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 id="2147483841" r:id="rId2"/>
  </p:sldMasterIdLst>
  <p:notesMasterIdLst>
    <p:notesMasterId r:id="rId19"/>
  </p:notesMasterIdLst>
  <p:sldIdLst>
    <p:sldId id="278" r:id="rId3"/>
    <p:sldId id="261" r:id="rId4"/>
    <p:sldId id="258" r:id="rId5"/>
    <p:sldId id="262" r:id="rId6"/>
    <p:sldId id="263" r:id="rId7"/>
    <p:sldId id="264" r:id="rId8"/>
    <p:sldId id="273" r:id="rId9"/>
    <p:sldId id="265" r:id="rId10"/>
    <p:sldId id="272" r:id="rId11"/>
    <p:sldId id="266" r:id="rId12"/>
    <p:sldId id="267" r:id="rId13"/>
    <p:sldId id="279" r:id="rId14"/>
    <p:sldId id="268" r:id="rId15"/>
    <p:sldId id="269" r:id="rId16"/>
    <p:sldId id="275" r:id="rId17"/>
    <p:sldId id="271" r:id="rId18"/>
  </p:sldIdLst>
  <p:sldSz cx="12192000" cy="6858000"/>
  <p:notesSz cx="6858000" cy="9144000"/>
  <p:embeddedFontLst>
    <p:embeddedFont>
      <p:font typeface="Humming" pitchFamily="50" charset="0"/>
      <p:regular r:id="rId20"/>
    </p:embeddedFont>
    <p:embeddedFont>
      <p:font typeface="Montserrat" panose="00000800000000000000" pitchFamily="2" charset="0"/>
      <p:regular r:id="rId21"/>
      <p:bold r:id="rId22"/>
    </p:embeddedFont>
    <p:embeddedFont>
      <p:font typeface="Roboto Light" panose="02000000000000000000" pitchFamily="2" charset="0"/>
      <p:regular r:id="rId23"/>
      <p:italic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63"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3272BB-0EB4-40E5-B93D-1AE4815F74C7}" v="1498" dt="2024-10-16T00:09:29.262"/>
    <p1510:client id="{71960B9B-703C-4DFD-96D1-FE06E2C2E70B}" v="5061" dt="2024-10-15T22:58:56.5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4" autoAdjust="0"/>
    <p:restoredTop sz="74926" autoAdjust="0"/>
  </p:normalViewPr>
  <p:slideViewPr>
    <p:cSldViewPr snapToGrid="0" showGuides="1">
      <p:cViewPr varScale="1">
        <p:scale>
          <a:sx n="120" d="100"/>
          <a:sy n="120" d="100"/>
        </p:scale>
        <p:origin x="84" y="780"/>
      </p:cViewPr>
      <p:guideLst>
        <p:guide orient="horz" pos="2160"/>
        <p:guide pos="3863"/>
      </p:guideLst>
    </p:cSldViewPr>
  </p:slideViewPr>
  <p:notesTextViewPr>
    <p:cViewPr>
      <p:scale>
        <a:sx n="1" d="1"/>
        <a:sy n="1" d="1"/>
      </p:scale>
      <p:origin x="0" y="0"/>
    </p:cViewPr>
  </p:notesTextViewPr>
  <p:notesViewPr>
    <p:cSldViewPr snapToGrid="0" showGuides="1">
      <p:cViewPr varScale="1">
        <p:scale>
          <a:sx n="121" d="100"/>
          <a:sy n="121" d="100"/>
        </p:scale>
        <p:origin x="5022"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font" Target="fonts/font2.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1.fntdata"/><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5.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4.fntdata"/><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3.fntdata"/><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ol Pomare" userId="4c568e5a-070e-457a-9256-4fc8fa8ea477" providerId="ADAL" clId="{71960B9B-703C-4DFD-96D1-FE06E2C2E70B}"/>
    <pc:docChg chg="undo redo custSel addSld delSld modSld modMainMaster">
      <pc:chgData name="Carol Pomare" userId="4c568e5a-070e-457a-9256-4fc8fa8ea477" providerId="ADAL" clId="{71960B9B-703C-4DFD-96D1-FE06E2C2E70B}" dt="2024-10-15T22:58:56.511" v="8249"/>
      <pc:docMkLst>
        <pc:docMk/>
      </pc:docMkLst>
      <pc:sldChg chg="addSp delSp modSp mod">
        <pc:chgData name="Carol Pomare" userId="4c568e5a-070e-457a-9256-4fc8fa8ea477" providerId="ADAL" clId="{71960B9B-703C-4DFD-96D1-FE06E2C2E70B}" dt="2024-10-15T22:45:22.590" v="8039" actId="313"/>
        <pc:sldMkLst>
          <pc:docMk/>
          <pc:sldMk cId="3164098641" sldId="258"/>
        </pc:sldMkLst>
        <pc:spChg chg="mod">
          <ac:chgData name="Carol Pomare" userId="4c568e5a-070e-457a-9256-4fc8fa8ea477" providerId="ADAL" clId="{71960B9B-703C-4DFD-96D1-FE06E2C2E70B}" dt="2024-10-15T22:20:50.853" v="7584" actId="1076"/>
          <ac:spMkLst>
            <pc:docMk/>
            <pc:sldMk cId="3164098641" sldId="258"/>
            <ac:spMk id="3" creationId="{BCFBB069-30C0-BA88-4267-1AD2BD722BEB}"/>
          </ac:spMkLst>
        </pc:spChg>
        <pc:spChg chg="mod">
          <ac:chgData name="Carol Pomare" userId="4c568e5a-070e-457a-9256-4fc8fa8ea477" providerId="ADAL" clId="{71960B9B-703C-4DFD-96D1-FE06E2C2E70B}" dt="2024-10-15T22:45:22.590" v="8039" actId="313"/>
          <ac:spMkLst>
            <pc:docMk/>
            <pc:sldMk cId="3164098641" sldId="258"/>
            <ac:spMk id="5" creationId="{4AB6F4CB-00B3-0E75-6137-7270B6D53227}"/>
          </ac:spMkLst>
        </pc:spChg>
        <pc:spChg chg="add mod">
          <ac:chgData name="Carol Pomare" userId="4c568e5a-070e-457a-9256-4fc8fa8ea477" providerId="ADAL" clId="{71960B9B-703C-4DFD-96D1-FE06E2C2E70B}" dt="2024-10-15T22:44:51.876" v="8037" actId="1076"/>
          <ac:spMkLst>
            <pc:docMk/>
            <pc:sldMk cId="3164098641" sldId="258"/>
            <ac:spMk id="6" creationId="{23E1A785-F8C1-48D6-280C-46EF8A1C136B}"/>
          </ac:spMkLst>
        </pc:spChg>
        <pc:spChg chg="add mod">
          <ac:chgData name="Carol Pomare" userId="4c568e5a-070e-457a-9256-4fc8fa8ea477" providerId="ADAL" clId="{71960B9B-703C-4DFD-96D1-FE06E2C2E70B}" dt="2024-10-15T22:44:59.699" v="8038" actId="1076"/>
          <ac:spMkLst>
            <pc:docMk/>
            <pc:sldMk cId="3164098641" sldId="258"/>
            <ac:spMk id="7" creationId="{1713E82D-4B40-2936-E972-25612723C49F}"/>
          </ac:spMkLst>
        </pc:spChg>
        <pc:spChg chg="add del">
          <ac:chgData name="Carol Pomare" userId="4c568e5a-070e-457a-9256-4fc8fa8ea477" providerId="ADAL" clId="{71960B9B-703C-4DFD-96D1-FE06E2C2E70B}" dt="2024-10-10T04:07:50.539" v="2911" actId="22"/>
          <ac:spMkLst>
            <pc:docMk/>
            <pc:sldMk cId="3164098641" sldId="258"/>
            <ac:spMk id="9" creationId="{FFCCA739-A012-1922-20CF-BADEBDED7051}"/>
          </ac:spMkLst>
        </pc:spChg>
        <pc:picChg chg="add del mod">
          <ac:chgData name="Carol Pomare" userId="4c568e5a-070e-457a-9256-4fc8fa8ea477" providerId="ADAL" clId="{71960B9B-703C-4DFD-96D1-FE06E2C2E70B}" dt="2024-10-10T04:00:36.773" v="2908" actId="478"/>
          <ac:picMkLst>
            <pc:docMk/>
            <pc:sldMk cId="3164098641" sldId="258"/>
            <ac:picMk id="7" creationId="{75F82085-D07C-236E-17DD-8A3EB99D8EFD}"/>
          </ac:picMkLst>
        </pc:picChg>
        <pc:picChg chg="add del mod">
          <ac:chgData name="Carol Pomare" userId="4c568e5a-070e-457a-9256-4fc8fa8ea477" providerId="ADAL" clId="{71960B9B-703C-4DFD-96D1-FE06E2C2E70B}" dt="2024-10-10T04:10:33.766" v="2917" actId="478"/>
          <ac:picMkLst>
            <pc:docMk/>
            <pc:sldMk cId="3164098641" sldId="258"/>
            <ac:picMk id="11" creationId="{4BE20A91-1B55-C65F-7743-F5B85C10B6A5}"/>
          </ac:picMkLst>
        </pc:picChg>
        <pc:picChg chg="add del">
          <ac:chgData name="Carol Pomare" userId="4c568e5a-070e-457a-9256-4fc8fa8ea477" providerId="ADAL" clId="{71960B9B-703C-4DFD-96D1-FE06E2C2E70B}" dt="2024-10-10T04:10:42.957" v="2919" actId="478"/>
          <ac:picMkLst>
            <pc:docMk/>
            <pc:sldMk cId="3164098641" sldId="258"/>
            <ac:picMk id="13" creationId="{67783597-E8F6-2982-CCEE-190F9E309EFA}"/>
          </ac:picMkLst>
        </pc:picChg>
        <pc:picChg chg="add mod">
          <ac:chgData name="Carol Pomare" userId="4c568e5a-070e-457a-9256-4fc8fa8ea477" providerId="ADAL" clId="{71960B9B-703C-4DFD-96D1-FE06E2C2E70B}" dt="2024-10-15T22:44:47.220" v="8036" actId="1076"/>
          <ac:picMkLst>
            <pc:docMk/>
            <pc:sldMk cId="3164098641" sldId="258"/>
            <ac:picMk id="15" creationId="{CF8A4A70-40B2-C503-B2BF-432CA6BB2183}"/>
          </ac:picMkLst>
        </pc:picChg>
      </pc:sldChg>
      <pc:sldChg chg="del">
        <pc:chgData name="Carol Pomare" userId="4c568e5a-070e-457a-9256-4fc8fa8ea477" providerId="ADAL" clId="{71960B9B-703C-4DFD-96D1-FE06E2C2E70B}" dt="2024-10-15T22:34:12.568" v="7798" actId="2696"/>
        <pc:sldMkLst>
          <pc:docMk/>
          <pc:sldMk cId="3158196390" sldId="260"/>
        </pc:sldMkLst>
      </pc:sldChg>
      <pc:sldChg chg="addSp delSp modSp mod modNotes">
        <pc:chgData name="Carol Pomare" userId="4c568e5a-070e-457a-9256-4fc8fa8ea477" providerId="ADAL" clId="{71960B9B-703C-4DFD-96D1-FE06E2C2E70B}" dt="2024-10-15T22:34:32.008" v="7824" actId="1038"/>
        <pc:sldMkLst>
          <pc:docMk/>
          <pc:sldMk cId="3763652626" sldId="261"/>
        </pc:sldMkLst>
        <pc:spChg chg="mod">
          <ac:chgData name="Carol Pomare" userId="4c568e5a-070e-457a-9256-4fc8fa8ea477" providerId="ADAL" clId="{71960B9B-703C-4DFD-96D1-FE06E2C2E70B}" dt="2024-10-15T22:21:18.013" v="7591" actId="1035"/>
          <ac:spMkLst>
            <pc:docMk/>
            <pc:sldMk cId="3763652626" sldId="261"/>
            <ac:spMk id="3" creationId="{8364BFAC-5F32-25FD-C896-EA1A5F48FABA}"/>
          </ac:spMkLst>
        </pc:spChg>
        <pc:spChg chg="mod">
          <ac:chgData name="Carol Pomare" userId="4c568e5a-070e-457a-9256-4fc8fa8ea477" providerId="ADAL" clId="{71960B9B-703C-4DFD-96D1-FE06E2C2E70B}" dt="2024-10-13T23:53:40.173" v="7298" actId="1076"/>
          <ac:spMkLst>
            <pc:docMk/>
            <pc:sldMk cId="3763652626" sldId="261"/>
            <ac:spMk id="5" creationId="{F88F906F-7242-D970-CB14-424C4C37B390}"/>
          </ac:spMkLst>
        </pc:spChg>
        <pc:spChg chg="add mod">
          <ac:chgData name="Carol Pomare" userId="4c568e5a-070e-457a-9256-4fc8fa8ea477" providerId="ADAL" clId="{71960B9B-703C-4DFD-96D1-FE06E2C2E70B}" dt="2024-10-13T23:52:55.796" v="7296" actId="115"/>
          <ac:spMkLst>
            <pc:docMk/>
            <pc:sldMk cId="3763652626" sldId="261"/>
            <ac:spMk id="8" creationId="{8B417A08-746E-D85D-B344-640FA30CAC1D}"/>
          </ac:spMkLst>
        </pc:spChg>
        <pc:picChg chg="mod">
          <ac:chgData name="Carol Pomare" userId="4c568e5a-070e-457a-9256-4fc8fa8ea477" providerId="ADAL" clId="{71960B9B-703C-4DFD-96D1-FE06E2C2E70B}" dt="2024-10-13T23:51:29.332" v="7287" actId="29295"/>
          <ac:picMkLst>
            <pc:docMk/>
            <pc:sldMk cId="3763652626" sldId="261"/>
            <ac:picMk id="4" creationId="{FEA2F1D8-6E4F-68C2-185F-A13867F9F5B2}"/>
          </ac:picMkLst>
        </pc:picChg>
        <pc:picChg chg="add mod">
          <ac:chgData name="Carol Pomare" userId="4c568e5a-070e-457a-9256-4fc8fa8ea477" providerId="ADAL" clId="{71960B9B-703C-4DFD-96D1-FE06E2C2E70B}" dt="2024-10-13T23:53:29.039" v="7297" actId="1076"/>
          <ac:picMkLst>
            <pc:docMk/>
            <pc:sldMk cId="3763652626" sldId="261"/>
            <ac:picMk id="7" creationId="{2B8BB554-A979-8143-26C3-A01F4000CA12}"/>
          </ac:picMkLst>
        </pc:picChg>
        <pc:picChg chg="add mod">
          <ac:chgData name="Carol Pomare" userId="4c568e5a-070e-457a-9256-4fc8fa8ea477" providerId="ADAL" clId="{71960B9B-703C-4DFD-96D1-FE06E2C2E70B}" dt="2024-10-13T23:52:13.864" v="7288" actId="1076"/>
          <ac:picMkLst>
            <pc:docMk/>
            <pc:sldMk cId="3763652626" sldId="261"/>
            <ac:picMk id="10" creationId="{A6FFBE49-1E8A-88CC-13B8-C650C6427756}"/>
          </ac:picMkLst>
        </pc:picChg>
        <pc:picChg chg="add del mod modCrop">
          <ac:chgData name="Carol Pomare" userId="4c568e5a-070e-457a-9256-4fc8fa8ea477" providerId="ADAL" clId="{71960B9B-703C-4DFD-96D1-FE06E2C2E70B}" dt="2024-10-13T23:53:47.628" v="7299" actId="478"/>
          <ac:picMkLst>
            <pc:docMk/>
            <pc:sldMk cId="3763652626" sldId="261"/>
            <ac:picMk id="12" creationId="{534AEE19-F65B-A1EC-9D29-A29CBE178AEA}"/>
          </ac:picMkLst>
        </pc:picChg>
        <pc:picChg chg="add del mod">
          <ac:chgData name="Carol Pomare" userId="4c568e5a-070e-457a-9256-4fc8fa8ea477" providerId="ADAL" clId="{71960B9B-703C-4DFD-96D1-FE06E2C2E70B}" dt="2024-10-13T23:57:40.584" v="7305" actId="478"/>
          <ac:picMkLst>
            <pc:docMk/>
            <pc:sldMk cId="3763652626" sldId="261"/>
            <ac:picMk id="14" creationId="{3527916C-C971-C39B-3966-EC4E9B43BD33}"/>
          </ac:picMkLst>
        </pc:picChg>
        <pc:picChg chg="add del mod">
          <ac:chgData name="Carol Pomare" userId="4c568e5a-070e-457a-9256-4fc8fa8ea477" providerId="ADAL" clId="{71960B9B-703C-4DFD-96D1-FE06E2C2E70B}" dt="2024-10-13T23:58:14.432" v="7308" actId="478"/>
          <ac:picMkLst>
            <pc:docMk/>
            <pc:sldMk cId="3763652626" sldId="261"/>
            <ac:picMk id="16" creationId="{1EB806CD-C9C2-906D-9AB0-3175C62DE565}"/>
          </ac:picMkLst>
        </pc:picChg>
        <pc:picChg chg="add mod">
          <ac:chgData name="Carol Pomare" userId="4c568e5a-070e-457a-9256-4fc8fa8ea477" providerId="ADAL" clId="{71960B9B-703C-4DFD-96D1-FE06E2C2E70B}" dt="2024-10-15T22:34:32.008" v="7824" actId="1038"/>
          <ac:picMkLst>
            <pc:docMk/>
            <pc:sldMk cId="3763652626" sldId="261"/>
            <ac:picMk id="18" creationId="{2BB2A6F4-D241-C234-B682-CD0C993D7689}"/>
          </ac:picMkLst>
        </pc:picChg>
      </pc:sldChg>
      <pc:sldChg chg="modSp mod modNotes">
        <pc:chgData name="Carol Pomare" userId="4c568e5a-070e-457a-9256-4fc8fa8ea477" providerId="ADAL" clId="{71960B9B-703C-4DFD-96D1-FE06E2C2E70B}" dt="2024-10-15T22:20:22.450" v="7582" actId="14100"/>
        <pc:sldMkLst>
          <pc:docMk/>
          <pc:sldMk cId="866045160" sldId="262"/>
        </pc:sldMkLst>
        <pc:spChg chg="mod">
          <ac:chgData name="Carol Pomare" userId="4c568e5a-070e-457a-9256-4fc8fa8ea477" providerId="ADAL" clId="{71960B9B-703C-4DFD-96D1-FE06E2C2E70B}" dt="2024-10-10T20:28:06.694" v="3205" actId="1035"/>
          <ac:spMkLst>
            <pc:docMk/>
            <pc:sldMk cId="866045160" sldId="262"/>
            <ac:spMk id="2" creationId="{FAD54084-7C69-EABC-FD75-A12FB790AB27}"/>
          </ac:spMkLst>
        </pc:spChg>
        <pc:spChg chg="mod">
          <ac:chgData name="Carol Pomare" userId="4c568e5a-070e-457a-9256-4fc8fa8ea477" providerId="ADAL" clId="{71960B9B-703C-4DFD-96D1-FE06E2C2E70B}" dt="2024-10-15T22:20:22.450" v="7582" actId="14100"/>
          <ac:spMkLst>
            <pc:docMk/>
            <pc:sldMk cId="866045160" sldId="262"/>
            <ac:spMk id="3" creationId="{3B419E74-AB0E-D28A-64E3-48DFD06C1DCA}"/>
          </ac:spMkLst>
        </pc:spChg>
        <pc:picChg chg="mod">
          <ac:chgData name="Carol Pomare" userId="4c568e5a-070e-457a-9256-4fc8fa8ea477" providerId="ADAL" clId="{71960B9B-703C-4DFD-96D1-FE06E2C2E70B}" dt="2024-10-14T01:04:27.847" v="7475" actId="1076"/>
          <ac:picMkLst>
            <pc:docMk/>
            <pc:sldMk cId="866045160" sldId="262"/>
            <ac:picMk id="4" creationId="{FEA2F1D8-6E4F-68C2-185F-A13867F9F5B2}"/>
          </ac:picMkLst>
        </pc:picChg>
      </pc:sldChg>
      <pc:sldChg chg="addSp delSp modSp mod modClrScheme chgLayout modNotes">
        <pc:chgData name="Carol Pomare" userId="4c568e5a-070e-457a-9256-4fc8fa8ea477" providerId="ADAL" clId="{71960B9B-703C-4DFD-96D1-FE06E2C2E70B}" dt="2024-10-13T23:32:15.577" v="6931" actId="20577"/>
        <pc:sldMkLst>
          <pc:docMk/>
          <pc:sldMk cId="3927115266" sldId="263"/>
        </pc:sldMkLst>
        <pc:spChg chg="add mod ord">
          <ac:chgData name="Carol Pomare" userId="4c568e5a-070e-457a-9256-4fc8fa8ea477" providerId="ADAL" clId="{71960B9B-703C-4DFD-96D1-FE06E2C2E70B}" dt="2024-10-11T01:53:35.497" v="4775" actId="1035"/>
          <ac:spMkLst>
            <pc:docMk/>
            <pc:sldMk cId="3927115266" sldId="263"/>
            <ac:spMk id="3" creationId="{6C827C48-0D79-2F50-45DB-B197FE129872}"/>
          </ac:spMkLst>
        </pc:spChg>
        <pc:spChg chg="add mod ord">
          <ac:chgData name="Carol Pomare" userId="4c568e5a-070e-457a-9256-4fc8fa8ea477" providerId="ADAL" clId="{71960B9B-703C-4DFD-96D1-FE06E2C2E70B}" dt="2024-10-11T01:54:04" v="4778" actId="1076"/>
          <ac:spMkLst>
            <pc:docMk/>
            <pc:sldMk cId="3927115266" sldId="263"/>
            <ac:spMk id="5" creationId="{6C3E4731-8B87-D9B8-B97D-ED261364DFA9}"/>
          </ac:spMkLst>
        </pc:spChg>
        <pc:spChg chg="add mod ord">
          <ac:chgData name="Carol Pomare" userId="4c568e5a-070e-457a-9256-4fc8fa8ea477" providerId="ADAL" clId="{71960B9B-703C-4DFD-96D1-FE06E2C2E70B}" dt="2024-10-11T01:54:16.938" v="4779" actId="1076"/>
          <ac:spMkLst>
            <pc:docMk/>
            <pc:sldMk cId="3927115266" sldId="263"/>
            <ac:spMk id="6" creationId="{55458184-5274-F7A0-0316-9B0D01425C7F}"/>
          </ac:spMkLst>
        </pc:spChg>
        <pc:spChg chg="add del mod">
          <ac:chgData name="Carol Pomare" userId="4c568e5a-070e-457a-9256-4fc8fa8ea477" providerId="ADAL" clId="{71960B9B-703C-4DFD-96D1-FE06E2C2E70B}" dt="2024-10-11T01:18:38.890" v="4180" actId="26606"/>
          <ac:spMkLst>
            <pc:docMk/>
            <pc:sldMk cId="3927115266" sldId="263"/>
            <ac:spMk id="11" creationId="{B457C1BB-204F-CAB6-4694-B938F319209F}"/>
          </ac:spMkLst>
        </pc:spChg>
        <pc:spChg chg="add del mod">
          <ac:chgData name="Carol Pomare" userId="4c568e5a-070e-457a-9256-4fc8fa8ea477" providerId="ADAL" clId="{71960B9B-703C-4DFD-96D1-FE06E2C2E70B}" dt="2024-10-11T01:18:38.890" v="4180" actId="26606"/>
          <ac:spMkLst>
            <pc:docMk/>
            <pc:sldMk cId="3927115266" sldId="263"/>
            <ac:spMk id="13" creationId="{F7CD81CD-F698-4D57-7F5B-529676B4D3C7}"/>
          </ac:spMkLst>
        </pc:spChg>
        <pc:spChg chg="add del mod">
          <ac:chgData name="Carol Pomare" userId="4c568e5a-070e-457a-9256-4fc8fa8ea477" providerId="ADAL" clId="{71960B9B-703C-4DFD-96D1-FE06E2C2E70B}" dt="2024-10-11T01:18:38.890" v="4180" actId="26606"/>
          <ac:spMkLst>
            <pc:docMk/>
            <pc:sldMk cId="3927115266" sldId="263"/>
            <ac:spMk id="15" creationId="{5791C287-3C86-6C83-B2B0-F748A36ACA50}"/>
          </ac:spMkLst>
        </pc:spChg>
        <pc:spChg chg="add del mod">
          <ac:chgData name="Carol Pomare" userId="4c568e5a-070e-457a-9256-4fc8fa8ea477" providerId="ADAL" clId="{71960B9B-703C-4DFD-96D1-FE06E2C2E70B}" dt="2024-10-11T01:18:38.890" v="4180" actId="26606"/>
          <ac:spMkLst>
            <pc:docMk/>
            <pc:sldMk cId="3927115266" sldId="263"/>
            <ac:spMk id="17" creationId="{E6875755-9524-7E00-4F56-68526A028C17}"/>
          </ac:spMkLst>
        </pc:spChg>
        <pc:spChg chg="add del mod">
          <ac:chgData name="Carol Pomare" userId="4c568e5a-070e-457a-9256-4fc8fa8ea477" providerId="ADAL" clId="{71960B9B-703C-4DFD-96D1-FE06E2C2E70B}" dt="2024-10-11T01:18:52.354" v="4182" actId="26606"/>
          <ac:spMkLst>
            <pc:docMk/>
            <pc:sldMk cId="3927115266" sldId="263"/>
            <ac:spMk id="19" creationId="{B5896FC9-22E2-C76C-6BF8-AAC786745F91}"/>
          </ac:spMkLst>
        </pc:spChg>
        <pc:spChg chg="add del mod">
          <ac:chgData name="Carol Pomare" userId="4c568e5a-070e-457a-9256-4fc8fa8ea477" providerId="ADAL" clId="{71960B9B-703C-4DFD-96D1-FE06E2C2E70B}" dt="2024-10-11T01:18:52.354" v="4182" actId="26606"/>
          <ac:spMkLst>
            <pc:docMk/>
            <pc:sldMk cId="3927115266" sldId="263"/>
            <ac:spMk id="20" creationId="{DA3AFDD9-0329-C5DD-3E6A-68CCD98F39B6}"/>
          </ac:spMkLst>
        </pc:spChg>
        <pc:spChg chg="add del mod">
          <ac:chgData name="Carol Pomare" userId="4c568e5a-070e-457a-9256-4fc8fa8ea477" providerId="ADAL" clId="{71960B9B-703C-4DFD-96D1-FE06E2C2E70B}" dt="2024-10-11T01:19:06.477" v="4186" actId="26606"/>
          <ac:spMkLst>
            <pc:docMk/>
            <pc:sldMk cId="3927115266" sldId="263"/>
            <ac:spMk id="21" creationId="{9F75960A-864E-8432-2F9D-24A3A102F84A}"/>
          </ac:spMkLst>
        </pc:spChg>
        <pc:spChg chg="add del mod">
          <ac:chgData name="Carol Pomare" userId="4c568e5a-070e-457a-9256-4fc8fa8ea477" providerId="ADAL" clId="{71960B9B-703C-4DFD-96D1-FE06E2C2E70B}" dt="2024-10-11T01:19:06.477" v="4186" actId="26606"/>
          <ac:spMkLst>
            <pc:docMk/>
            <pc:sldMk cId="3927115266" sldId="263"/>
            <ac:spMk id="22" creationId="{8F38AC3C-5BD5-09A5-9083-8B6C778A0D12}"/>
          </ac:spMkLst>
        </pc:spChg>
        <pc:spChg chg="add del mod">
          <ac:chgData name="Carol Pomare" userId="4c568e5a-070e-457a-9256-4fc8fa8ea477" providerId="ADAL" clId="{71960B9B-703C-4DFD-96D1-FE06E2C2E70B}" dt="2024-10-11T01:19:06.477" v="4186" actId="26606"/>
          <ac:spMkLst>
            <pc:docMk/>
            <pc:sldMk cId="3927115266" sldId="263"/>
            <ac:spMk id="23" creationId="{8DA8994C-1C9B-E780-3186-BE5E1882D7EB}"/>
          </ac:spMkLst>
        </pc:spChg>
        <pc:spChg chg="add del mod">
          <ac:chgData name="Carol Pomare" userId="4c568e5a-070e-457a-9256-4fc8fa8ea477" providerId="ADAL" clId="{71960B9B-703C-4DFD-96D1-FE06E2C2E70B}" dt="2024-10-11T01:19:06.477" v="4186" actId="26606"/>
          <ac:spMkLst>
            <pc:docMk/>
            <pc:sldMk cId="3927115266" sldId="263"/>
            <ac:spMk id="24" creationId="{2F39F222-EDCC-D0D4-2AF7-BDD750736227}"/>
          </ac:spMkLst>
        </pc:spChg>
        <pc:spChg chg="add del mod">
          <ac:chgData name="Carol Pomare" userId="4c568e5a-070e-457a-9256-4fc8fa8ea477" providerId="ADAL" clId="{71960B9B-703C-4DFD-96D1-FE06E2C2E70B}" dt="2024-10-11T01:19:06.477" v="4186" actId="26606"/>
          <ac:spMkLst>
            <pc:docMk/>
            <pc:sldMk cId="3927115266" sldId="263"/>
            <ac:spMk id="25" creationId="{17F027AD-2B4B-EA34-79A0-BC8E8BD4DB34}"/>
          </ac:spMkLst>
        </pc:spChg>
        <pc:spChg chg="add del mod">
          <ac:chgData name="Carol Pomare" userId="4c568e5a-070e-457a-9256-4fc8fa8ea477" providerId="ADAL" clId="{71960B9B-703C-4DFD-96D1-FE06E2C2E70B}" dt="2024-10-11T01:19:06.477" v="4186" actId="26606"/>
          <ac:spMkLst>
            <pc:docMk/>
            <pc:sldMk cId="3927115266" sldId="263"/>
            <ac:spMk id="26" creationId="{82EE054D-1447-A88B-F68A-2EE26A5E5B52}"/>
          </ac:spMkLst>
        </pc:spChg>
        <pc:spChg chg="add del mod">
          <ac:chgData name="Carol Pomare" userId="4c568e5a-070e-457a-9256-4fc8fa8ea477" providerId="ADAL" clId="{71960B9B-703C-4DFD-96D1-FE06E2C2E70B}" dt="2024-10-11T01:19:06.477" v="4186" actId="26606"/>
          <ac:spMkLst>
            <pc:docMk/>
            <pc:sldMk cId="3927115266" sldId="263"/>
            <ac:spMk id="27" creationId="{CE893D2A-E637-B295-51F8-9DE1EB56D987}"/>
          </ac:spMkLst>
        </pc:spChg>
        <pc:spChg chg="add del mod">
          <ac:chgData name="Carol Pomare" userId="4c568e5a-070e-457a-9256-4fc8fa8ea477" providerId="ADAL" clId="{71960B9B-703C-4DFD-96D1-FE06E2C2E70B}" dt="2024-10-11T01:19:06.477" v="4186" actId="26606"/>
          <ac:spMkLst>
            <pc:docMk/>
            <pc:sldMk cId="3927115266" sldId="263"/>
            <ac:spMk id="28" creationId="{10424A51-6E32-902A-61B2-D77B9FD7AC53}"/>
          </ac:spMkLst>
        </pc:spChg>
        <pc:spChg chg="add del mod">
          <ac:chgData name="Carol Pomare" userId="4c568e5a-070e-457a-9256-4fc8fa8ea477" providerId="ADAL" clId="{71960B9B-703C-4DFD-96D1-FE06E2C2E70B}" dt="2024-10-11T01:19:06.477" v="4186" actId="26606"/>
          <ac:spMkLst>
            <pc:docMk/>
            <pc:sldMk cId="3927115266" sldId="263"/>
            <ac:spMk id="29" creationId="{D5FC4383-6C18-116D-116B-21B57DD7BE35}"/>
          </ac:spMkLst>
        </pc:spChg>
        <pc:spChg chg="add del mod">
          <ac:chgData name="Carol Pomare" userId="4c568e5a-070e-457a-9256-4fc8fa8ea477" providerId="ADAL" clId="{71960B9B-703C-4DFD-96D1-FE06E2C2E70B}" dt="2024-10-11T01:19:06.477" v="4186" actId="26606"/>
          <ac:spMkLst>
            <pc:docMk/>
            <pc:sldMk cId="3927115266" sldId="263"/>
            <ac:spMk id="30" creationId="{B676D72E-AE49-FC7D-D3DC-121D72C71FAE}"/>
          </ac:spMkLst>
        </pc:spChg>
        <pc:spChg chg="add del mod">
          <ac:chgData name="Carol Pomare" userId="4c568e5a-070e-457a-9256-4fc8fa8ea477" providerId="ADAL" clId="{71960B9B-703C-4DFD-96D1-FE06E2C2E70B}" dt="2024-10-11T01:19:06.477" v="4186" actId="26606"/>
          <ac:spMkLst>
            <pc:docMk/>
            <pc:sldMk cId="3927115266" sldId="263"/>
            <ac:spMk id="31" creationId="{75C84305-6831-B3AF-DB98-A7DA2AF49614}"/>
          </ac:spMkLst>
        </pc:spChg>
        <pc:spChg chg="add del mod">
          <ac:chgData name="Carol Pomare" userId="4c568e5a-070e-457a-9256-4fc8fa8ea477" providerId="ADAL" clId="{71960B9B-703C-4DFD-96D1-FE06E2C2E70B}" dt="2024-10-11T01:19:06.477" v="4186" actId="26606"/>
          <ac:spMkLst>
            <pc:docMk/>
            <pc:sldMk cId="3927115266" sldId="263"/>
            <ac:spMk id="33" creationId="{EAE8219A-D587-AF93-5F3B-2F7605CE4432}"/>
          </ac:spMkLst>
        </pc:spChg>
        <pc:spChg chg="add del mod">
          <ac:chgData name="Carol Pomare" userId="4c568e5a-070e-457a-9256-4fc8fa8ea477" providerId="ADAL" clId="{71960B9B-703C-4DFD-96D1-FE06E2C2E70B}" dt="2024-10-11T01:19:06.477" v="4186" actId="26606"/>
          <ac:spMkLst>
            <pc:docMk/>
            <pc:sldMk cId="3927115266" sldId="263"/>
            <ac:spMk id="35" creationId="{5A5E6278-6F67-6BFE-BFAD-38CDA9787BD6}"/>
          </ac:spMkLst>
        </pc:spChg>
        <pc:spChg chg="add del mod">
          <ac:chgData name="Carol Pomare" userId="4c568e5a-070e-457a-9256-4fc8fa8ea477" providerId="ADAL" clId="{71960B9B-703C-4DFD-96D1-FE06E2C2E70B}" dt="2024-10-11T01:19:06.477" v="4186" actId="26606"/>
          <ac:spMkLst>
            <pc:docMk/>
            <pc:sldMk cId="3927115266" sldId="263"/>
            <ac:spMk id="37" creationId="{A07B2784-0BED-8303-4BD0-F4481B2A630A}"/>
          </ac:spMkLst>
        </pc:spChg>
        <pc:spChg chg="add del mod">
          <ac:chgData name="Carol Pomare" userId="4c568e5a-070e-457a-9256-4fc8fa8ea477" providerId="ADAL" clId="{71960B9B-703C-4DFD-96D1-FE06E2C2E70B}" dt="2024-10-11T01:19:06.477" v="4186" actId="26606"/>
          <ac:spMkLst>
            <pc:docMk/>
            <pc:sldMk cId="3927115266" sldId="263"/>
            <ac:spMk id="39" creationId="{5FAD3E07-6626-B885-CC19-BF35B6D789BB}"/>
          </ac:spMkLst>
        </pc:spChg>
        <pc:spChg chg="add del mod">
          <ac:chgData name="Carol Pomare" userId="4c568e5a-070e-457a-9256-4fc8fa8ea477" providerId="ADAL" clId="{71960B9B-703C-4DFD-96D1-FE06E2C2E70B}" dt="2024-10-11T01:19:06.477" v="4186" actId="26606"/>
          <ac:spMkLst>
            <pc:docMk/>
            <pc:sldMk cId="3927115266" sldId="263"/>
            <ac:spMk id="41" creationId="{5A2D155C-76DD-0F02-5963-054DDA28CBE4}"/>
          </ac:spMkLst>
        </pc:spChg>
        <pc:picChg chg="mod ord">
          <ac:chgData name="Carol Pomare" userId="4c568e5a-070e-457a-9256-4fc8fa8ea477" providerId="ADAL" clId="{71960B9B-703C-4DFD-96D1-FE06E2C2E70B}" dt="2024-10-11T01:19:06.477" v="4186" actId="26606"/>
          <ac:picMkLst>
            <pc:docMk/>
            <pc:sldMk cId="3927115266" sldId="263"/>
            <ac:picMk id="2" creationId="{FB7CA346-B05B-EE22-CAAC-ECC78AF575EA}"/>
          </ac:picMkLst>
        </pc:picChg>
        <pc:picChg chg="mod ord">
          <ac:chgData name="Carol Pomare" userId="4c568e5a-070e-457a-9256-4fc8fa8ea477" providerId="ADAL" clId="{71960B9B-703C-4DFD-96D1-FE06E2C2E70B}" dt="2024-10-11T01:19:06.477" v="4186" actId="26606"/>
          <ac:picMkLst>
            <pc:docMk/>
            <pc:sldMk cId="3927115266" sldId="263"/>
            <ac:picMk id="4" creationId="{FEA2F1D8-6E4F-68C2-185F-A13867F9F5B2}"/>
          </ac:picMkLst>
        </pc:picChg>
      </pc:sldChg>
      <pc:sldChg chg="addSp modSp mod modNotes">
        <pc:chgData name="Carol Pomare" userId="4c568e5a-070e-457a-9256-4fc8fa8ea477" providerId="ADAL" clId="{71960B9B-703C-4DFD-96D1-FE06E2C2E70B}" dt="2024-10-15T22:21:41.188" v="7602" actId="1038"/>
        <pc:sldMkLst>
          <pc:docMk/>
          <pc:sldMk cId="411307930" sldId="264"/>
        </pc:sldMkLst>
        <pc:spChg chg="add mod">
          <ac:chgData name="Carol Pomare" userId="4c568e5a-070e-457a-9256-4fc8fa8ea477" providerId="ADAL" clId="{71960B9B-703C-4DFD-96D1-FE06E2C2E70B}" dt="2024-10-15T22:21:41.188" v="7602" actId="1038"/>
          <ac:spMkLst>
            <pc:docMk/>
            <pc:sldMk cId="411307930" sldId="264"/>
            <ac:spMk id="2" creationId="{3E5D4979-1852-8028-F886-603813CC1E93}"/>
          </ac:spMkLst>
        </pc:spChg>
        <pc:spChg chg="add mod">
          <ac:chgData name="Carol Pomare" userId="4c568e5a-070e-457a-9256-4fc8fa8ea477" providerId="ADAL" clId="{71960B9B-703C-4DFD-96D1-FE06E2C2E70B}" dt="2024-10-10T00:49:53.981" v="646" actId="20577"/>
          <ac:spMkLst>
            <pc:docMk/>
            <pc:sldMk cId="411307930" sldId="264"/>
            <ac:spMk id="5" creationId="{AD615E5C-07C7-CD30-3FD0-006AAA91A170}"/>
          </ac:spMkLst>
        </pc:spChg>
        <pc:picChg chg="mod">
          <ac:chgData name="Carol Pomare" userId="4c568e5a-070e-457a-9256-4fc8fa8ea477" providerId="ADAL" clId="{71960B9B-703C-4DFD-96D1-FE06E2C2E70B}" dt="2024-10-10T00:48:13.033" v="447" actId="1076"/>
          <ac:picMkLst>
            <pc:docMk/>
            <pc:sldMk cId="411307930" sldId="264"/>
            <ac:picMk id="4" creationId="{FEA2F1D8-6E4F-68C2-185F-A13867F9F5B2}"/>
          </ac:picMkLst>
        </pc:picChg>
        <pc:picChg chg="add mod">
          <ac:chgData name="Carol Pomare" userId="4c568e5a-070e-457a-9256-4fc8fa8ea477" providerId="ADAL" clId="{71960B9B-703C-4DFD-96D1-FE06E2C2E70B}" dt="2024-10-10T00:49:09.234" v="582" actId="1076"/>
          <ac:picMkLst>
            <pc:docMk/>
            <pc:sldMk cId="411307930" sldId="264"/>
            <ac:picMk id="7" creationId="{6EE18DE1-B65F-8490-15F7-0BFDAB0DF8A6}"/>
          </ac:picMkLst>
        </pc:picChg>
      </pc:sldChg>
      <pc:sldChg chg="addSp delSp modSp new mod modNotes">
        <pc:chgData name="Carol Pomare" userId="4c568e5a-070e-457a-9256-4fc8fa8ea477" providerId="ADAL" clId="{71960B9B-703C-4DFD-96D1-FE06E2C2E70B}" dt="2024-10-15T22:52:05.103" v="8140" actId="14100"/>
        <pc:sldMkLst>
          <pc:docMk/>
          <pc:sldMk cId="4105597652" sldId="265"/>
        </pc:sldMkLst>
        <pc:spChg chg="add mod">
          <ac:chgData name="Carol Pomare" userId="4c568e5a-070e-457a-9256-4fc8fa8ea477" providerId="ADAL" clId="{71960B9B-703C-4DFD-96D1-FE06E2C2E70B}" dt="2024-10-15T22:24:09.658" v="7670" actId="1038"/>
          <ac:spMkLst>
            <pc:docMk/>
            <pc:sldMk cId="4105597652" sldId="265"/>
            <ac:spMk id="2" creationId="{7A19431D-CDD9-0141-DDD2-775AAFD54453}"/>
          </ac:spMkLst>
        </pc:spChg>
        <pc:spChg chg="add del">
          <ac:chgData name="Carol Pomare" userId="4c568e5a-070e-457a-9256-4fc8fa8ea477" providerId="ADAL" clId="{71960B9B-703C-4DFD-96D1-FE06E2C2E70B}" dt="2024-10-10T01:24:11.420" v="1582" actId="11529"/>
          <ac:spMkLst>
            <pc:docMk/>
            <pc:sldMk cId="4105597652" sldId="265"/>
            <ac:spMk id="5" creationId="{27E7A625-737B-B233-521C-76D7A22FFCFB}"/>
          </ac:spMkLst>
        </pc:spChg>
        <pc:spChg chg="add mod">
          <ac:chgData name="Carol Pomare" userId="4c568e5a-070e-457a-9256-4fc8fa8ea477" providerId="ADAL" clId="{71960B9B-703C-4DFD-96D1-FE06E2C2E70B}" dt="2024-10-15T22:50:08.973" v="8137" actId="1038"/>
          <ac:spMkLst>
            <pc:docMk/>
            <pc:sldMk cId="4105597652" sldId="265"/>
            <ac:spMk id="6" creationId="{BA1689C0-3D1E-9958-CEF0-13780056E745}"/>
          </ac:spMkLst>
        </pc:spChg>
        <pc:spChg chg="add mod">
          <ac:chgData name="Carol Pomare" userId="4c568e5a-070e-457a-9256-4fc8fa8ea477" providerId="ADAL" clId="{71960B9B-703C-4DFD-96D1-FE06E2C2E70B}" dt="2024-10-15T22:49:36.672" v="8115" actId="1035"/>
          <ac:spMkLst>
            <pc:docMk/>
            <pc:sldMk cId="4105597652" sldId="265"/>
            <ac:spMk id="7" creationId="{CA7EF496-7C71-D61A-4BA9-E995D1BE7DB7}"/>
          </ac:spMkLst>
        </pc:spChg>
        <pc:spChg chg="add mod">
          <ac:chgData name="Carol Pomare" userId="4c568e5a-070e-457a-9256-4fc8fa8ea477" providerId="ADAL" clId="{71960B9B-703C-4DFD-96D1-FE06E2C2E70B}" dt="2024-10-15T22:49:22.643" v="8079" actId="1038"/>
          <ac:spMkLst>
            <pc:docMk/>
            <pc:sldMk cId="4105597652" sldId="265"/>
            <ac:spMk id="12" creationId="{E8238447-25ED-7C18-DCC2-202AB77F9D2E}"/>
          </ac:spMkLst>
        </pc:spChg>
        <pc:spChg chg="add mod">
          <ac:chgData name="Carol Pomare" userId="4c568e5a-070e-457a-9256-4fc8fa8ea477" providerId="ADAL" clId="{71960B9B-703C-4DFD-96D1-FE06E2C2E70B}" dt="2024-10-10T02:28:11.682" v="1746" actId="1076"/>
          <ac:spMkLst>
            <pc:docMk/>
            <pc:sldMk cId="4105597652" sldId="265"/>
            <ac:spMk id="13" creationId="{9700BE21-885F-6820-E0CB-5A3F466CEE57}"/>
          </ac:spMkLst>
        </pc:spChg>
        <pc:picChg chg="add del mod">
          <ac:chgData name="Carol Pomare" userId="4c568e5a-070e-457a-9256-4fc8fa8ea477" providerId="ADAL" clId="{71960B9B-703C-4DFD-96D1-FE06E2C2E70B}" dt="2024-10-10T01:27:05.519" v="1702" actId="478"/>
          <ac:picMkLst>
            <pc:docMk/>
            <pc:sldMk cId="4105597652" sldId="265"/>
            <ac:picMk id="4" creationId="{C1902DA9-342B-3B18-A035-2219397E456B}"/>
          </ac:picMkLst>
        </pc:picChg>
        <pc:picChg chg="add mod ord">
          <ac:chgData name="Carol Pomare" userId="4c568e5a-070e-457a-9256-4fc8fa8ea477" providerId="ADAL" clId="{71960B9B-703C-4DFD-96D1-FE06E2C2E70B}" dt="2024-10-15T22:50:01.723" v="8117" actId="1076"/>
          <ac:picMkLst>
            <pc:docMk/>
            <pc:sldMk cId="4105597652" sldId="265"/>
            <ac:picMk id="9" creationId="{B496817C-23D9-665B-58B5-8956661DDE79}"/>
          </ac:picMkLst>
        </pc:picChg>
        <pc:picChg chg="add mod">
          <ac:chgData name="Carol Pomare" userId="4c568e5a-070e-457a-9256-4fc8fa8ea477" providerId="ADAL" clId="{71960B9B-703C-4DFD-96D1-FE06E2C2E70B}" dt="2024-10-15T22:52:05.103" v="8140" actId="14100"/>
          <ac:picMkLst>
            <pc:docMk/>
            <pc:sldMk cId="4105597652" sldId="265"/>
            <ac:picMk id="11" creationId="{998441D3-9FB5-77D3-4855-74793E27FFA4}"/>
          </ac:picMkLst>
        </pc:picChg>
      </pc:sldChg>
      <pc:sldChg chg="addSp modSp add mod modNotes">
        <pc:chgData name="Carol Pomare" userId="4c568e5a-070e-457a-9256-4fc8fa8ea477" providerId="ADAL" clId="{71960B9B-703C-4DFD-96D1-FE06E2C2E70B}" dt="2024-10-15T22:57:02.361" v="8236" actId="14100"/>
        <pc:sldMkLst>
          <pc:docMk/>
          <pc:sldMk cId="3210849391" sldId="266"/>
        </pc:sldMkLst>
        <pc:spChg chg="add mod">
          <ac:chgData name="Carol Pomare" userId="4c568e5a-070e-457a-9256-4fc8fa8ea477" providerId="ADAL" clId="{71960B9B-703C-4DFD-96D1-FE06E2C2E70B}" dt="2024-10-11T01:26:40.462" v="4226" actId="1037"/>
          <ac:spMkLst>
            <pc:docMk/>
            <pc:sldMk cId="3210849391" sldId="266"/>
            <ac:spMk id="10" creationId="{1D706187-1DE5-B577-5B46-5B31B565A9E5}"/>
          </ac:spMkLst>
        </pc:spChg>
        <pc:spChg chg="add mod">
          <ac:chgData name="Carol Pomare" userId="4c568e5a-070e-457a-9256-4fc8fa8ea477" providerId="ADAL" clId="{71960B9B-703C-4DFD-96D1-FE06E2C2E70B}" dt="2024-10-15T22:54:28.131" v="8144" actId="1076"/>
          <ac:spMkLst>
            <pc:docMk/>
            <pc:sldMk cId="3210849391" sldId="266"/>
            <ac:spMk id="11" creationId="{AFC5D02C-87C9-DA75-D7AF-58C108557DE9}"/>
          </ac:spMkLst>
        </pc:spChg>
        <pc:spChg chg="add mod">
          <ac:chgData name="Carol Pomare" userId="4c568e5a-070e-457a-9256-4fc8fa8ea477" providerId="ADAL" clId="{71960B9B-703C-4DFD-96D1-FE06E2C2E70B}" dt="2024-10-15T22:54:53.021" v="8149" actId="1076"/>
          <ac:spMkLst>
            <pc:docMk/>
            <pc:sldMk cId="3210849391" sldId="266"/>
            <ac:spMk id="12" creationId="{A8D9A5A5-7EC7-8C95-CB4A-EF80D01B14BC}"/>
          </ac:spMkLst>
        </pc:spChg>
        <pc:spChg chg="add mod">
          <ac:chgData name="Carol Pomare" userId="4c568e5a-070e-457a-9256-4fc8fa8ea477" providerId="ADAL" clId="{71960B9B-703C-4DFD-96D1-FE06E2C2E70B}" dt="2024-10-11T01:29:46.611" v="4369" actId="113"/>
          <ac:spMkLst>
            <pc:docMk/>
            <pc:sldMk cId="3210849391" sldId="266"/>
            <ac:spMk id="23" creationId="{293D3212-976B-2097-8322-63C7194A46FD}"/>
          </ac:spMkLst>
        </pc:spChg>
        <pc:picChg chg="mod">
          <ac:chgData name="Carol Pomare" userId="4c568e5a-070e-457a-9256-4fc8fa8ea477" providerId="ADAL" clId="{71960B9B-703C-4DFD-96D1-FE06E2C2E70B}" dt="2024-10-10T02:31:54.200" v="1790" actId="1076"/>
          <ac:picMkLst>
            <pc:docMk/>
            <pc:sldMk cId="3210849391" sldId="266"/>
            <ac:picMk id="4" creationId="{FEA2F1D8-6E4F-68C2-185F-A13867F9F5B2}"/>
          </ac:picMkLst>
        </pc:picChg>
        <pc:picChg chg="add mod">
          <ac:chgData name="Carol Pomare" userId="4c568e5a-070e-457a-9256-4fc8fa8ea477" providerId="ADAL" clId="{71960B9B-703C-4DFD-96D1-FE06E2C2E70B}" dt="2024-10-15T22:56:39.150" v="8231" actId="1037"/>
          <ac:picMkLst>
            <pc:docMk/>
            <pc:sldMk cId="3210849391" sldId="266"/>
            <ac:picMk id="5" creationId="{2ABC1FAB-247B-49C1-42DB-631264032523}"/>
          </ac:picMkLst>
        </pc:picChg>
        <pc:picChg chg="add mod">
          <ac:chgData name="Carol Pomare" userId="4c568e5a-070e-457a-9256-4fc8fa8ea477" providerId="ADAL" clId="{71960B9B-703C-4DFD-96D1-FE06E2C2E70B}" dt="2024-10-10T02:25:26.745" v="1726"/>
          <ac:picMkLst>
            <pc:docMk/>
            <pc:sldMk cId="3210849391" sldId="266"/>
            <ac:picMk id="6" creationId="{6D81D68D-E93E-5900-A94F-A45094379659}"/>
          </ac:picMkLst>
        </pc:picChg>
        <pc:picChg chg="add mod">
          <ac:chgData name="Carol Pomare" userId="4c568e5a-070e-457a-9256-4fc8fa8ea477" providerId="ADAL" clId="{71960B9B-703C-4DFD-96D1-FE06E2C2E70B}" dt="2024-10-10T02:25:33.558" v="1727"/>
          <ac:picMkLst>
            <pc:docMk/>
            <pc:sldMk cId="3210849391" sldId="266"/>
            <ac:picMk id="7" creationId="{49C23C50-D6FF-99A2-FD22-1362C496D933}"/>
          </ac:picMkLst>
        </pc:picChg>
        <pc:picChg chg="add mod">
          <ac:chgData name="Carol Pomare" userId="4c568e5a-070e-457a-9256-4fc8fa8ea477" providerId="ADAL" clId="{71960B9B-703C-4DFD-96D1-FE06E2C2E70B}" dt="2024-10-15T22:54:49.182" v="8148" actId="1076"/>
          <ac:picMkLst>
            <pc:docMk/>
            <pc:sldMk cId="3210849391" sldId="266"/>
            <ac:picMk id="9" creationId="{0345DF6C-60D1-C37B-4F55-6AD43779AE35}"/>
          </ac:picMkLst>
        </pc:picChg>
        <pc:cxnChg chg="add mod">
          <ac:chgData name="Carol Pomare" userId="4c568e5a-070e-457a-9256-4fc8fa8ea477" providerId="ADAL" clId="{71960B9B-703C-4DFD-96D1-FE06E2C2E70B}" dt="2024-10-15T22:57:02.361" v="8236" actId="14100"/>
          <ac:cxnSpMkLst>
            <pc:docMk/>
            <pc:sldMk cId="3210849391" sldId="266"/>
            <ac:cxnSpMk id="14" creationId="{7129D4A8-DF01-4431-2C73-F020B647E747}"/>
          </ac:cxnSpMkLst>
        </pc:cxnChg>
        <pc:cxnChg chg="add mod">
          <ac:chgData name="Carol Pomare" userId="4c568e5a-070e-457a-9256-4fc8fa8ea477" providerId="ADAL" clId="{71960B9B-703C-4DFD-96D1-FE06E2C2E70B}" dt="2024-10-15T22:55:47.229" v="8218" actId="14100"/>
          <ac:cxnSpMkLst>
            <pc:docMk/>
            <pc:sldMk cId="3210849391" sldId="266"/>
            <ac:cxnSpMk id="15" creationId="{DF0C1C26-2493-E19D-923A-B3D455EF4F7F}"/>
          </ac:cxnSpMkLst>
        </pc:cxnChg>
      </pc:sldChg>
      <pc:sldChg chg="addSp delSp modSp add mod modClrScheme chgLayout">
        <pc:chgData name="Carol Pomare" userId="4c568e5a-070e-457a-9256-4fc8fa8ea477" providerId="ADAL" clId="{71960B9B-703C-4DFD-96D1-FE06E2C2E70B}" dt="2024-10-15T22:24:51.169" v="7687" actId="1038"/>
        <pc:sldMkLst>
          <pc:docMk/>
          <pc:sldMk cId="2585271780" sldId="267"/>
        </pc:sldMkLst>
        <pc:spChg chg="add mod ord">
          <ac:chgData name="Carol Pomare" userId="4c568e5a-070e-457a-9256-4fc8fa8ea477" providerId="ADAL" clId="{71960B9B-703C-4DFD-96D1-FE06E2C2E70B}" dt="2024-10-15T22:24:51.169" v="7687" actId="1038"/>
          <ac:spMkLst>
            <pc:docMk/>
            <pc:sldMk cId="2585271780" sldId="267"/>
            <ac:spMk id="3" creationId="{618BC7C2-E80E-91F9-44F2-AF54533A2533}"/>
          </ac:spMkLst>
        </pc:spChg>
        <pc:spChg chg="add del mod">
          <ac:chgData name="Carol Pomare" userId="4c568e5a-070e-457a-9256-4fc8fa8ea477" providerId="ADAL" clId="{71960B9B-703C-4DFD-96D1-FE06E2C2E70B}" dt="2024-10-11T01:44:58.155" v="4707" actId="26606"/>
          <ac:spMkLst>
            <pc:docMk/>
            <pc:sldMk cId="2585271780" sldId="267"/>
            <ac:spMk id="9" creationId="{232A0CAF-77C4-188B-F136-4D820CE4CE52}"/>
          </ac:spMkLst>
        </pc:spChg>
        <pc:spChg chg="add del mod">
          <ac:chgData name="Carol Pomare" userId="4c568e5a-070e-457a-9256-4fc8fa8ea477" providerId="ADAL" clId="{71960B9B-703C-4DFD-96D1-FE06E2C2E70B}" dt="2024-10-11T01:44:58.155" v="4707" actId="26606"/>
          <ac:spMkLst>
            <pc:docMk/>
            <pc:sldMk cId="2585271780" sldId="267"/>
            <ac:spMk id="11" creationId="{31274B4A-4E9A-2D25-D167-C83A82359C46}"/>
          </ac:spMkLst>
        </pc:spChg>
        <pc:picChg chg="add del mod ord">
          <ac:chgData name="Carol Pomare" userId="4c568e5a-070e-457a-9256-4fc8fa8ea477" providerId="ADAL" clId="{71960B9B-703C-4DFD-96D1-FE06E2C2E70B}" dt="2024-10-11T01:44:42.049" v="4706" actId="478"/>
          <ac:picMkLst>
            <pc:docMk/>
            <pc:sldMk cId="2585271780" sldId="267"/>
            <ac:picMk id="2" creationId="{FB7CA346-B05B-EE22-CAAC-ECC78AF575EA}"/>
          </ac:picMkLst>
        </pc:picChg>
        <pc:picChg chg="add del mod ord">
          <ac:chgData name="Carol Pomare" userId="4c568e5a-070e-457a-9256-4fc8fa8ea477" providerId="ADAL" clId="{71960B9B-703C-4DFD-96D1-FE06E2C2E70B}" dt="2024-10-11T01:45:01.980" v="4708" actId="478"/>
          <ac:picMkLst>
            <pc:docMk/>
            <pc:sldMk cId="2585271780" sldId="267"/>
            <ac:picMk id="4" creationId="{FEA2F1D8-6E4F-68C2-185F-A13867F9F5B2}"/>
          </ac:picMkLst>
        </pc:picChg>
      </pc:sldChg>
      <pc:sldChg chg="addSp modSp new mod modNotes">
        <pc:chgData name="Carol Pomare" userId="4c568e5a-070e-457a-9256-4fc8fa8ea477" providerId="ADAL" clId="{71960B9B-703C-4DFD-96D1-FE06E2C2E70B}" dt="2024-10-15T22:46:16.236" v="8051" actId="20577"/>
        <pc:sldMkLst>
          <pc:docMk/>
          <pc:sldMk cId="3357071043" sldId="268"/>
        </pc:sldMkLst>
        <pc:spChg chg="add mod">
          <ac:chgData name="Carol Pomare" userId="4c568e5a-070e-457a-9256-4fc8fa8ea477" providerId="ADAL" clId="{71960B9B-703C-4DFD-96D1-FE06E2C2E70B}" dt="2024-10-15T22:25:11.316" v="7688" actId="14100"/>
          <ac:spMkLst>
            <pc:docMk/>
            <pc:sldMk cId="3357071043" sldId="268"/>
            <ac:spMk id="2" creationId="{0B25AB3B-0F8C-757A-9D16-9D229334C0BA}"/>
          </ac:spMkLst>
        </pc:spChg>
        <pc:spChg chg="add mod">
          <ac:chgData name="Carol Pomare" userId="4c568e5a-070e-457a-9256-4fc8fa8ea477" providerId="ADAL" clId="{71960B9B-703C-4DFD-96D1-FE06E2C2E70B}" dt="2024-10-15T22:46:16.236" v="8051" actId="20577"/>
          <ac:spMkLst>
            <pc:docMk/>
            <pc:sldMk cId="3357071043" sldId="268"/>
            <ac:spMk id="3" creationId="{B0A4D842-3CD7-30AC-DF66-547B53C59C39}"/>
          </ac:spMkLst>
        </pc:spChg>
        <pc:spChg chg="add mod">
          <ac:chgData name="Carol Pomare" userId="4c568e5a-070e-457a-9256-4fc8fa8ea477" providerId="ADAL" clId="{71960B9B-703C-4DFD-96D1-FE06E2C2E70B}" dt="2024-10-11T02:02:53.059" v="4903"/>
          <ac:spMkLst>
            <pc:docMk/>
            <pc:sldMk cId="3357071043" sldId="268"/>
            <ac:spMk id="9" creationId="{85513EDB-4D56-C856-0E43-B789FA0EF021}"/>
          </ac:spMkLst>
        </pc:spChg>
        <pc:spChg chg="add mod">
          <ac:chgData name="Carol Pomare" userId="4c568e5a-070e-457a-9256-4fc8fa8ea477" providerId="ADAL" clId="{71960B9B-703C-4DFD-96D1-FE06E2C2E70B}" dt="2024-10-11T02:02:53.059" v="4903"/>
          <ac:spMkLst>
            <pc:docMk/>
            <pc:sldMk cId="3357071043" sldId="268"/>
            <ac:spMk id="10" creationId="{BB2EA6D6-14B5-0B1B-2F20-97E1FD5AD669}"/>
          </ac:spMkLst>
        </pc:spChg>
        <pc:spChg chg="add mod">
          <ac:chgData name="Carol Pomare" userId="4c568e5a-070e-457a-9256-4fc8fa8ea477" providerId="ADAL" clId="{71960B9B-703C-4DFD-96D1-FE06E2C2E70B}" dt="2024-10-11T02:02:53.059" v="4903"/>
          <ac:spMkLst>
            <pc:docMk/>
            <pc:sldMk cId="3357071043" sldId="268"/>
            <ac:spMk id="11" creationId="{37B3317C-B547-66FC-88B7-34790D6042E1}"/>
          </ac:spMkLst>
        </pc:spChg>
        <pc:spChg chg="add mod">
          <ac:chgData name="Carol Pomare" userId="4c568e5a-070e-457a-9256-4fc8fa8ea477" providerId="ADAL" clId="{71960B9B-703C-4DFD-96D1-FE06E2C2E70B}" dt="2024-10-11T02:02:53.059" v="4903"/>
          <ac:spMkLst>
            <pc:docMk/>
            <pc:sldMk cId="3357071043" sldId="268"/>
            <ac:spMk id="12" creationId="{A2D383C8-8F8C-D5AD-5BFA-A3F6D14F8907}"/>
          </ac:spMkLst>
        </pc:spChg>
        <pc:spChg chg="add mod">
          <ac:chgData name="Carol Pomare" userId="4c568e5a-070e-457a-9256-4fc8fa8ea477" providerId="ADAL" clId="{71960B9B-703C-4DFD-96D1-FE06E2C2E70B}" dt="2024-10-11T02:02:53.059" v="4903"/>
          <ac:spMkLst>
            <pc:docMk/>
            <pc:sldMk cId="3357071043" sldId="268"/>
            <ac:spMk id="13" creationId="{A71E36DB-E6A7-4888-4EE1-01C92A4A0DCC}"/>
          </ac:spMkLst>
        </pc:spChg>
        <pc:spChg chg="add mod">
          <ac:chgData name="Carol Pomare" userId="4c568e5a-070e-457a-9256-4fc8fa8ea477" providerId="ADAL" clId="{71960B9B-703C-4DFD-96D1-FE06E2C2E70B}" dt="2024-10-11T02:02:53.059" v="4903"/>
          <ac:spMkLst>
            <pc:docMk/>
            <pc:sldMk cId="3357071043" sldId="268"/>
            <ac:spMk id="14" creationId="{F44C75D9-A6F3-5EB4-FE32-EBD78AB9C3C1}"/>
          </ac:spMkLst>
        </pc:spChg>
      </pc:sldChg>
      <pc:sldChg chg="addSp modSp new mod modNotes">
        <pc:chgData name="Carol Pomare" userId="4c568e5a-070e-457a-9256-4fc8fa8ea477" providerId="ADAL" clId="{71960B9B-703C-4DFD-96D1-FE06E2C2E70B}" dt="2024-10-15T22:25:40.621" v="7696" actId="1038"/>
        <pc:sldMkLst>
          <pc:docMk/>
          <pc:sldMk cId="1014286835" sldId="269"/>
        </pc:sldMkLst>
        <pc:spChg chg="add mod">
          <ac:chgData name="Carol Pomare" userId="4c568e5a-070e-457a-9256-4fc8fa8ea477" providerId="ADAL" clId="{71960B9B-703C-4DFD-96D1-FE06E2C2E70B}" dt="2024-10-15T22:25:26.600" v="7690" actId="1036"/>
          <ac:spMkLst>
            <pc:docMk/>
            <pc:sldMk cId="1014286835" sldId="269"/>
            <ac:spMk id="2" creationId="{5408A39C-F8B4-B273-918B-5DF48167CB88}"/>
          </ac:spMkLst>
        </pc:spChg>
        <pc:spChg chg="add mod">
          <ac:chgData name="Carol Pomare" userId="4c568e5a-070e-457a-9256-4fc8fa8ea477" providerId="ADAL" clId="{71960B9B-703C-4DFD-96D1-FE06E2C2E70B}" dt="2024-10-15T22:25:40.621" v="7696" actId="1038"/>
          <ac:spMkLst>
            <pc:docMk/>
            <pc:sldMk cId="1014286835" sldId="269"/>
            <ac:spMk id="3" creationId="{C695D93F-7424-ACF6-69EB-9008E65F6E4A}"/>
          </ac:spMkLst>
        </pc:spChg>
      </pc:sldChg>
      <pc:sldChg chg="modSp new del mod">
        <pc:chgData name="Carol Pomare" userId="4c568e5a-070e-457a-9256-4fc8fa8ea477" providerId="ADAL" clId="{71960B9B-703C-4DFD-96D1-FE06E2C2E70B}" dt="2024-10-11T02:14:47.496" v="5538" actId="2696"/>
        <pc:sldMkLst>
          <pc:docMk/>
          <pc:sldMk cId="3141293437" sldId="269"/>
        </pc:sldMkLst>
        <pc:spChg chg="mod">
          <ac:chgData name="Carol Pomare" userId="4c568e5a-070e-457a-9256-4fc8fa8ea477" providerId="ADAL" clId="{71960B9B-703C-4DFD-96D1-FE06E2C2E70B}" dt="2024-10-11T02:14:08.385" v="5537" actId="14100"/>
          <ac:spMkLst>
            <pc:docMk/>
            <pc:sldMk cId="3141293437" sldId="269"/>
            <ac:spMk id="2" creationId="{610C7E2A-D2C6-2AF6-CF2D-8A6FA691CF53}"/>
          </ac:spMkLst>
        </pc:spChg>
      </pc:sldChg>
      <pc:sldChg chg="addSp delSp modSp new del mod setBg">
        <pc:chgData name="Carol Pomare" userId="4c568e5a-070e-457a-9256-4fc8fa8ea477" providerId="ADAL" clId="{71960B9B-703C-4DFD-96D1-FE06E2C2E70B}" dt="2024-10-11T02:06:09.651" v="4925" actId="2696"/>
        <pc:sldMkLst>
          <pc:docMk/>
          <pc:sldMk cId="3375849741" sldId="269"/>
        </pc:sldMkLst>
        <pc:spChg chg="del mod">
          <ac:chgData name="Carol Pomare" userId="4c568e5a-070e-457a-9256-4fc8fa8ea477" providerId="ADAL" clId="{71960B9B-703C-4DFD-96D1-FE06E2C2E70B}" dt="2024-10-11T02:05:32.970" v="4919" actId="21"/>
          <ac:spMkLst>
            <pc:docMk/>
            <pc:sldMk cId="3375849741" sldId="269"/>
            <ac:spMk id="2" creationId="{0B25AB3B-0F8C-757A-9D16-9D229334C0BA}"/>
          </ac:spMkLst>
        </pc:spChg>
        <pc:spChg chg="add del">
          <ac:chgData name="Carol Pomare" userId="4c568e5a-070e-457a-9256-4fc8fa8ea477" providerId="ADAL" clId="{71960B9B-703C-4DFD-96D1-FE06E2C2E70B}" dt="2024-10-11T02:03:03.956" v="4904" actId="21"/>
          <ac:spMkLst>
            <pc:docMk/>
            <pc:sldMk cId="3375849741" sldId="269"/>
            <ac:spMk id="3" creationId="{F6B6BABA-8B22-9928-835A-8817DC047936}"/>
          </ac:spMkLst>
        </pc:spChg>
        <pc:spChg chg="add del">
          <ac:chgData name="Carol Pomare" userId="4c568e5a-070e-457a-9256-4fc8fa8ea477" providerId="ADAL" clId="{71960B9B-703C-4DFD-96D1-FE06E2C2E70B}" dt="2024-10-11T02:03:03.956" v="4904" actId="21"/>
          <ac:spMkLst>
            <pc:docMk/>
            <pc:sldMk cId="3375849741" sldId="269"/>
            <ac:spMk id="4" creationId="{F96B0AD2-04F1-25EF-F835-F5EA5BFC4892}"/>
          </ac:spMkLst>
        </pc:spChg>
        <pc:spChg chg="add del">
          <ac:chgData name="Carol Pomare" userId="4c568e5a-070e-457a-9256-4fc8fa8ea477" providerId="ADAL" clId="{71960B9B-703C-4DFD-96D1-FE06E2C2E70B}" dt="2024-10-11T02:03:03.956" v="4904" actId="21"/>
          <ac:spMkLst>
            <pc:docMk/>
            <pc:sldMk cId="3375849741" sldId="269"/>
            <ac:spMk id="5" creationId="{DB888EE7-B04B-610D-FFD1-E737E4476EC5}"/>
          </ac:spMkLst>
        </pc:spChg>
        <pc:spChg chg="add del">
          <ac:chgData name="Carol Pomare" userId="4c568e5a-070e-457a-9256-4fc8fa8ea477" providerId="ADAL" clId="{71960B9B-703C-4DFD-96D1-FE06E2C2E70B}" dt="2024-10-11T02:03:03.956" v="4904" actId="21"/>
          <ac:spMkLst>
            <pc:docMk/>
            <pc:sldMk cId="3375849741" sldId="269"/>
            <ac:spMk id="6" creationId="{90C63104-696A-F0AF-D7AF-4F2CF318645B}"/>
          </ac:spMkLst>
        </pc:spChg>
        <pc:spChg chg="add del">
          <ac:chgData name="Carol Pomare" userId="4c568e5a-070e-457a-9256-4fc8fa8ea477" providerId="ADAL" clId="{71960B9B-703C-4DFD-96D1-FE06E2C2E70B}" dt="2024-10-11T02:03:03.956" v="4904" actId="21"/>
          <ac:spMkLst>
            <pc:docMk/>
            <pc:sldMk cId="3375849741" sldId="269"/>
            <ac:spMk id="7" creationId="{1F5E2A63-7D9C-47DE-93E5-71886F674188}"/>
          </ac:spMkLst>
        </pc:spChg>
        <pc:spChg chg="add del">
          <ac:chgData name="Carol Pomare" userId="4c568e5a-070e-457a-9256-4fc8fa8ea477" providerId="ADAL" clId="{71960B9B-703C-4DFD-96D1-FE06E2C2E70B}" dt="2024-10-11T02:03:03.956" v="4904" actId="21"/>
          <ac:spMkLst>
            <pc:docMk/>
            <pc:sldMk cId="3375849741" sldId="269"/>
            <ac:spMk id="8" creationId="{F8EC31FB-F0D2-7B4E-3527-BDAB2FC60525}"/>
          </ac:spMkLst>
        </pc:spChg>
        <pc:spChg chg="add del mod">
          <ac:chgData name="Carol Pomare" userId="4c568e5a-070e-457a-9256-4fc8fa8ea477" providerId="ADAL" clId="{71960B9B-703C-4DFD-96D1-FE06E2C2E70B}" dt="2024-10-11T02:03:03.956" v="4904" actId="21"/>
          <ac:spMkLst>
            <pc:docMk/>
            <pc:sldMk cId="3375849741" sldId="269"/>
            <ac:spMk id="9" creationId="{85513EDB-4D56-C856-0E43-B789FA0EF021}"/>
          </ac:spMkLst>
        </pc:spChg>
        <pc:spChg chg="add del mod">
          <ac:chgData name="Carol Pomare" userId="4c568e5a-070e-457a-9256-4fc8fa8ea477" providerId="ADAL" clId="{71960B9B-703C-4DFD-96D1-FE06E2C2E70B}" dt="2024-10-11T02:03:03.956" v="4904" actId="21"/>
          <ac:spMkLst>
            <pc:docMk/>
            <pc:sldMk cId="3375849741" sldId="269"/>
            <ac:spMk id="10" creationId="{BB2EA6D6-14B5-0B1B-2F20-97E1FD5AD669}"/>
          </ac:spMkLst>
        </pc:spChg>
        <pc:spChg chg="add del mod">
          <ac:chgData name="Carol Pomare" userId="4c568e5a-070e-457a-9256-4fc8fa8ea477" providerId="ADAL" clId="{71960B9B-703C-4DFD-96D1-FE06E2C2E70B}" dt="2024-10-11T02:03:03.956" v="4904" actId="21"/>
          <ac:spMkLst>
            <pc:docMk/>
            <pc:sldMk cId="3375849741" sldId="269"/>
            <ac:spMk id="11" creationId="{37B3317C-B547-66FC-88B7-34790D6042E1}"/>
          </ac:spMkLst>
        </pc:spChg>
        <pc:spChg chg="add del mod">
          <ac:chgData name="Carol Pomare" userId="4c568e5a-070e-457a-9256-4fc8fa8ea477" providerId="ADAL" clId="{71960B9B-703C-4DFD-96D1-FE06E2C2E70B}" dt="2024-10-11T02:03:03.956" v="4904" actId="21"/>
          <ac:spMkLst>
            <pc:docMk/>
            <pc:sldMk cId="3375849741" sldId="269"/>
            <ac:spMk id="12" creationId="{A2D383C8-8F8C-D5AD-5BFA-A3F6D14F8907}"/>
          </ac:spMkLst>
        </pc:spChg>
        <pc:spChg chg="add del mod">
          <ac:chgData name="Carol Pomare" userId="4c568e5a-070e-457a-9256-4fc8fa8ea477" providerId="ADAL" clId="{71960B9B-703C-4DFD-96D1-FE06E2C2E70B}" dt="2024-10-11T02:03:03.956" v="4904" actId="21"/>
          <ac:spMkLst>
            <pc:docMk/>
            <pc:sldMk cId="3375849741" sldId="269"/>
            <ac:spMk id="13" creationId="{A71E36DB-E6A7-4888-4EE1-01C92A4A0DCC}"/>
          </ac:spMkLst>
        </pc:spChg>
        <pc:spChg chg="add del mod">
          <ac:chgData name="Carol Pomare" userId="4c568e5a-070e-457a-9256-4fc8fa8ea477" providerId="ADAL" clId="{71960B9B-703C-4DFD-96D1-FE06E2C2E70B}" dt="2024-10-11T02:03:03.956" v="4904" actId="21"/>
          <ac:spMkLst>
            <pc:docMk/>
            <pc:sldMk cId="3375849741" sldId="269"/>
            <ac:spMk id="14" creationId="{F44C75D9-A6F3-5EB4-FE32-EBD78AB9C3C1}"/>
          </ac:spMkLst>
        </pc:spChg>
        <pc:spChg chg="del">
          <ac:chgData name="Carol Pomare" userId="4c568e5a-070e-457a-9256-4fc8fa8ea477" providerId="ADAL" clId="{71960B9B-703C-4DFD-96D1-FE06E2C2E70B}" dt="2024-10-11T02:03:36.816" v="4905" actId="478"/>
          <ac:spMkLst>
            <pc:docMk/>
            <pc:sldMk cId="3375849741" sldId="269"/>
            <ac:spMk id="15" creationId="{052D5070-CE9F-F750-856B-2A13707551E3}"/>
          </ac:spMkLst>
        </pc:spChg>
        <pc:spChg chg="add del">
          <ac:chgData name="Carol Pomare" userId="4c568e5a-070e-457a-9256-4fc8fa8ea477" providerId="ADAL" clId="{71960B9B-703C-4DFD-96D1-FE06E2C2E70B}" dt="2024-10-11T02:04:54.040" v="4918" actId="478"/>
          <ac:spMkLst>
            <pc:docMk/>
            <pc:sldMk cId="3375849741" sldId="269"/>
            <ac:spMk id="16" creationId="{7F6E1A14-561E-4EA1-5D7F-3EDF6895F9AD}"/>
          </ac:spMkLst>
        </pc:spChg>
        <pc:spChg chg="add del mod">
          <ac:chgData name="Carol Pomare" userId="4c568e5a-070e-457a-9256-4fc8fa8ea477" providerId="ADAL" clId="{71960B9B-703C-4DFD-96D1-FE06E2C2E70B}" dt="2024-10-11T02:03:03.956" v="4904" actId="21"/>
          <ac:spMkLst>
            <pc:docMk/>
            <pc:sldMk cId="3375849741" sldId="269"/>
            <ac:spMk id="18" creationId="{2AC9997C-BFD0-4D76-6A17-2173C7A16DBA}"/>
          </ac:spMkLst>
        </pc:spChg>
        <pc:spChg chg="add del mod">
          <ac:chgData name="Carol Pomare" userId="4c568e5a-070e-457a-9256-4fc8fa8ea477" providerId="ADAL" clId="{71960B9B-703C-4DFD-96D1-FE06E2C2E70B}" dt="2024-10-11T02:03:03.956" v="4904" actId="21"/>
          <ac:spMkLst>
            <pc:docMk/>
            <pc:sldMk cId="3375849741" sldId="269"/>
            <ac:spMk id="20" creationId="{8E5F0CFC-DB17-F572-EA84-0908EA703266}"/>
          </ac:spMkLst>
        </pc:spChg>
        <pc:spChg chg="add del mod">
          <ac:chgData name="Carol Pomare" userId="4c568e5a-070e-457a-9256-4fc8fa8ea477" providerId="ADAL" clId="{71960B9B-703C-4DFD-96D1-FE06E2C2E70B}" dt="2024-10-11T02:03:03.956" v="4904" actId="21"/>
          <ac:spMkLst>
            <pc:docMk/>
            <pc:sldMk cId="3375849741" sldId="269"/>
            <ac:spMk id="22" creationId="{367FCAED-1AF8-2575-AE8C-4F84175886CF}"/>
          </ac:spMkLst>
        </pc:spChg>
        <pc:spChg chg="add del mod">
          <ac:chgData name="Carol Pomare" userId="4c568e5a-070e-457a-9256-4fc8fa8ea477" providerId="ADAL" clId="{71960B9B-703C-4DFD-96D1-FE06E2C2E70B}" dt="2024-10-11T02:03:03.956" v="4904" actId="21"/>
          <ac:spMkLst>
            <pc:docMk/>
            <pc:sldMk cId="3375849741" sldId="269"/>
            <ac:spMk id="24" creationId="{0E0CD3C0-278E-EBA8-90C0-8CEA37152F35}"/>
          </ac:spMkLst>
        </pc:spChg>
        <pc:spChg chg="add del mod">
          <ac:chgData name="Carol Pomare" userId="4c568e5a-070e-457a-9256-4fc8fa8ea477" providerId="ADAL" clId="{71960B9B-703C-4DFD-96D1-FE06E2C2E70B}" dt="2024-10-11T02:03:03.956" v="4904" actId="21"/>
          <ac:spMkLst>
            <pc:docMk/>
            <pc:sldMk cId="3375849741" sldId="269"/>
            <ac:spMk id="26" creationId="{C489DBC8-024B-C964-CCBE-F34C21647350}"/>
          </ac:spMkLst>
        </pc:spChg>
        <pc:spChg chg="add del mod">
          <ac:chgData name="Carol Pomare" userId="4c568e5a-070e-457a-9256-4fc8fa8ea477" providerId="ADAL" clId="{71960B9B-703C-4DFD-96D1-FE06E2C2E70B}" dt="2024-10-11T02:03:03.956" v="4904" actId="21"/>
          <ac:spMkLst>
            <pc:docMk/>
            <pc:sldMk cId="3375849741" sldId="269"/>
            <ac:spMk id="28" creationId="{700D77EF-6692-4DF5-E12B-B5A9BD1F4CDF}"/>
          </ac:spMkLst>
        </pc:spChg>
        <pc:spChg chg="add mod">
          <ac:chgData name="Carol Pomare" userId="4c568e5a-070e-457a-9256-4fc8fa8ea477" providerId="ADAL" clId="{71960B9B-703C-4DFD-96D1-FE06E2C2E70B}" dt="2024-10-11T02:05:32.970" v="4919" actId="21"/>
          <ac:spMkLst>
            <pc:docMk/>
            <pc:sldMk cId="3375849741" sldId="269"/>
            <ac:spMk id="30" creationId="{6A2758E4-B898-C364-3F08-973C8F84F293}"/>
          </ac:spMkLst>
        </pc:spChg>
      </pc:sldChg>
      <pc:sldChg chg="addSp delSp modSp new del mod">
        <pc:chgData name="Carol Pomare" userId="4c568e5a-070e-457a-9256-4fc8fa8ea477" providerId="ADAL" clId="{71960B9B-703C-4DFD-96D1-FE06E2C2E70B}" dt="2024-10-11T03:12:21.806" v="6206" actId="2696"/>
        <pc:sldMkLst>
          <pc:docMk/>
          <pc:sldMk cId="2567462338" sldId="270"/>
        </pc:sldMkLst>
        <pc:spChg chg="mod">
          <ac:chgData name="Carol Pomare" userId="4c568e5a-070e-457a-9256-4fc8fa8ea477" providerId="ADAL" clId="{71960B9B-703C-4DFD-96D1-FE06E2C2E70B}" dt="2024-10-11T02:56:39.150" v="5906" actId="1076"/>
          <ac:spMkLst>
            <pc:docMk/>
            <pc:sldMk cId="2567462338" sldId="270"/>
            <ac:spMk id="2" creationId="{97FC0F12-BE55-7CF2-4FD7-F441253223D8}"/>
          </ac:spMkLst>
        </pc:spChg>
        <pc:spChg chg="add del mod">
          <ac:chgData name="Carol Pomare" userId="4c568e5a-070e-457a-9256-4fc8fa8ea477" providerId="ADAL" clId="{71960B9B-703C-4DFD-96D1-FE06E2C2E70B}" dt="2024-10-11T03:12:00.347" v="6203" actId="21"/>
          <ac:spMkLst>
            <pc:docMk/>
            <pc:sldMk cId="2567462338" sldId="270"/>
            <ac:spMk id="3" creationId="{A54C5BEA-7046-CF80-2076-A33CFAFC7A3A}"/>
          </ac:spMkLst>
        </pc:spChg>
        <pc:spChg chg="add del mod">
          <ac:chgData name="Carol Pomare" userId="4c568e5a-070e-457a-9256-4fc8fa8ea477" providerId="ADAL" clId="{71960B9B-703C-4DFD-96D1-FE06E2C2E70B}" dt="2024-10-11T03:10:57.901" v="6194"/>
          <ac:spMkLst>
            <pc:docMk/>
            <pc:sldMk cId="2567462338" sldId="270"/>
            <ac:spMk id="4" creationId="{6E2CACEC-244A-360A-CE0F-F938031422ED}"/>
          </ac:spMkLst>
        </pc:spChg>
      </pc:sldChg>
      <pc:sldChg chg="addSp delSp modSp new mod modAnim">
        <pc:chgData name="Carol Pomare" userId="4c568e5a-070e-457a-9256-4fc8fa8ea477" providerId="ADAL" clId="{71960B9B-703C-4DFD-96D1-FE06E2C2E70B}" dt="2024-10-15T22:58:56.511" v="8249"/>
        <pc:sldMkLst>
          <pc:docMk/>
          <pc:sldMk cId="2674394683" sldId="271"/>
        </pc:sldMkLst>
        <pc:spChg chg="add del mod">
          <ac:chgData name="Carol Pomare" userId="4c568e5a-070e-457a-9256-4fc8fa8ea477" providerId="ADAL" clId="{71960B9B-703C-4DFD-96D1-FE06E2C2E70B}" dt="2024-10-11T03:11:29.962" v="6197" actId="478"/>
          <ac:spMkLst>
            <pc:docMk/>
            <pc:sldMk cId="2674394683" sldId="271"/>
            <ac:spMk id="2" creationId="{F0EA83DC-751C-7B46-064F-04F9A13B0483}"/>
          </ac:spMkLst>
        </pc:spChg>
        <pc:spChg chg="add mod">
          <ac:chgData name="Carol Pomare" userId="4c568e5a-070e-457a-9256-4fc8fa8ea477" providerId="ADAL" clId="{71960B9B-703C-4DFD-96D1-FE06E2C2E70B}" dt="2024-10-11T03:11:50.974" v="6202" actId="20577"/>
          <ac:spMkLst>
            <pc:docMk/>
            <pc:sldMk cId="2674394683" sldId="271"/>
            <ac:spMk id="3" creationId="{D65BE021-A457-3192-EEE2-865E7B1DA3E3}"/>
          </ac:spMkLst>
        </pc:spChg>
        <pc:spChg chg="add mod">
          <ac:chgData name="Carol Pomare" userId="4c568e5a-070e-457a-9256-4fc8fa8ea477" providerId="ADAL" clId="{71960B9B-703C-4DFD-96D1-FE06E2C2E70B}" dt="2024-10-11T03:12:07.567" v="6205" actId="1076"/>
          <ac:spMkLst>
            <pc:docMk/>
            <pc:sldMk cId="2674394683" sldId="271"/>
            <ac:spMk id="4" creationId="{A54C5BEA-7046-CF80-2076-A33CFAFC7A3A}"/>
          </ac:spMkLst>
        </pc:spChg>
        <pc:spChg chg="add mod">
          <ac:chgData name="Carol Pomare" userId="4c568e5a-070e-457a-9256-4fc8fa8ea477" providerId="ADAL" clId="{71960B9B-703C-4DFD-96D1-FE06E2C2E70B}" dt="2024-10-11T03:13:57.148" v="6265" actId="1076"/>
          <ac:spMkLst>
            <pc:docMk/>
            <pc:sldMk cId="2674394683" sldId="271"/>
            <ac:spMk id="5" creationId="{3E06BA5A-2E1A-7DED-B62D-5D1AE1A0D2AB}"/>
          </ac:spMkLst>
        </pc:spChg>
        <pc:spChg chg="add mod">
          <ac:chgData name="Carol Pomare" userId="4c568e5a-070e-457a-9256-4fc8fa8ea477" providerId="ADAL" clId="{71960B9B-703C-4DFD-96D1-FE06E2C2E70B}" dt="2024-10-15T22:26:30.003" v="7698" actId="20577"/>
          <ac:spMkLst>
            <pc:docMk/>
            <pc:sldMk cId="2674394683" sldId="271"/>
            <ac:spMk id="6" creationId="{93FE209B-2C49-8E04-FA56-50B5658A01A8}"/>
          </ac:spMkLst>
        </pc:spChg>
      </pc:sldChg>
      <pc:sldChg chg="new del">
        <pc:chgData name="Carol Pomare" userId="4c568e5a-070e-457a-9256-4fc8fa8ea477" providerId="ADAL" clId="{71960B9B-703C-4DFD-96D1-FE06E2C2E70B}" dt="2024-10-11T03:09:54.913" v="6189" actId="2696"/>
        <pc:sldMkLst>
          <pc:docMk/>
          <pc:sldMk cId="3628614682" sldId="271"/>
        </pc:sldMkLst>
      </pc:sldChg>
      <pc:sldChg chg="add del">
        <pc:chgData name="Carol Pomare" userId="4c568e5a-070e-457a-9256-4fc8fa8ea477" providerId="ADAL" clId="{71960B9B-703C-4DFD-96D1-FE06E2C2E70B}" dt="2024-10-11T03:11:11.765" v="6196" actId="2696"/>
        <pc:sldMkLst>
          <pc:docMk/>
          <pc:sldMk cId="1126554052" sldId="272"/>
        </pc:sldMkLst>
      </pc:sldChg>
      <pc:sldChg chg="addSp modSp new mod">
        <pc:chgData name="Carol Pomare" userId="4c568e5a-070e-457a-9256-4fc8fa8ea477" providerId="ADAL" clId="{71960B9B-703C-4DFD-96D1-FE06E2C2E70B}" dt="2024-10-15T22:24:22.318" v="7684" actId="1038"/>
        <pc:sldMkLst>
          <pc:docMk/>
          <pc:sldMk cId="1185522963" sldId="272"/>
        </pc:sldMkLst>
        <pc:spChg chg="add mod">
          <ac:chgData name="Carol Pomare" userId="4c568e5a-070e-457a-9256-4fc8fa8ea477" providerId="ADAL" clId="{71960B9B-703C-4DFD-96D1-FE06E2C2E70B}" dt="2024-10-14T00:17:07.754" v="7323" actId="1076"/>
          <ac:spMkLst>
            <pc:docMk/>
            <pc:sldMk cId="1185522963" sldId="272"/>
            <ac:spMk id="2" creationId="{415BBB42-5D46-54AA-0D3D-C9A8457E6294}"/>
          </ac:spMkLst>
        </pc:spChg>
        <pc:spChg chg="mod">
          <ac:chgData name="Carol Pomare" userId="4c568e5a-070e-457a-9256-4fc8fa8ea477" providerId="ADAL" clId="{71960B9B-703C-4DFD-96D1-FE06E2C2E70B}" dt="2024-10-15T22:24:22.318" v="7684" actId="1038"/>
          <ac:spMkLst>
            <pc:docMk/>
            <pc:sldMk cId="1185522963" sldId="272"/>
            <ac:spMk id="3" creationId="{4D11DA2A-9B1C-A0B2-FE04-66ECEC7B3D11}"/>
          </ac:spMkLst>
        </pc:spChg>
      </pc:sldChg>
      <pc:sldChg chg="new del">
        <pc:chgData name="Carol Pomare" userId="4c568e5a-070e-457a-9256-4fc8fa8ea477" providerId="ADAL" clId="{71960B9B-703C-4DFD-96D1-FE06E2C2E70B}" dt="2024-10-11T03:09:49.691" v="6188" actId="2696"/>
        <pc:sldMkLst>
          <pc:docMk/>
          <pc:sldMk cId="4216880520" sldId="272"/>
        </pc:sldMkLst>
      </pc:sldChg>
      <pc:sldChg chg="addSp modSp new mod">
        <pc:chgData name="Carol Pomare" userId="4c568e5a-070e-457a-9256-4fc8fa8ea477" providerId="ADAL" clId="{71960B9B-703C-4DFD-96D1-FE06E2C2E70B}" dt="2024-10-15T22:23:31.399" v="7627" actId="20577"/>
        <pc:sldMkLst>
          <pc:docMk/>
          <pc:sldMk cId="2955946213" sldId="273"/>
        </pc:sldMkLst>
        <pc:spChg chg="add mod">
          <ac:chgData name="Carol Pomare" userId="4c568e5a-070e-457a-9256-4fc8fa8ea477" providerId="ADAL" clId="{71960B9B-703C-4DFD-96D1-FE06E2C2E70B}" dt="2024-10-15T22:22:40.234" v="7617" actId="1036"/>
          <ac:spMkLst>
            <pc:docMk/>
            <pc:sldMk cId="2955946213" sldId="273"/>
            <ac:spMk id="2" creationId="{643D0A92-8219-7B39-470B-9BEBD15C74C8}"/>
          </ac:spMkLst>
        </pc:spChg>
        <pc:spChg chg="add mod">
          <ac:chgData name="Carol Pomare" userId="4c568e5a-070e-457a-9256-4fc8fa8ea477" providerId="ADAL" clId="{71960B9B-703C-4DFD-96D1-FE06E2C2E70B}" dt="2024-10-15T22:23:31.399" v="7627" actId="20577"/>
          <ac:spMkLst>
            <pc:docMk/>
            <pc:sldMk cId="2955946213" sldId="273"/>
            <ac:spMk id="3" creationId="{AFBEA77F-F7CC-22A7-A499-5195EE25D8A4}"/>
          </ac:spMkLst>
        </pc:spChg>
      </pc:sldChg>
      <pc:sldChg chg="delSp new del mod">
        <pc:chgData name="Carol Pomare" userId="4c568e5a-070e-457a-9256-4fc8fa8ea477" providerId="ADAL" clId="{71960B9B-703C-4DFD-96D1-FE06E2C2E70B}" dt="2024-10-15T22:48:28.465" v="8056" actId="2696"/>
        <pc:sldMkLst>
          <pc:docMk/>
          <pc:sldMk cId="1438818159" sldId="274"/>
        </pc:sldMkLst>
        <pc:picChg chg="del">
          <ac:chgData name="Carol Pomare" userId="4c568e5a-070e-457a-9256-4fc8fa8ea477" providerId="ADAL" clId="{71960B9B-703C-4DFD-96D1-FE06E2C2E70B}" dt="2024-10-15T22:48:13.376" v="8054" actId="21"/>
          <ac:picMkLst>
            <pc:docMk/>
            <pc:sldMk cId="1438818159" sldId="274"/>
            <ac:picMk id="3" creationId="{718FD120-9DD7-1467-7FCB-FE1F58282D66}"/>
          </ac:picMkLst>
        </pc:picChg>
        <pc:picChg chg="del">
          <ac:chgData name="Carol Pomare" userId="4c568e5a-070e-457a-9256-4fc8fa8ea477" providerId="ADAL" clId="{71960B9B-703C-4DFD-96D1-FE06E2C2E70B}" dt="2024-10-15T22:48:13.376" v="8054" actId="21"/>
          <ac:picMkLst>
            <pc:docMk/>
            <pc:sldMk cId="1438818159" sldId="274"/>
            <ac:picMk id="5" creationId="{42E1BB67-2703-D045-CD1B-CAF45535FE4C}"/>
          </ac:picMkLst>
        </pc:picChg>
      </pc:sldChg>
      <pc:sldChg chg="new del">
        <pc:chgData name="Carol Pomare" userId="4c568e5a-070e-457a-9256-4fc8fa8ea477" providerId="ADAL" clId="{71960B9B-703C-4DFD-96D1-FE06E2C2E70B}" dt="2024-10-15T22:15:01.046" v="7518" actId="2696"/>
        <pc:sldMkLst>
          <pc:docMk/>
          <pc:sldMk cId="2988945118" sldId="276"/>
        </pc:sldMkLst>
      </pc:sldChg>
      <pc:sldChg chg="modSp new del mod">
        <pc:chgData name="Carol Pomare" userId="4c568e5a-070e-457a-9256-4fc8fa8ea477" providerId="ADAL" clId="{71960B9B-703C-4DFD-96D1-FE06E2C2E70B}" dt="2024-10-15T22:30:50.420" v="7724" actId="2696"/>
        <pc:sldMkLst>
          <pc:docMk/>
          <pc:sldMk cId="3711797723" sldId="276"/>
        </pc:sldMkLst>
        <pc:spChg chg="mod">
          <ac:chgData name="Carol Pomare" userId="4c568e5a-070e-457a-9256-4fc8fa8ea477" providerId="ADAL" clId="{71960B9B-703C-4DFD-96D1-FE06E2C2E70B}" dt="2024-10-15T22:29:46.461" v="7720" actId="14100"/>
          <ac:spMkLst>
            <pc:docMk/>
            <pc:sldMk cId="3711797723" sldId="276"/>
            <ac:spMk id="2" creationId="{3C16EA89-77F9-C1F6-3AA5-C701FDEF87B1}"/>
          </ac:spMkLst>
        </pc:spChg>
      </pc:sldChg>
      <pc:sldChg chg="new del">
        <pc:chgData name="Carol Pomare" userId="4c568e5a-070e-457a-9256-4fc8fa8ea477" providerId="ADAL" clId="{71960B9B-703C-4DFD-96D1-FE06E2C2E70B}" dt="2024-10-15T22:30:44.432" v="7723" actId="2696"/>
        <pc:sldMkLst>
          <pc:docMk/>
          <pc:sldMk cId="1157297253" sldId="277"/>
        </pc:sldMkLst>
      </pc:sldChg>
      <pc:sldChg chg="addSp modSp new mod">
        <pc:chgData name="Carol Pomare" userId="4c568e5a-070e-457a-9256-4fc8fa8ea477" providerId="ADAL" clId="{71960B9B-703C-4DFD-96D1-FE06E2C2E70B}" dt="2024-10-15T22:33:58.682" v="7797" actId="1035"/>
        <pc:sldMkLst>
          <pc:docMk/>
          <pc:sldMk cId="1515580871" sldId="278"/>
        </pc:sldMkLst>
        <pc:spChg chg="mod">
          <ac:chgData name="Carol Pomare" userId="4c568e5a-070e-457a-9256-4fc8fa8ea477" providerId="ADAL" clId="{71960B9B-703C-4DFD-96D1-FE06E2C2E70B}" dt="2024-10-15T22:33:58.682" v="7797" actId="1035"/>
          <ac:spMkLst>
            <pc:docMk/>
            <pc:sldMk cId="1515580871" sldId="278"/>
            <ac:spMk id="2" creationId="{8E0BAF1E-D5BD-3DD1-BFCD-8C3AD9839622}"/>
          </ac:spMkLst>
        </pc:spChg>
        <pc:spChg chg="add mod">
          <ac:chgData name="Carol Pomare" userId="4c568e5a-070e-457a-9256-4fc8fa8ea477" providerId="ADAL" clId="{71960B9B-703C-4DFD-96D1-FE06E2C2E70B}" dt="2024-10-15T22:33:43.398" v="7784" actId="1036"/>
          <ac:spMkLst>
            <pc:docMk/>
            <pc:sldMk cId="1515580871" sldId="278"/>
            <ac:spMk id="4" creationId="{E6B02AB2-AFE5-C00F-99BB-E123EFCD1073}"/>
          </ac:spMkLst>
        </pc:spChg>
      </pc:sldChg>
      <pc:sldChg chg="addSp modSp add">
        <pc:chgData name="Carol Pomare" userId="4c568e5a-070e-457a-9256-4fc8fa8ea477" providerId="ADAL" clId="{71960B9B-703C-4DFD-96D1-FE06E2C2E70B}" dt="2024-10-15T22:48:24.371" v="8055"/>
        <pc:sldMkLst>
          <pc:docMk/>
          <pc:sldMk cId="38814975" sldId="279"/>
        </pc:sldMkLst>
        <pc:picChg chg="add mod">
          <ac:chgData name="Carol Pomare" userId="4c568e5a-070e-457a-9256-4fc8fa8ea477" providerId="ADAL" clId="{71960B9B-703C-4DFD-96D1-FE06E2C2E70B}" dt="2024-10-15T22:48:24.371" v="8055"/>
          <ac:picMkLst>
            <pc:docMk/>
            <pc:sldMk cId="38814975" sldId="279"/>
            <ac:picMk id="2" creationId="{718FD120-9DD7-1467-7FCB-FE1F58282D66}"/>
          </ac:picMkLst>
        </pc:picChg>
        <pc:picChg chg="add mod">
          <ac:chgData name="Carol Pomare" userId="4c568e5a-070e-457a-9256-4fc8fa8ea477" providerId="ADAL" clId="{71960B9B-703C-4DFD-96D1-FE06E2C2E70B}" dt="2024-10-15T22:48:24.371" v="8055"/>
          <ac:picMkLst>
            <pc:docMk/>
            <pc:sldMk cId="38814975" sldId="279"/>
            <ac:picMk id="5" creationId="{42E1BB67-2703-D045-CD1B-CAF45535FE4C}"/>
          </ac:picMkLst>
        </pc:picChg>
      </pc:sldChg>
      <pc:sldChg chg="new del">
        <pc:chgData name="Carol Pomare" userId="4c568e5a-070e-457a-9256-4fc8fa8ea477" providerId="ADAL" clId="{71960B9B-703C-4DFD-96D1-FE06E2C2E70B}" dt="2024-10-15T22:31:43.662" v="7726" actId="2696"/>
        <pc:sldMkLst>
          <pc:docMk/>
          <pc:sldMk cId="2604044508" sldId="279"/>
        </pc:sldMkLst>
      </pc:sldChg>
      <pc:sldChg chg="addSp modSp add del mod">
        <pc:chgData name="Carol Pomare" userId="4c568e5a-070e-457a-9256-4fc8fa8ea477" providerId="ADAL" clId="{71960B9B-703C-4DFD-96D1-FE06E2C2E70B}" dt="2024-10-15T22:39:00.408" v="7837" actId="2696"/>
        <pc:sldMkLst>
          <pc:docMk/>
          <pc:sldMk cId="4135084628" sldId="279"/>
        </pc:sldMkLst>
        <pc:spChg chg="add mod">
          <ac:chgData name="Carol Pomare" userId="4c568e5a-070e-457a-9256-4fc8fa8ea477" providerId="ADAL" clId="{71960B9B-703C-4DFD-96D1-FE06E2C2E70B}" dt="2024-10-15T22:38:15.867" v="7829"/>
          <ac:spMkLst>
            <pc:docMk/>
            <pc:sldMk cId="4135084628" sldId="279"/>
            <ac:spMk id="3" creationId="{4634E888-1CB0-C328-9146-5272EE3128F0}"/>
          </ac:spMkLst>
        </pc:spChg>
        <pc:spChg chg="add mod">
          <ac:chgData name="Carol Pomare" userId="4c568e5a-070e-457a-9256-4fc8fa8ea477" providerId="ADAL" clId="{71960B9B-703C-4DFD-96D1-FE06E2C2E70B}" dt="2024-10-15T22:38:15.867" v="7829"/>
          <ac:spMkLst>
            <pc:docMk/>
            <pc:sldMk cId="4135084628" sldId="279"/>
            <ac:spMk id="5" creationId="{FC8F243D-C511-463F-BE5E-49CB77A09EE8}"/>
          </ac:spMkLst>
        </pc:spChg>
        <pc:graphicFrameChg chg="modGraphic">
          <ac:chgData name="Carol Pomare" userId="4c568e5a-070e-457a-9256-4fc8fa8ea477" providerId="ADAL" clId="{71960B9B-703C-4DFD-96D1-FE06E2C2E70B}" dt="2024-10-15T22:38:49.832" v="7836" actId="20577"/>
          <ac:graphicFrameMkLst>
            <pc:docMk/>
            <pc:sldMk cId="4135084628" sldId="279"/>
            <ac:graphicFrameMk id="4" creationId="{DD0ED6E4-742D-A105-DD6E-A7100A5C31A6}"/>
          </ac:graphicFrameMkLst>
        </pc:graphicFrameChg>
        <pc:picChg chg="add mod">
          <ac:chgData name="Carol Pomare" userId="4c568e5a-070e-457a-9256-4fc8fa8ea477" providerId="ADAL" clId="{71960B9B-703C-4DFD-96D1-FE06E2C2E70B}" dt="2024-10-15T22:38:05.851" v="7828" actId="1076"/>
          <ac:picMkLst>
            <pc:docMk/>
            <pc:sldMk cId="4135084628" sldId="279"/>
            <ac:picMk id="2" creationId="{A5766917-22BC-BD5B-3292-788B4EBB59E1}"/>
          </ac:picMkLst>
        </pc:picChg>
      </pc:sldChg>
      <pc:sldMasterChg chg="modSldLayout">
        <pc:chgData name="Carol Pomare" userId="4c568e5a-070e-457a-9256-4fc8fa8ea477" providerId="ADAL" clId="{71960B9B-703C-4DFD-96D1-FE06E2C2E70B}" dt="2024-10-11T02:03:53.263" v="4908"/>
        <pc:sldMasterMkLst>
          <pc:docMk/>
          <pc:sldMasterMk cId="1173873950" sldId="2147483660"/>
        </pc:sldMasterMkLst>
        <pc:sldLayoutChg chg="setBg">
          <pc:chgData name="Carol Pomare" userId="4c568e5a-070e-457a-9256-4fc8fa8ea477" providerId="ADAL" clId="{71960B9B-703C-4DFD-96D1-FE06E2C2E70B}" dt="2024-10-11T02:03:53.263" v="4908"/>
          <pc:sldLayoutMkLst>
            <pc:docMk/>
            <pc:sldMasterMk cId="1173873950" sldId="2147483660"/>
            <pc:sldLayoutMk cId="1023503510" sldId="2147483661"/>
          </pc:sldLayoutMkLst>
        </pc:sldLayoutChg>
        <pc:sldLayoutChg chg="setBg">
          <pc:chgData name="Carol Pomare" userId="4c568e5a-070e-457a-9256-4fc8fa8ea477" providerId="ADAL" clId="{71960B9B-703C-4DFD-96D1-FE06E2C2E70B}" dt="2024-10-11T02:03:53.263" v="4908"/>
          <pc:sldLayoutMkLst>
            <pc:docMk/>
            <pc:sldMasterMk cId="1173873950" sldId="2147483660"/>
            <pc:sldLayoutMk cId="664909430" sldId="2147483670"/>
          </pc:sldLayoutMkLst>
        </pc:sldLayoutChg>
        <pc:sldLayoutChg chg="setBg">
          <pc:chgData name="Carol Pomare" userId="4c568e5a-070e-457a-9256-4fc8fa8ea477" providerId="ADAL" clId="{71960B9B-703C-4DFD-96D1-FE06E2C2E70B}" dt="2024-10-11T02:03:53.263" v="4908"/>
          <pc:sldLayoutMkLst>
            <pc:docMk/>
            <pc:sldMasterMk cId="1173873950" sldId="2147483660"/>
            <pc:sldLayoutMk cId="1246475192" sldId="2147483671"/>
          </pc:sldLayoutMkLst>
        </pc:sldLayoutChg>
        <pc:sldLayoutChg chg="setBg">
          <pc:chgData name="Carol Pomare" userId="4c568e5a-070e-457a-9256-4fc8fa8ea477" providerId="ADAL" clId="{71960B9B-703C-4DFD-96D1-FE06E2C2E70B}" dt="2024-10-11T02:03:53.263" v="4908"/>
          <pc:sldLayoutMkLst>
            <pc:docMk/>
            <pc:sldMasterMk cId="1173873950" sldId="2147483660"/>
            <pc:sldLayoutMk cId="112587162" sldId="2147483673"/>
          </pc:sldLayoutMkLst>
        </pc:sldLayoutChg>
        <pc:sldLayoutChg chg="setBg">
          <pc:chgData name="Carol Pomare" userId="4c568e5a-070e-457a-9256-4fc8fa8ea477" providerId="ADAL" clId="{71960B9B-703C-4DFD-96D1-FE06E2C2E70B}" dt="2024-10-11T02:03:53.263" v="4908"/>
          <pc:sldLayoutMkLst>
            <pc:docMk/>
            <pc:sldMasterMk cId="1173873950" sldId="2147483660"/>
            <pc:sldLayoutMk cId="2177705281" sldId="2147483677"/>
          </pc:sldLayoutMkLst>
        </pc:sldLayoutChg>
        <pc:sldLayoutChg chg="setBg">
          <pc:chgData name="Carol Pomare" userId="4c568e5a-070e-457a-9256-4fc8fa8ea477" providerId="ADAL" clId="{71960B9B-703C-4DFD-96D1-FE06E2C2E70B}" dt="2024-10-11T02:03:53.263" v="4908"/>
          <pc:sldLayoutMkLst>
            <pc:docMk/>
            <pc:sldMasterMk cId="1173873950" sldId="2147483660"/>
            <pc:sldLayoutMk cId="2684295967" sldId="2147483681"/>
          </pc:sldLayoutMkLst>
        </pc:sldLayoutChg>
        <pc:sldLayoutChg chg="setBg">
          <pc:chgData name="Carol Pomare" userId="4c568e5a-070e-457a-9256-4fc8fa8ea477" providerId="ADAL" clId="{71960B9B-703C-4DFD-96D1-FE06E2C2E70B}" dt="2024-10-11T02:03:53.263" v="4908"/>
          <pc:sldLayoutMkLst>
            <pc:docMk/>
            <pc:sldMasterMk cId="1173873950" sldId="2147483660"/>
            <pc:sldLayoutMk cId="3598383587" sldId="2147483683"/>
          </pc:sldLayoutMkLst>
        </pc:sldLayoutChg>
        <pc:sldLayoutChg chg="setBg">
          <pc:chgData name="Carol Pomare" userId="4c568e5a-070e-457a-9256-4fc8fa8ea477" providerId="ADAL" clId="{71960B9B-703C-4DFD-96D1-FE06E2C2E70B}" dt="2024-10-11T02:03:53.263" v="4908"/>
          <pc:sldLayoutMkLst>
            <pc:docMk/>
            <pc:sldMasterMk cId="1173873950" sldId="2147483660"/>
            <pc:sldLayoutMk cId="2306600189" sldId="2147483684"/>
          </pc:sldLayoutMkLst>
        </pc:sldLayoutChg>
        <pc:sldLayoutChg chg="setBg">
          <pc:chgData name="Carol Pomare" userId="4c568e5a-070e-457a-9256-4fc8fa8ea477" providerId="ADAL" clId="{71960B9B-703C-4DFD-96D1-FE06E2C2E70B}" dt="2024-10-11T02:03:53.263" v="4908"/>
          <pc:sldLayoutMkLst>
            <pc:docMk/>
            <pc:sldMasterMk cId="1173873950" sldId="2147483660"/>
            <pc:sldLayoutMk cId="3914909966" sldId="2147483685"/>
          </pc:sldLayoutMkLst>
        </pc:sldLayoutChg>
        <pc:sldLayoutChg chg="setBg">
          <pc:chgData name="Carol Pomare" userId="4c568e5a-070e-457a-9256-4fc8fa8ea477" providerId="ADAL" clId="{71960B9B-703C-4DFD-96D1-FE06E2C2E70B}" dt="2024-10-11T02:03:53.263" v="4908"/>
          <pc:sldLayoutMkLst>
            <pc:docMk/>
            <pc:sldMasterMk cId="1173873950" sldId="2147483660"/>
            <pc:sldLayoutMk cId="210367286" sldId="2147483686"/>
          </pc:sldLayoutMkLst>
        </pc:sldLayoutChg>
        <pc:sldLayoutChg chg="setBg">
          <pc:chgData name="Carol Pomare" userId="4c568e5a-070e-457a-9256-4fc8fa8ea477" providerId="ADAL" clId="{71960B9B-703C-4DFD-96D1-FE06E2C2E70B}" dt="2024-10-11T02:03:53.263" v="4908"/>
          <pc:sldLayoutMkLst>
            <pc:docMk/>
            <pc:sldMasterMk cId="1173873950" sldId="2147483660"/>
            <pc:sldLayoutMk cId="461736461" sldId="2147483688"/>
          </pc:sldLayoutMkLst>
        </pc:sldLayoutChg>
        <pc:sldLayoutChg chg="setBg">
          <pc:chgData name="Carol Pomare" userId="4c568e5a-070e-457a-9256-4fc8fa8ea477" providerId="ADAL" clId="{71960B9B-703C-4DFD-96D1-FE06E2C2E70B}" dt="2024-10-11T02:03:53.263" v="4908"/>
          <pc:sldLayoutMkLst>
            <pc:docMk/>
            <pc:sldMasterMk cId="1173873950" sldId="2147483660"/>
            <pc:sldLayoutMk cId="4255359809" sldId="2147483690"/>
          </pc:sldLayoutMkLst>
        </pc:sldLayoutChg>
        <pc:sldLayoutChg chg="setBg">
          <pc:chgData name="Carol Pomare" userId="4c568e5a-070e-457a-9256-4fc8fa8ea477" providerId="ADAL" clId="{71960B9B-703C-4DFD-96D1-FE06E2C2E70B}" dt="2024-10-11T02:03:53.263" v="4908"/>
          <pc:sldLayoutMkLst>
            <pc:docMk/>
            <pc:sldMasterMk cId="1173873950" sldId="2147483660"/>
            <pc:sldLayoutMk cId="732769523" sldId="2147483693"/>
          </pc:sldLayoutMkLst>
        </pc:sldLayoutChg>
        <pc:sldLayoutChg chg="setBg">
          <pc:chgData name="Carol Pomare" userId="4c568e5a-070e-457a-9256-4fc8fa8ea477" providerId="ADAL" clId="{71960B9B-703C-4DFD-96D1-FE06E2C2E70B}" dt="2024-10-11T02:03:53.263" v="4908"/>
          <pc:sldLayoutMkLst>
            <pc:docMk/>
            <pc:sldMasterMk cId="1173873950" sldId="2147483660"/>
            <pc:sldLayoutMk cId="2762495733" sldId="2147483699"/>
          </pc:sldLayoutMkLst>
        </pc:sldLayoutChg>
        <pc:sldLayoutChg chg="setBg">
          <pc:chgData name="Carol Pomare" userId="4c568e5a-070e-457a-9256-4fc8fa8ea477" providerId="ADAL" clId="{71960B9B-703C-4DFD-96D1-FE06E2C2E70B}" dt="2024-10-11T02:03:53.263" v="4908"/>
          <pc:sldLayoutMkLst>
            <pc:docMk/>
            <pc:sldMasterMk cId="1173873950" sldId="2147483660"/>
            <pc:sldLayoutMk cId="2135183671" sldId="2147483703"/>
          </pc:sldLayoutMkLst>
        </pc:sldLayoutChg>
        <pc:sldLayoutChg chg="setBg">
          <pc:chgData name="Carol Pomare" userId="4c568e5a-070e-457a-9256-4fc8fa8ea477" providerId="ADAL" clId="{71960B9B-703C-4DFD-96D1-FE06E2C2E70B}" dt="2024-10-11T02:03:53.263" v="4908"/>
          <pc:sldLayoutMkLst>
            <pc:docMk/>
            <pc:sldMasterMk cId="1173873950" sldId="2147483660"/>
            <pc:sldLayoutMk cId="3159563930" sldId="2147483705"/>
          </pc:sldLayoutMkLst>
        </pc:sldLayoutChg>
        <pc:sldLayoutChg chg="setBg">
          <pc:chgData name="Carol Pomare" userId="4c568e5a-070e-457a-9256-4fc8fa8ea477" providerId="ADAL" clId="{71960B9B-703C-4DFD-96D1-FE06E2C2E70B}" dt="2024-10-11T02:03:53.263" v="4908"/>
          <pc:sldLayoutMkLst>
            <pc:docMk/>
            <pc:sldMasterMk cId="1173873950" sldId="2147483660"/>
            <pc:sldLayoutMk cId="2288291540" sldId="2147483707"/>
          </pc:sldLayoutMkLst>
        </pc:sldLayoutChg>
        <pc:sldLayoutChg chg="setBg">
          <pc:chgData name="Carol Pomare" userId="4c568e5a-070e-457a-9256-4fc8fa8ea477" providerId="ADAL" clId="{71960B9B-703C-4DFD-96D1-FE06E2C2E70B}" dt="2024-10-11T02:03:53.263" v="4908"/>
          <pc:sldLayoutMkLst>
            <pc:docMk/>
            <pc:sldMasterMk cId="1173873950" sldId="2147483660"/>
            <pc:sldLayoutMk cId="4241327558" sldId="2147483711"/>
          </pc:sldLayoutMkLst>
        </pc:sldLayoutChg>
        <pc:sldLayoutChg chg="setBg">
          <pc:chgData name="Carol Pomare" userId="4c568e5a-070e-457a-9256-4fc8fa8ea477" providerId="ADAL" clId="{71960B9B-703C-4DFD-96D1-FE06E2C2E70B}" dt="2024-10-11T02:03:53.263" v="4908"/>
          <pc:sldLayoutMkLst>
            <pc:docMk/>
            <pc:sldMasterMk cId="1173873950" sldId="2147483660"/>
            <pc:sldLayoutMk cId="3294199297" sldId="2147483714"/>
          </pc:sldLayoutMkLst>
        </pc:sldLayoutChg>
        <pc:sldLayoutChg chg="setBg">
          <pc:chgData name="Carol Pomare" userId="4c568e5a-070e-457a-9256-4fc8fa8ea477" providerId="ADAL" clId="{71960B9B-703C-4DFD-96D1-FE06E2C2E70B}" dt="2024-10-11T02:03:53.263" v="4908"/>
          <pc:sldLayoutMkLst>
            <pc:docMk/>
            <pc:sldMasterMk cId="1173873950" sldId="2147483660"/>
            <pc:sldLayoutMk cId="3434453833" sldId="2147483745"/>
          </pc:sldLayoutMkLst>
        </pc:sldLayoutChg>
        <pc:sldLayoutChg chg="setBg">
          <pc:chgData name="Carol Pomare" userId="4c568e5a-070e-457a-9256-4fc8fa8ea477" providerId="ADAL" clId="{71960B9B-703C-4DFD-96D1-FE06E2C2E70B}" dt="2024-10-11T02:03:53.263" v="4908"/>
          <pc:sldLayoutMkLst>
            <pc:docMk/>
            <pc:sldMasterMk cId="1173873950" sldId="2147483660"/>
            <pc:sldLayoutMk cId="1830269473" sldId="2147483758"/>
          </pc:sldLayoutMkLst>
        </pc:sldLayoutChg>
        <pc:sldLayoutChg chg="setBg">
          <pc:chgData name="Carol Pomare" userId="4c568e5a-070e-457a-9256-4fc8fa8ea477" providerId="ADAL" clId="{71960B9B-703C-4DFD-96D1-FE06E2C2E70B}" dt="2024-10-11T02:03:53.263" v="4908"/>
          <pc:sldLayoutMkLst>
            <pc:docMk/>
            <pc:sldMasterMk cId="1173873950" sldId="2147483660"/>
            <pc:sldLayoutMk cId="2401099357" sldId="2147483762"/>
          </pc:sldLayoutMkLst>
        </pc:sldLayoutChg>
        <pc:sldLayoutChg chg="setBg">
          <pc:chgData name="Carol Pomare" userId="4c568e5a-070e-457a-9256-4fc8fa8ea477" providerId="ADAL" clId="{71960B9B-703C-4DFD-96D1-FE06E2C2E70B}" dt="2024-10-11T02:03:53.263" v="4908"/>
          <pc:sldLayoutMkLst>
            <pc:docMk/>
            <pc:sldMasterMk cId="1173873950" sldId="2147483660"/>
            <pc:sldLayoutMk cId="1789130458" sldId="2147483769"/>
          </pc:sldLayoutMkLst>
        </pc:sldLayoutChg>
        <pc:sldLayoutChg chg="setBg">
          <pc:chgData name="Carol Pomare" userId="4c568e5a-070e-457a-9256-4fc8fa8ea477" providerId="ADAL" clId="{71960B9B-703C-4DFD-96D1-FE06E2C2E70B}" dt="2024-10-11T02:03:53.263" v="4908"/>
          <pc:sldLayoutMkLst>
            <pc:docMk/>
            <pc:sldMasterMk cId="1173873950" sldId="2147483660"/>
            <pc:sldLayoutMk cId="1973176648" sldId="2147483780"/>
          </pc:sldLayoutMkLst>
        </pc:sldLayoutChg>
        <pc:sldLayoutChg chg="setBg">
          <pc:chgData name="Carol Pomare" userId="4c568e5a-070e-457a-9256-4fc8fa8ea477" providerId="ADAL" clId="{71960B9B-703C-4DFD-96D1-FE06E2C2E70B}" dt="2024-10-11T02:03:53.263" v="4908"/>
          <pc:sldLayoutMkLst>
            <pc:docMk/>
            <pc:sldMasterMk cId="1173873950" sldId="2147483660"/>
            <pc:sldLayoutMk cId="2707009181" sldId="2147483782"/>
          </pc:sldLayoutMkLst>
        </pc:sldLayoutChg>
        <pc:sldLayoutChg chg="setBg">
          <pc:chgData name="Carol Pomare" userId="4c568e5a-070e-457a-9256-4fc8fa8ea477" providerId="ADAL" clId="{71960B9B-703C-4DFD-96D1-FE06E2C2E70B}" dt="2024-10-11T02:03:53.263" v="4908"/>
          <pc:sldLayoutMkLst>
            <pc:docMk/>
            <pc:sldMasterMk cId="1173873950" sldId="2147483660"/>
            <pc:sldLayoutMk cId="461979874" sldId="2147483786"/>
          </pc:sldLayoutMkLst>
        </pc:sldLayoutChg>
        <pc:sldLayoutChg chg="setBg">
          <pc:chgData name="Carol Pomare" userId="4c568e5a-070e-457a-9256-4fc8fa8ea477" providerId="ADAL" clId="{71960B9B-703C-4DFD-96D1-FE06E2C2E70B}" dt="2024-10-11T02:03:53.263" v="4908"/>
          <pc:sldLayoutMkLst>
            <pc:docMk/>
            <pc:sldMasterMk cId="1173873950" sldId="2147483660"/>
            <pc:sldLayoutMk cId="3168457929" sldId="2147483788"/>
          </pc:sldLayoutMkLst>
        </pc:sldLayoutChg>
        <pc:sldLayoutChg chg="setBg">
          <pc:chgData name="Carol Pomare" userId="4c568e5a-070e-457a-9256-4fc8fa8ea477" providerId="ADAL" clId="{71960B9B-703C-4DFD-96D1-FE06E2C2E70B}" dt="2024-10-11T02:03:53.263" v="4908"/>
          <pc:sldLayoutMkLst>
            <pc:docMk/>
            <pc:sldMasterMk cId="1173873950" sldId="2147483660"/>
            <pc:sldLayoutMk cId="398851453" sldId="2147483794"/>
          </pc:sldLayoutMkLst>
        </pc:sldLayoutChg>
        <pc:sldLayoutChg chg="setBg">
          <pc:chgData name="Carol Pomare" userId="4c568e5a-070e-457a-9256-4fc8fa8ea477" providerId="ADAL" clId="{71960B9B-703C-4DFD-96D1-FE06E2C2E70B}" dt="2024-10-11T02:03:53.263" v="4908"/>
          <pc:sldLayoutMkLst>
            <pc:docMk/>
            <pc:sldMasterMk cId="1173873950" sldId="2147483660"/>
            <pc:sldLayoutMk cId="2746564029" sldId="2147483796"/>
          </pc:sldLayoutMkLst>
        </pc:sldLayoutChg>
        <pc:sldLayoutChg chg="setBg">
          <pc:chgData name="Carol Pomare" userId="4c568e5a-070e-457a-9256-4fc8fa8ea477" providerId="ADAL" clId="{71960B9B-703C-4DFD-96D1-FE06E2C2E70B}" dt="2024-10-11T02:03:53.263" v="4908"/>
          <pc:sldLayoutMkLst>
            <pc:docMk/>
            <pc:sldMasterMk cId="1173873950" sldId="2147483660"/>
            <pc:sldLayoutMk cId="3218074718" sldId="2147483798"/>
          </pc:sldLayoutMkLst>
        </pc:sldLayoutChg>
        <pc:sldLayoutChg chg="setBg">
          <pc:chgData name="Carol Pomare" userId="4c568e5a-070e-457a-9256-4fc8fa8ea477" providerId="ADAL" clId="{71960B9B-703C-4DFD-96D1-FE06E2C2E70B}" dt="2024-10-11T02:03:53.263" v="4908"/>
          <pc:sldLayoutMkLst>
            <pc:docMk/>
            <pc:sldMasterMk cId="1173873950" sldId="2147483660"/>
            <pc:sldLayoutMk cId="42973213" sldId="2147483800"/>
          </pc:sldLayoutMkLst>
        </pc:sldLayoutChg>
        <pc:sldLayoutChg chg="setBg">
          <pc:chgData name="Carol Pomare" userId="4c568e5a-070e-457a-9256-4fc8fa8ea477" providerId="ADAL" clId="{71960B9B-703C-4DFD-96D1-FE06E2C2E70B}" dt="2024-10-11T02:03:53.263" v="4908"/>
          <pc:sldLayoutMkLst>
            <pc:docMk/>
            <pc:sldMasterMk cId="1173873950" sldId="2147483660"/>
            <pc:sldLayoutMk cId="68277563" sldId="2147483806"/>
          </pc:sldLayoutMkLst>
        </pc:sldLayoutChg>
        <pc:sldLayoutChg chg="setBg">
          <pc:chgData name="Carol Pomare" userId="4c568e5a-070e-457a-9256-4fc8fa8ea477" providerId="ADAL" clId="{71960B9B-703C-4DFD-96D1-FE06E2C2E70B}" dt="2024-10-11T02:03:53.263" v="4908"/>
          <pc:sldLayoutMkLst>
            <pc:docMk/>
            <pc:sldMasterMk cId="1173873950" sldId="2147483660"/>
            <pc:sldLayoutMk cId="3052941208" sldId="2147483807"/>
          </pc:sldLayoutMkLst>
        </pc:sldLayoutChg>
        <pc:sldLayoutChg chg="setBg">
          <pc:chgData name="Carol Pomare" userId="4c568e5a-070e-457a-9256-4fc8fa8ea477" providerId="ADAL" clId="{71960B9B-703C-4DFD-96D1-FE06E2C2E70B}" dt="2024-10-11T02:03:53.263" v="4908"/>
          <pc:sldLayoutMkLst>
            <pc:docMk/>
            <pc:sldMasterMk cId="1173873950" sldId="2147483660"/>
            <pc:sldLayoutMk cId="2116345662" sldId="2147483808"/>
          </pc:sldLayoutMkLst>
        </pc:sldLayoutChg>
        <pc:sldLayoutChg chg="setBg">
          <pc:chgData name="Carol Pomare" userId="4c568e5a-070e-457a-9256-4fc8fa8ea477" providerId="ADAL" clId="{71960B9B-703C-4DFD-96D1-FE06E2C2E70B}" dt="2024-10-11T02:03:53.263" v="4908"/>
          <pc:sldLayoutMkLst>
            <pc:docMk/>
            <pc:sldMasterMk cId="1173873950" sldId="2147483660"/>
            <pc:sldLayoutMk cId="2857227957" sldId="2147483812"/>
          </pc:sldLayoutMkLst>
        </pc:sldLayoutChg>
        <pc:sldLayoutChg chg="setBg">
          <pc:chgData name="Carol Pomare" userId="4c568e5a-070e-457a-9256-4fc8fa8ea477" providerId="ADAL" clId="{71960B9B-703C-4DFD-96D1-FE06E2C2E70B}" dt="2024-10-11T02:03:53.263" v="4908"/>
          <pc:sldLayoutMkLst>
            <pc:docMk/>
            <pc:sldMasterMk cId="1173873950" sldId="2147483660"/>
            <pc:sldLayoutMk cId="1751738451" sldId="2147483817"/>
          </pc:sldLayoutMkLst>
        </pc:sldLayoutChg>
        <pc:sldLayoutChg chg="setBg">
          <pc:chgData name="Carol Pomare" userId="4c568e5a-070e-457a-9256-4fc8fa8ea477" providerId="ADAL" clId="{71960B9B-703C-4DFD-96D1-FE06E2C2E70B}" dt="2024-10-11T02:03:53.263" v="4908"/>
          <pc:sldLayoutMkLst>
            <pc:docMk/>
            <pc:sldMasterMk cId="1173873950" sldId="2147483660"/>
            <pc:sldLayoutMk cId="1320690636" sldId="2147483818"/>
          </pc:sldLayoutMkLst>
        </pc:sldLayoutChg>
        <pc:sldLayoutChg chg="setBg">
          <pc:chgData name="Carol Pomare" userId="4c568e5a-070e-457a-9256-4fc8fa8ea477" providerId="ADAL" clId="{71960B9B-703C-4DFD-96D1-FE06E2C2E70B}" dt="2024-10-11T02:03:53.263" v="4908"/>
          <pc:sldLayoutMkLst>
            <pc:docMk/>
            <pc:sldMasterMk cId="1173873950" sldId="2147483660"/>
            <pc:sldLayoutMk cId="1834741452" sldId="2147483819"/>
          </pc:sldLayoutMkLst>
        </pc:sldLayoutChg>
        <pc:sldLayoutChg chg="setBg">
          <pc:chgData name="Carol Pomare" userId="4c568e5a-070e-457a-9256-4fc8fa8ea477" providerId="ADAL" clId="{71960B9B-703C-4DFD-96D1-FE06E2C2E70B}" dt="2024-10-11T02:03:53.263" v="4908"/>
          <pc:sldLayoutMkLst>
            <pc:docMk/>
            <pc:sldMasterMk cId="1173873950" sldId="2147483660"/>
            <pc:sldLayoutMk cId="670009771" sldId="2147483820"/>
          </pc:sldLayoutMkLst>
        </pc:sldLayoutChg>
        <pc:sldLayoutChg chg="setBg">
          <pc:chgData name="Carol Pomare" userId="4c568e5a-070e-457a-9256-4fc8fa8ea477" providerId="ADAL" clId="{71960B9B-703C-4DFD-96D1-FE06E2C2E70B}" dt="2024-10-11T02:03:53.263" v="4908"/>
          <pc:sldLayoutMkLst>
            <pc:docMk/>
            <pc:sldMasterMk cId="1173873950" sldId="2147483660"/>
            <pc:sldLayoutMk cId="3846413171" sldId="2147483821"/>
          </pc:sldLayoutMkLst>
        </pc:sldLayoutChg>
        <pc:sldLayoutChg chg="setBg">
          <pc:chgData name="Carol Pomare" userId="4c568e5a-070e-457a-9256-4fc8fa8ea477" providerId="ADAL" clId="{71960B9B-703C-4DFD-96D1-FE06E2C2E70B}" dt="2024-10-11T02:03:53.263" v="4908"/>
          <pc:sldLayoutMkLst>
            <pc:docMk/>
            <pc:sldMasterMk cId="1173873950" sldId="2147483660"/>
            <pc:sldLayoutMk cId="560658719" sldId="2147483822"/>
          </pc:sldLayoutMkLst>
        </pc:sldLayoutChg>
        <pc:sldLayoutChg chg="setBg">
          <pc:chgData name="Carol Pomare" userId="4c568e5a-070e-457a-9256-4fc8fa8ea477" providerId="ADAL" clId="{71960B9B-703C-4DFD-96D1-FE06E2C2E70B}" dt="2024-10-11T02:03:53.263" v="4908"/>
          <pc:sldLayoutMkLst>
            <pc:docMk/>
            <pc:sldMasterMk cId="1173873950" sldId="2147483660"/>
            <pc:sldLayoutMk cId="2848543850" sldId="2147483823"/>
          </pc:sldLayoutMkLst>
        </pc:sldLayoutChg>
        <pc:sldLayoutChg chg="setBg">
          <pc:chgData name="Carol Pomare" userId="4c568e5a-070e-457a-9256-4fc8fa8ea477" providerId="ADAL" clId="{71960B9B-703C-4DFD-96D1-FE06E2C2E70B}" dt="2024-10-11T02:03:53.263" v="4908"/>
          <pc:sldLayoutMkLst>
            <pc:docMk/>
            <pc:sldMasterMk cId="1173873950" sldId="2147483660"/>
            <pc:sldLayoutMk cId="3415864231" sldId="2147483824"/>
          </pc:sldLayoutMkLst>
        </pc:sldLayoutChg>
        <pc:sldLayoutChg chg="setBg">
          <pc:chgData name="Carol Pomare" userId="4c568e5a-070e-457a-9256-4fc8fa8ea477" providerId="ADAL" clId="{71960B9B-703C-4DFD-96D1-FE06E2C2E70B}" dt="2024-10-11T02:03:53.263" v="4908"/>
          <pc:sldLayoutMkLst>
            <pc:docMk/>
            <pc:sldMasterMk cId="1173873950" sldId="2147483660"/>
            <pc:sldLayoutMk cId="1947671956" sldId="2147483825"/>
          </pc:sldLayoutMkLst>
        </pc:sldLayoutChg>
        <pc:sldLayoutChg chg="setBg">
          <pc:chgData name="Carol Pomare" userId="4c568e5a-070e-457a-9256-4fc8fa8ea477" providerId="ADAL" clId="{71960B9B-703C-4DFD-96D1-FE06E2C2E70B}" dt="2024-10-11T02:03:53.263" v="4908"/>
          <pc:sldLayoutMkLst>
            <pc:docMk/>
            <pc:sldMasterMk cId="1173873950" sldId="2147483660"/>
            <pc:sldLayoutMk cId="2479621427" sldId="2147483826"/>
          </pc:sldLayoutMkLst>
        </pc:sldLayoutChg>
        <pc:sldLayoutChg chg="setBg">
          <pc:chgData name="Carol Pomare" userId="4c568e5a-070e-457a-9256-4fc8fa8ea477" providerId="ADAL" clId="{71960B9B-703C-4DFD-96D1-FE06E2C2E70B}" dt="2024-10-11T02:03:53.263" v="4908"/>
          <pc:sldLayoutMkLst>
            <pc:docMk/>
            <pc:sldMasterMk cId="1173873950" sldId="2147483660"/>
            <pc:sldLayoutMk cId="3572750068" sldId="2147483827"/>
          </pc:sldLayoutMkLst>
        </pc:sldLayoutChg>
        <pc:sldLayoutChg chg="setBg">
          <pc:chgData name="Carol Pomare" userId="4c568e5a-070e-457a-9256-4fc8fa8ea477" providerId="ADAL" clId="{71960B9B-703C-4DFD-96D1-FE06E2C2E70B}" dt="2024-10-11T02:03:53.263" v="4908"/>
          <pc:sldLayoutMkLst>
            <pc:docMk/>
            <pc:sldMasterMk cId="1173873950" sldId="2147483660"/>
            <pc:sldLayoutMk cId="1871842595" sldId="2147483828"/>
          </pc:sldLayoutMkLst>
        </pc:sldLayoutChg>
        <pc:sldLayoutChg chg="setBg">
          <pc:chgData name="Carol Pomare" userId="4c568e5a-070e-457a-9256-4fc8fa8ea477" providerId="ADAL" clId="{71960B9B-703C-4DFD-96D1-FE06E2C2E70B}" dt="2024-10-11T02:03:53.263" v="4908"/>
          <pc:sldLayoutMkLst>
            <pc:docMk/>
            <pc:sldMasterMk cId="1173873950" sldId="2147483660"/>
            <pc:sldLayoutMk cId="2956975520" sldId="2147483829"/>
          </pc:sldLayoutMkLst>
        </pc:sldLayoutChg>
        <pc:sldLayoutChg chg="setBg">
          <pc:chgData name="Carol Pomare" userId="4c568e5a-070e-457a-9256-4fc8fa8ea477" providerId="ADAL" clId="{71960B9B-703C-4DFD-96D1-FE06E2C2E70B}" dt="2024-10-11T02:03:53.263" v="4908"/>
          <pc:sldLayoutMkLst>
            <pc:docMk/>
            <pc:sldMasterMk cId="1173873950" sldId="2147483660"/>
            <pc:sldLayoutMk cId="3939525664" sldId="2147483830"/>
          </pc:sldLayoutMkLst>
        </pc:sldLayoutChg>
        <pc:sldLayoutChg chg="setBg">
          <pc:chgData name="Carol Pomare" userId="4c568e5a-070e-457a-9256-4fc8fa8ea477" providerId="ADAL" clId="{71960B9B-703C-4DFD-96D1-FE06E2C2E70B}" dt="2024-10-11T02:03:53.263" v="4908"/>
          <pc:sldLayoutMkLst>
            <pc:docMk/>
            <pc:sldMasterMk cId="1173873950" sldId="2147483660"/>
            <pc:sldLayoutMk cId="3356167181" sldId="2147483831"/>
          </pc:sldLayoutMkLst>
        </pc:sldLayoutChg>
        <pc:sldLayoutChg chg="setBg">
          <pc:chgData name="Carol Pomare" userId="4c568e5a-070e-457a-9256-4fc8fa8ea477" providerId="ADAL" clId="{71960B9B-703C-4DFD-96D1-FE06E2C2E70B}" dt="2024-10-11T02:03:53.263" v="4908"/>
          <pc:sldLayoutMkLst>
            <pc:docMk/>
            <pc:sldMasterMk cId="1173873950" sldId="2147483660"/>
            <pc:sldLayoutMk cId="1481744575" sldId="2147483832"/>
          </pc:sldLayoutMkLst>
        </pc:sldLayoutChg>
        <pc:sldLayoutChg chg="setBg">
          <pc:chgData name="Carol Pomare" userId="4c568e5a-070e-457a-9256-4fc8fa8ea477" providerId="ADAL" clId="{71960B9B-703C-4DFD-96D1-FE06E2C2E70B}" dt="2024-10-11T02:03:53.263" v="4908"/>
          <pc:sldLayoutMkLst>
            <pc:docMk/>
            <pc:sldMasterMk cId="1173873950" sldId="2147483660"/>
            <pc:sldLayoutMk cId="2473073195" sldId="2147483835"/>
          </pc:sldLayoutMkLst>
        </pc:sldLayoutChg>
        <pc:sldLayoutChg chg="setBg">
          <pc:chgData name="Carol Pomare" userId="4c568e5a-070e-457a-9256-4fc8fa8ea477" providerId="ADAL" clId="{71960B9B-703C-4DFD-96D1-FE06E2C2E70B}" dt="2024-10-11T02:03:53.263" v="4908"/>
          <pc:sldLayoutMkLst>
            <pc:docMk/>
            <pc:sldMasterMk cId="1173873950" sldId="2147483660"/>
            <pc:sldLayoutMk cId="3989151763" sldId="2147483836"/>
          </pc:sldLayoutMkLst>
        </pc:sldLayoutChg>
        <pc:sldLayoutChg chg="setBg">
          <pc:chgData name="Carol Pomare" userId="4c568e5a-070e-457a-9256-4fc8fa8ea477" providerId="ADAL" clId="{71960B9B-703C-4DFD-96D1-FE06E2C2E70B}" dt="2024-10-11T02:03:53.263" v="4908"/>
          <pc:sldLayoutMkLst>
            <pc:docMk/>
            <pc:sldMasterMk cId="1173873950" sldId="2147483660"/>
            <pc:sldLayoutMk cId="267477464" sldId="2147483839"/>
          </pc:sldLayoutMkLst>
        </pc:sldLayoutChg>
        <pc:sldLayoutChg chg="setBg">
          <pc:chgData name="Carol Pomare" userId="4c568e5a-070e-457a-9256-4fc8fa8ea477" providerId="ADAL" clId="{71960B9B-703C-4DFD-96D1-FE06E2C2E70B}" dt="2024-10-11T02:03:53.263" v="4908"/>
          <pc:sldLayoutMkLst>
            <pc:docMk/>
            <pc:sldMasterMk cId="1173873950" sldId="2147483660"/>
            <pc:sldLayoutMk cId="3129145244" sldId="2147483840"/>
          </pc:sldLayoutMkLst>
        </pc:sldLayoutChg>
      </pc:sldMasterChg>
      <pc:sldMasterChg chg="addSldLayout">
        <pc:chgData name="Carol Pomare" userId="4c568e5a-070e-457a-9256-4fc8fa8ea477" providerId="ADAL" clId="{71960B9B-703C-4DFD-96D1-FE06E2C2E70B}" dt="2024-10-15T22:36:40.873" v="7825" actId="27028"/>
        <pc:sldMasterMkLst>
          <pc:docMk/>
          <pc:sldMasterMk cId="1173873950" sldId="2147483841"/>
        </pc:sldMasterMkLst>
        <pc:sldLayoutChg chg="add">
          <pc:chgData name="Carol Pomare" userId="4c568e5a-070e-457a-9256-4fc8fa8ea477" providerId="ADAL" clId="{71960B9B-703C-4DFD-96D1-FE06E2C2E70B}" dt="2024-10-15T22:36:40.873" v="7825" actId="27028"/>
          <pc:sldLayoutMkLst>
            <pc:docMk/>
            <pc:sldMasterMk cId="1173873950" sldId="2147483841"/>
            <pc:sldLayoutMk cId="2064959405" sldId="2147483843"/>
          </pc:sldLayoutMkLst>
        </pc:sldLayoutChg>
      </pc:sldMasterChg>
    </pc:docChg>
  </pc:docChgLst>
  <pc:docChgLst>
    <pc:chgData name="Geoff Smith" userId="7f05458a-d629-40c6-aad4-342c9bd281cf" providerId="ADAL" clId="{3F3272BB-0EB4-40E5-B93D-1AE4815F74C7}"/>
    <pc:docChg chg="undo custSel addSld delSld modSld sldOrd">
      <pc:chgData name="Geoff Smith" userId="7f05458a-d629-40c6-aad4-342c9bd281cf" providerId="ADAL" clId="{3F3272BB-0EB4-40E5-B93D-1AE4815F74C7}" dt="2024-10-16T00:09:29.263" v="1848" actId="20577"/>
      <pc:docMkLst>
        <pc:docMk/>
      </pc:docMkLst>
      <pc:sldChg chg="modSp mod">
        <pc:chgData name="Geoff Smith" userId="7f05458a-d629-40c6-aad4-342c9bd281cf" providerId="ADAL" clId="{3F3272BB-0EB4-40E5-B93D-1AE4815F74C7}" dt="2024-10-14T06:02:47.792" v="1583" actId="6549"/>
        <pc:sldMkLst>
          <pc:docMk/>
          <pc:sldMk cId="3164098641" sldId="258"/>
        </pc:sldMkLst>
        <pc:spChg chg="mod">
          <ac:chgData name="Geoff Smith" userId="7f05458a-d629-40c6-aad4-342c9bd281cf" providerId="ADAL" clId="{3F3272BB-0EB4-40E5-B93D-1AE4815F74C7}" dt="2024-10-14T06:02:47.792" v="1583" actId="6549"/>
          <ac:spMkLst>
            <pc:docMk/>
            <pc:sldMk cId="3164098641" sldId="258"/>
            <ac:spMk id="5" creationId="{4AB6F4CB-00B3-0E75-6137-7270B6D53227}"/>
          </ac:spMkLst>
        </pc:spChg>
      </pc:sldChg>
      <pc:sldChg chg="modSp mod">
        <pc:chgData name="Geoff Smith" userId="7f05458a-d629-40c6-aad4-342c9bd281cf" providerId="ADAL" clId="{3F3272BB-0EB4-40E5-B93D-1AE4815F74C7}" dt="2024-10-14T06:01:44.704" v="1574" actId="20577"/>
        <pc:sldMkLst>
          <pc:docMk/>
          <pc:sldMk cId="866045160" sldId="262"/>
        </pc:sldMkLst>
        <pc:spChg chg="mod">
          <ac:chgData name="Geoff Smith" userId="7f05458a-d629-40c6-aad4-342c9bd281cf" providerId="ADAL" clId="{3F3272BB-0EB4-40E5-B93D-1AE4815F74C7}" dt="2024-10-14T06:01:44.704" v="1574" actId="20577"/>
          <ac:spMkLst>
            <pc:docMk/>
            <pc:sldMk cId="866045160" sldId="262"/>
            <ac:spMk id="2" creationId="{FAD54084-7C69-EABC-FD75-A12FB790AB27}"/>
          </ac:spMkLst>
        </pc:spChg>
        <pc:spChg chg="mod">
          <ac:chgData name="Geoff Smith" userId="7f05458a-d629-40c6-aad4-342c9bd281cf" providerId="ADAL" clId="{3F3272BB-0EB4-40E5-B93D-1AE4815F74C7}" dt="2024-10-14T01:03:24.694" v="1080" actId="255"/>
          <ac:spMkLst>
            <pc:docMk/>
            <pc:sldMk cId="866045160" sldId="262"/>
            <ac:spMk id="3" creationId="{3B419E74-AB0E-D28A-64E3-48DFD06C1DCA}"/>
          </ac:spMkLst>
        </pc:spChg>
      </pc:sldChg>
      <pc:sldChg chg="modSp mod">
        <pc:chgData name="Geoff Smith" userId="7f05458a-d629-40c6-aad4-342c9bd281cf" providerId="ADAL" clId="{3F3272BB-0EB4-40E5-B93D-1AE4815F74C7}" dt="2024-10-16T00:08:12.284" v="1846" actId="20577"/>
        <pc:sldMkLst>
          <pc:docMk/>
          <pc:sldMk cId="3927115266" sldId="263"/>
        </pc:sldMkLst>
        <pc:spChg chg="mod">
          <ac:chgData name="Geoff Smith" userId="7f05458a-d629-40c6-aad4-342c9bd281cf" providerId="ADAL" clId="{3F3272BB-0EB4-40E5-B93D-1AE4815F74C7}" dt="2024-10-16T00:08:12.284" v="1846" actId="20577"/>
          <ac:spMkLst>
            <pc:docMk/>
            <pc:sldMk cId="3927115266" sldId="263"/>
            <ac:spMk id="5" creationId="{6C3E4731-8B87-D9B8-B97D-ED261364DFA9}"/>
          </ac:spMkLst>
        </pc:spChg>
      </pc:sldChg>
      <pc:sldChg chg="modSp mod">
        <pc:chgData name="Geoff Smith" userId="7f05458a-d629-40c6-aad4-342c9bd281cf" providerId="ADAL" clId="{3F3272BB-0EB4-40E5-B93D-1AE4815F74C7}" dt="2024-10-16T00:09:29.263" v="1848" actId="20577"/>
        <pc:sldMkLst>
          <pc:docMk/>
          <pc:sldMk cId="411307930" sldId="264"/>
        </pc:sldMkLst>
        <pc:spChg chg="mod">
          <ac:chgData name="Geoff Smith" userId="7f05458a-d629-40c6-aad4-342c9bd281cf" providerId="ADAL" clId="{3F3272BB-0EB4-40E5-B93D-1AE4815F74C7}" dt="2024-10-16T00:09:29.263" v="1848" actId="20577"/>
          <ac:spMkLst>
            <pc:docMk/>
            <pc:sldMk cId="411307930" sldId="264"/>
            <ac:spMk id="5" creationId="{AD615E5C-07C7-CD30-3FD0-006AAA91A170}"/>
          </ac:spMkLst>
        </pc:spChg>
      </pc:sldChg>
      <pc:sldChg chg="addSp modSp mod ord modNotesTx">
        <pc:chgData name="Geoff Smith" userId="7f05458a-d629-40c6-aad4-342c9bd281cf" providerId="ADAL" clId="{3F3272BB-0EB4-40E5-B93D-1AE4815F74C7}" dt="2024-10-14T03:36:13.935" v="1487"/>
        <pc:sldMkLst>
          <pc:docMk/>
          <pc:sldMk cId="2585271780" sldId="267"/>
        </pc:sldMkLst>
        <pc:spChg chg="add mod">
          <ac:chgData name="Geoff Smith" userId="7f05458a-d629-40c6-aad4-342c9bd281cf" providerId="ADAL" clId="{3F3272BB-0EB4-40E5-B93D-1AE4815F74C7}" dt="2024-10-14T01:34:53.392" v="1303" actId="1076"/>
          <ac:spMkLst>
            <pc:docMk/>
            <pc:sldMk cId="2585271780" sldId="267"/>
            <ac:spMk id="8" creationId="{E06DC286-E975-B884-A2A7-497177894DC3}"/>
          </ac:spMkLst>
        </pc:spChg>
        <pc:picChg chg="add mod">
          <ac:chgData name="Geoff Smith" userId="7f05458a-d629-40c6-aad4-342c9bd281cf" providerId="ADAL" clId="{3F3272BB-0EB4-40E5-B93D-1AE4815F74C7}" dt="2024-10-14T01:34:46.739" v="1302" actId="1076"/>
          <ac:picMkLst>
            <pc:docMk/>
            <pc:sldMk cId="2585271780" sldId="267"/>
            <ac:picMk id="6" creationId="{9251641D-D2B3-2B98-9005-CFB22F3E14E5}"/>
          </ac:picMkLst>
        </pc:picChg>
      </pc:sldChg>
      <pc:sldChg chg="modSp mod">
        <pc:chgData name="Geoff Smith" userId="7f05458a-d629-40c6-aad4-342c9bd281cf" providerId="ADAL" clId="{3F3272BB-0EB4-40E5-B93D-1AE4815F74C7}" dt="2024-10-14T06:01:05.011" v="1565" actId="20577"/>
        <pc:sldMkLst>
          <pc:docMk/>
          <pc:sldMk cId="3357071043" sldId="268"/>
        </pc:sldMkLst>
        <pc:spChg chg="mod">
          <ac:chgData name="Geoff Smith" userId="7f05458a-d629-40c6-aad4-342c9bd281cf" providerId="ADAL" clId="{3F3272BB-0EB4-40E5-B93D-1AE4815F74C7}" dt="2024-10-14T06:01:05.011" v="1565" actId="20577"/>
          <ac:spMkLst>
            <pc:docMk/>
            <pc:sldMk cId="3357071043" sldId="268"/>
            <ac:spMk id="3" creationId="{B0A4D842-3CD7-30AC-DF66-547B53C59C39}"/>
          </ac:spMkLst>
        </pc:spChg>
      </pc:sldChg>
      <pc:sldChg chg="addSp modSp mod">
        <pc:chgData name="Geoff Smith" userId="7f05458a-d629-40c6-aad4-342c9bd281cf" providerId="ADAL" clId="{3F3272BB-0EB4-40E5-B93D-1AE4815F74C7}" dt="2024-10-14T03:35:34.485" v="1485" actId="6549"/>
        <pc:sldMkLst>
          <pc:docMk/>
          <pc:sldMk cId="1185522963" sldId="272"/>
        </pc:sldMkLst>
        <pc:spChg chg="mod">
          <ac:chgData name="Geoff Smith" userId="7f05458a-d629-40c6-aad4-342c9bd281cf" providerId="ADAL" clId="{3F3272BB-0EB4-40E5-B93D-1AE4815F74C7}" dt="2024-10-14T03:35:34.485" v="1485" actId="6549"/>
          <ac:spMkLst>
            <pc:docMk/>
            <pc:sldMk cId="1185522963" sldId="272"/>
            <ac:spMk id="2" creationId="{415BBB42-5D46-54AA-0D3D-C9A8457E6294}"/>
          </ac:spMkLst>
        </pc:spChg>
        <pc:spChg chg="add mod">
          <ac:chgData name="Geoff Smith" userId="7f05458a-d629-40c6-aad4-342c9bd281cf" providerId="ADAL" clId="{3F3272BB-0EB4-40E5-B93D-1AE4815F74C7}" dt="2024-10-14T01:29:30.614" v="1243" actId="20577"/>
          <ac:spMkLst>
            <pc:docMk/>
            <pc:sldMk cId="1185522963" sldId="272"/>
            <ac:spMk id="3" creationId="{4D11DA2A-9B1C-A0B2-FE04-66ECEC7B3D11}"/>
          </ac:spMkLst>
        </pc:spChg>
      </pc:sldChg>
      <pc:sldChg chg="modSp mod modNotesTx">
        <pc:chgData name="Geoff Smith" userId="7f05458a-d629-40c6-aad4-342c9bd281cf" providerId="ADAL" clId="{3F3272BB-0EB4-40E5-B93D-1AE4815F74C7}" dt="2024-10-14T23:39:30.689" v="1639" actId="6549"/>
        <pc:sldMkLst>
          <pc:docMk/>
          <pc:sldMk cId="2955946213" sldId="273"/>
        </pc:sldMkLst>
        <pc:spChg chg="mod">
          <ac:chgData name="Geoff Smith" userId="7f05458a-d629-40c6-aad4-342c9bd281cf" providerId="ADAL" clId="{3F3272BB-0EB4-40E5-B93D-1AE4815F74C7}" dt="2024-10-14T23:39:30.689" v="1639" actId="6549"/>
          <ac:spMkLst>
            <pc:docMk/>
            <pc:sldMk cId="2955946213" sldId="273"/>
            <ac:spMk id="2" creationId="{643D0A92-8219-7B39-470B-9BEBD15C74C8}"/>
          </ac:spMkLst>
        </pc:spChg>
      </pc:sldChg>
      <pc:sldChg chg="modSp add del mod modClrScheme chgLayout">
        <pc:chgData name="Geoff Smith" userId="7f05458a-d629-40c6-aad4-342c9bd281cf" providerId="ADAL" clId="{3F3272BB-0EB4-40E5-B93D-1AE4815F74C7}" dt="2024-10-14T00:57:38.049" v="1070" actId="34807"/>
        <pc:sldMkLst>
          <pc:docMk/>
          <pc:sldMk cId="523739068" sldId="274"/>
        </pc:sldMkLst>
        <pc:spChg chg="mod">
          <ac:chgData name="Geoff Smith" userId="7f05458a-d629-40c6-aad4-342c9bd281cf" providerId="ADAL" clId="{3F3272BB-0EB4-40E5-B93D-1AE4815F74C7}" dt="2024-10-14T00:57:38.049" v="1070" actId="34807"/>
          <ac:spMkLst>
            <pc:docMk/>
            <pc:sldMk cId="523739068" sldId="274"/>
            <ac:spMk id="4" creationId="{63AB1753-602B-4898-86D5-AC4BC7F44906}"/>
          </ac:spMkLst>
        </pc:spChg>
        <pc:spChg chg="mod">
          <ac:chgData name="Geoff Smith" userId="7f05458a-d629-40c6-aad4-342c9bd281cf" providerId="ADAL" clId="{3F3272BB-0EB4-40E5-B93D-1AE4815F74C7}" dt="2024-10-14T00:57:38.049" v="1070" actId="34807"/>
          <ac:spMkLst>
            <pc:docMk/>
            <pc:sldMk cId="523739068" sldId="274"/>
            <ac:spMk id="5" creationId="{FCD187FB-31F4-4EE2-98D5-6F76F2033BEB}"/>
          </ac:spMkLst>
        </pc:spChg>
        <pc:picChg chg="mod ord">
          <ac:chgData name="Geoff Smith" userId="7f05458a-d629-40c6-aad4-342c9bd281cf" providerId="ADAL" clId="{3F3272BB-0EB4-40E5-B93D-1AE4815F74C7}" dt="2024-10-14T00:57:38.049" v="1070" actId="34807"/>
          <ac:picMkLst>
            <pc:docMk/>
            <pc:sldMk cId="523739068" sldId="274"/>
            <ac:picMk id="3" creationId="{1009D4DB-5D84-4142-9E64-762CEFDE4B59}"/>
          </ac:picMkLst>
        </pc:picChg>
      </pc:sldChg>
      <pc:sldChg chg="addSp modSp mod modNotesTx">
        <pc:chgData name="Geoff Smith" userId="7f05458a-d629-40c6-aad4-342c9bd281cf" providerId="ADAL" clId="{3F3272BB-0EB4-40E5-B93D-1AE4815F74C7}" dt="2024-10-15T01:12:50.548" v="1844" actId="20577"/>
        <pc:sldMkLst>
          <pc:docMk/>
          <pc:sldMk cId="1438818159" sldId="274"/>
        </pc:sldMkLst>
        <pc:picChg chg="add mod">
          <ac:chgData name="Geoff Smith" userId="7f05458a-d629-40c6-aad4-342c9bd281cf" providerId="ADAL" clId="{3F3272BB-0EB4-40E5-B93D-1AE4815F74C7}" dt="2024-10-14T03:38:18.918" v="1490" actId="1076"/>
          <ac:picMkLst>
            <pc:docMk/>
            <pc:sldMk cId="1438818159" sldId="274"/>
            <ac:picMk id="3" creationId="{718FD120-9DD7-1467-7FCB-FE1F58282D66}"/>
          </ac:picMkLst>
        </pc:picChg>
        <pc:picChg chg="add mod">
          <ac:chgData name="Geoff Smith" userId="7f05458a-d629-40c6-aad4-342c9bd281cf" providerId="ADAL" clId="{3F3272BB-0EB4-40E5-B93D-1AE4815F74C7}" dt="2024-10-14T03:38:31.678" v="1493" actId="27614"/>
          <ac:picMkLst>
            <pc:docMk/>
            <pc:sldMk cId="1438818159" sldId="274"/>
            <ac:picMk id="5" creationId="{42E1BB67-2703-D045-CD1B-CAF45535FE4C}"/>
          </ac:picMkLst>
        </pc:picChg>
      </pc:sldChg>
      <pc:sldChg chg="addSp delSp modSp new mod ord modClrScheme chgLayout modNotesTx">
        <pc:chgData name="Geoff Smith" userId="7f05458a-d629-40c6-aad4-342c9bd281cf" providerId="ADAL" clId="{3F3272BB-0EB4-40E5-B93D-1AE4815F74C7}" dt="2024-10-15T01:10:01.338" v="1728" actId="14100"/>
        <pc:sldMkLst>
          <pc:docMk/>
          <pc:sldMk cId="558624017" sldId="275"/>
        </pc:sldMkLst>
        <pc:spChg chg="add del mod ord">
          <ac:chgData name="Geoff Smith" userId="7f05458a-d629-40c6-aad4-342c9bd281cf" providerId="ADAL" clId="{3F3272BB-0EB4-40E5-B93D-1AE4815F74C7}" dt="2024-10-15T00:47:03.883" v="1677" actId="26606"/>
          <ac:spMkLst>
            <pc:docMk/>
            <pc:sldMk cId="558624017" sldId="275"/>
            <ac:spMk id="4" creationId="{A2DA3926-370B-7752-CAB7-212B2E9EC164}"/>
          </ac:spMkLst>
        </pc:spChg>
        <pc:spChg chg="add del mod ord">
          <ac:chgData name="Geoff Smith" userId="7f05458a-d629-40c6-aad4-342c9bd281cf" providerId="ADAL" clId="{3F3272BB-0EB4-40E5-B93D-1AE4815F74C7}" dt="2024-10-15T00:47:03.883" v="1677" actId="26606"/>
          <ac:spMkLst>
            <pc:docMk/>
            <pc:sldMk cId="558624017" sldId="275"/>
            <ac:spMk id="5" creationId="{48032CD7-0A3B-5067-A6CC-BC10628086E7}"/>
          </ac:spMkLst>
        </pc:spChg>
        <pc:spChg chg="add mod">
          <ac:chgData name="Geoff Smith" userId="7f05458a-d629-40c6-aad4-342c9bd281cf" providerId="ADAL" clId="{3F3272BB-0EB4-40E5-B93D-1AE4815F74C7}" dt="2024-10-15T01:10:01.338" v="1728" actId="14100"/>
          <ac:spMkLst>
            <pc:docMk/>
            <pc:sldMk cId="558624017" sldId="275"/>
            <ac:spMk id="10" creationId="{1BE42887-A315-E379-3CB9-70F667F848F0}"/>
          </ac:spMkLst>
        </pc:spChg>
        <pc:picChg chg="add mod modCrop">
          <ac:chgData name="Geoff Smith" userId="7f05458a-d629-40c6-aad4-342c9bd281cf" providerId="ADAL" clId="{3F3272BB-0EB4-40E5-B93D-1AE4815F74C7}" dt="2024-10-15T00:49:28.851" v="1709" actId="732"/>
          <ac:picMkLst>
            <pc:docMk/>
            <pc:sldMk cId="558624017" sldId="275"/>
            <ac:picMk id="3" creationId="{802DFAC4-4489-8133-FC80-66F46653BB65}"/>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64B367-18BA-4716-A97C-EA5021F563E0}" type="datetimeFigureOut">
              <a:rPr lang="en-NZ" smtClean="0"/>
              <a:t>11/10/2024</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352CD1-A2C0-425C-83F1-F7F2041D9A35}" type="slidenum">
              <a:rPr lang="en-NZ" smtClean="0"/>
              <a:t>‹#›</a:t>
            </a:fld>
            <a:endParaRPr lang="en-NZ"/>
          </a:p>
        </p:txBody>
      </p:sp>
    </p:spTree>
    <p:extLst>
      <p:ext uri="{BB962C8B-B14F-4D97-AF65-F5344CB8AC3E}">
        <p14:creationId xmlns:p14="http://schemas.microsoft.com/office/powerpoint/2010/main" val="12189297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1F352CD1-A2C0-425C-83F1-F7F2041D9A35}" type="slidenum">
              <a:rPr lang="en-NZ" smtClean="0"/>
              <a:t>2</a:t>
            </a:fld>
            <a:endParaRPr lang="en-NZ"/>
          </a:p>
        </p:txBody>
      </p:sp>
    </p:spTree>
    <p:extLst>
      <p:ext uri="{BB962C8B-B14F-4D97-AF65-F5344CB8AC3E}">
        <p14:creationId xmlns:p14="http://schemas.microsoft.com/office/powerpoint/2010/main" val="30223471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Quick insight for another session, but all </a:t>
            </a:r>
            <a:r>
              <a:rPr lang="en-NZ" b="1" dirty="0"/>
              <a:t>security workloads </a:t>
            </a:r>
            <a:r>
              <a:rPr lang="en-NZ" dirty="0"/>
              <a:t>must be claimed to receive recognition for both Financial &amp; Points.</a:t>
            </a:r>
          </a:p>
        </p:txBody>
      </p:sp>
      <p:sp>
        <p:nvSpPr>
          <p:cNvPr id="4" name="Slide Number Placeholder 3"/>
          <p:cNvSpPr>
            <a:spLocks noGrp="1"/>
          </p:cNvSpPr>
          <p:nvPr>
            <p:ph type="sldNum" sz="quarter" idx="5"/>
          </p:nvPr>
        </p:nvSpPr>
        <p:spPr/>
        <p:txBody>
          <a:bodyPr/>
          <a:lstStyle/>
          <a:p>
            <a:fld id="{1F352CD1-A2C0-425C-83F1-F7F2041D9A35}" type="slidenum">
              <a:rPr lang="en-NZ" smtClean="0"/>
              <a:t>11</a:t>
            </a:fld>
            <a:endParaRPr lang="en-NZ"/>
          </a:p>
        </p:txBody>
      </p:sp>
    </p:spTree>
    <p:extLst>
      <p:ext uri="{BB962C8B-B14F-4D97-AF65-F5344CB8AC3E}">
        <p14:creationId xmlns:p14="http://schemas.microsoft.com/office/powerpoint/2010/main" val="29105731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1F352CD1-A2C0-425C-83F1-F7F2041D9A35}" type="slidenum">
              <a:rPr lang="en-NZ" smtClean="0"/>
              <a:t>12</a:t>
            </a:fld>
            <a:endParaRPr lang="en-NZ"/>
          </a:p>
        </p:txBody>
      </p:sp>
    </p:spTree>
    <p:extLst>
      <p:ext uri="{BB962C8B-B14F-4D97-AF65-F5344CB8AC3E}">
        <p14:creationId xmlns:p14="http://schemas.microsoft.com/office/powerpoint/2010/main" val="1313444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a:t>6</a:t>
            </a:r>
            <a:r>
              <a:rPr lang="en-NZ" dirty="0"/>
              <a:t> month </a:t>
            </a:r>
            <a:r>
              <a:rPr lang="en-NZ"/>
              <a:t>renewal window for the 70+ points</a:t>
            </a:r>
            <a:endParaRPr lang="en-NZ" dirty="0"/>
          </a:p>
          <a:p>
            <a:endParaRPr lang="en-NZ" dirty="0"/>
          </a:p>
          <a:p>
            <a:r>
              <a:rPr lang="en-NZ" dirty="0"/>
              <a:t>You </a:t>
            </a:r>
            <a:r>
              <a:rPr lang="en-NZ"/>
              <a:t>can stack SPDs with </a:t>
            </a:r>
            <a:r>
              <a:rPr lang="en-NZ" dirty="0"/>
              <a:t>Benefits, have as many as </a:t>
            </a:r>
            <a:r>
              <a:rPr lang="en-NZ"/>
              <a:t>you like but </a:t>
            </a:r>
            <a:r>
              <a:rPr lang="en-NZ" dirty="0"/>
              <a:t>only one of each.</a:t>
            </a:r>
          </a:p>
          <a:p>
            <a:endParaRPr lang="en-NZ"/>
          </a:p>
          <a:p>
            <a:endParaRPr lang="en-NZ"/>
          </a:p>
        </p:txBody>
      </p:sp>
      <p:sp>
        <p:nvSpPr>
          <p:cNvPr id="4" name="Slide Number Placeholder 3"/>
          <p:cNvSpPr>
            <a:spLocks noGrp="1"/>
          </p:cNvSpPr>
          <p:nvPr>
            <p:ph type="sldNum" sz="quarter" idx="5"/>
          </p:nvPr>
        </p:nvSpPr>
        <p:spPr/>
        <p:txBody>
          <a:bodyPr/>
          <a:lstStyle/>
          <a:p>
            <a:fld id="{1F352CD1-A2C0-425C-83F1-F7F2041D9A35}" type="slidenum">
              <a:rPr lang="en-NZ" smtClean="0"/>
              <a:t>13</a:t>
            </a:fld>
            <a:endParaRPr lang="en-NZ"/>
          </a:p>
        </p:txBody>
      </p:sp>
    </p:spTree>
    <p:extLst>
      <p:ext uri="{BB962C8B-B14F-4D97-AF65-F5344CB8AC3E}">
        <p14:creationId xmlns:p14="http://schemas.microsoft.com/office/powerpoint/2010/main" val="4266885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Just some </a:t>
            </a:r>
            <a:r>
              <a:rPr lang="en-NZ"/>
              <a:t>handy links</a:t>
            </a:r>
          </a:p>
        </p:txBody>
      </p:sp>
      <p:sp>
        <p:nvSpPr>
          <p:cNvPr id="4" name="Slide Number Placeholder 3"/>
          <p:cNvSpPr>
            <a:spLocks noGrp="1"/>
          </p:cNvSpPr>
          <p:nvPr>
            <p:ph type="sldNum" sz="quarter" idx="5"/>
          </p:nvPr>
        </p:nvSpPr>
        <p:spPr/>
        <p:txBody>
          <a:bodyPr/>
          <a:lstStyle/>
          <a:p>
            <a:fld id="{1F352CD1-A2C0-425C-83F1-F7F2041D9A35}" type="slidenum">
              <a:rPr lang="en-NZ" smtClean="0"/>
              <a:t>14</a:t>
            </a:fld>
            <a:endParaRPr lang="en-NZ"/>
          </a:p>
        </p:txBody>
      </p:sp>
    </p:spTree>
    <p:extLst>
      <p:ext uri="{BB962C8B-B14F-4D97-AF65-F5344CB8AC3E}">
        <p14:creationId xmlns:p14="http://schemas.microsoft.com/office/powerpoint/2010/main" val="35976274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Coming Soon for all SPD’s!</a:t>
            </a:r>
          </a:p>
        </p:txBody>
      </p:sp>
      <p:sp>
        <p:nvSpPr>
          <p:cNvPr id="4" name="Slide Number Placeholder 3"/>
          <p:cNvSpPr>
            <a:spLocks noGrp="1"/>
          </p:cNvSpPr>
          <p:nvPr>
            <p:ph type="sldNum" sz="quarter" idx="5"/>
          </p:nvPr>
        </p:nvSpPr>
        <p:spPr/>
        <p:txBody>
          <a:bodyPr/>
          <a:lstStyle/>
          <a:p>
            <a:fld id="{1F352CD1-A2C0-425C-83F1-F7F2041D9A35}" type="slidenum">
              <a:rPr lang="en-NZ" smtClean="0"/>
              <a:t>15</a:t>
            </a:fld>
            <a:endParaRPr lang="en-NZ"/>
          </a:p>
        </p:txBody>
      </p:sp>
    </p:spTree>
    <p:extLst>
      <p:ext uri="{BB962C8B-B14F-4D97-AF65-F5344CB8AC3E}">
        <p14:creationId xmlns:p14="http://schemas.microsoft.com/office/powerpoint/2010/main" val="2026625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1F352CD1-A2C0-425C-83F1-F7F2041D9A35}" type="slidenum">
              <a:rPr lang="en-NZ" smtClean="0"/>
              <a:t>16</a:t>
            </a:fld>
            <a:endParaRPr lang="en-NZ"/>
          </a:p>
        </p:txBody>
      </p:sp>
    </p:spTree>
    <p:extLst>
      <p:ext uri="{BB962C8B-B14F-4D97-AF65-F5344CB8AC3E}">
        <p14:creationId xmlns:p14="http://schemas.microsoft.com/office/powerpoint/2010/main" val="11745052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1F352CD1-A2C0-425C-83F1-F7F2041D9A35}" type="slidenum">
              <a:rPr lang="en-NZ" smtClean="0"/>
              <a:t>3</a:t>
            </a:fld>
            <a:endParaRPr lang="en-NZ"/>
          </a:p>
        </p:txBody>
      </p:sp>
    </p:spTree>
    <p:extLst>
      <p:ext uri="{BB962C8B-B14F-4D97-AF65-F5344CB8AC3E}">
        <p14:creationId xmlns:p14="http://schemas.microsoft.com/office/powerpoint/2010/main" val="32534904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The first </a:t>
            </a:r>
            <a:r>
              <a:rPr lang="en-NZ"/>
              <a:t>item here is </a:t>
            </a:r>
            <a:r>
              <a:rPr lang="en-NZ" dirty="0"/>
              <a:t>concerning </a:t>
            </a:r>
            <a:r>
              <a:rPr lang="en-NZ"/>
              <a:t>the enterprise CSP plans</a:t>
            </a:r>
            <a:r>
              <a:rPr lang="en-NZ" dirty="0"/>
              <a:t>, where traditionally </a:t>
            </a:r>
            <a:r>
              <a:rPr lang="en-NZ"/>
              <a:t>teams was </a:t>
            </a:r>
            <a:r>
              <a:rPr lang="en-NZ" dirty="0"/>
              <a:t>bundled and we </a:t>
            </a:r>
            <a:r>
              <a:rPr lang="en-NZ"/>
              <a:t>were </a:t>
            </a:r>
            <a:r>
              <a:rPr lang="en-NZ" dirty="0"/>
              <a:t>informed that if </a:t>
            </a:r>
            <a:r>
              <a:rPr lang="en-NZ"/>
              <a:t>the </a:t>
            </a:r>
            <a:r>
              <a:rPr lang="en-NZ" dirty="0"/>
              <a:t>tenant already had </a:t>
            </a:r>
            <a:r>
              <a:rPr lang="en-NZ"/>
              <a:t>a bundled </a:t>
            </a:r>
            <a:r>
              <a:rPr lang="en-NZ" dirty="0"/>
              <a:t>E license they would be fine </a:t>
            </a:r>
            <a:r>
              <a:rPr lang="en-NZ"/>
              <a:t>to </a:t>
            </a:r>
            <a:r>
              <a:rPr lang="en-NZ" dirty="0"/>
              <a:t>acquire the bundled licenses </a:t>
            </a:r>
            <a:r>
              <a:rPr lang="en-NZ"/>
              <a:t>going forward</a:t>
            </a:r>
            <a:r>
              <a:rPr lang="en-NZ" dirty="0"/>
              <a:t>…this has </a:t>
            </a:r>
            <a:r>
              <a:rPr lang="en-NZ"/>
              <a:t>now changed.  </a:t>
            </a:r>
            <a:r>
              <a:rPr lang="en-NZ" dirty="0"/>
              <a:t>    </a:t>
            </a:r>
          </a:p>
          <a:p>
            <a:endParaRPr lang="en-NZ"/>
          </a:p>
          <a:p>
            <a:r>
              <a:rPr lang="en-NZ"/>
              <a:t>If </a:t>
            </a:r>
            <a:r>
              <a:rPr lang="en-NZ" dirty="0"/>
              <a:t>a </a:t>
            </a:r>
            <a:r>
              <a:rPr lang="en-NZ"/>
              <a:t>bundled </a:t>
            </a:r>
            <a:r>
              <a:rPr lang="en-NZ" dirty="0"/>
              <a:t>E license </a:t>
            </a:r>
            <a:r>
              <a:rPr lang="en-NZ"/>
              <a:t>resides in the tenant </a:t>
            </a:r>
            <a:r>
              <a:rPr lang="en-NZ" dirty="0"/>
              <a:t>already, it </a:t>
            </a:r>
            <a:r>
              <a:rPr lang="en-NZ"/>
              <a:t>will remain, </a:t>
            </a:r>
            <a:r>
              <a:rPr lang="en-NZ" dirty="0"/>
              <a:t>but if you need to change </a:t>
            </a:r>
            <a:r>
              <a:rPr lang="en-NZ"/>
              <a:t>this in anyway, you then have to </a:t>
            </a:r>
            <a:r>
              <a:rPr lang="en-NZ" dirty="0"/>
              <a:t>get the </a:t>
            </a:r>
            <a:r>
              <a:rPr lang="en-NZ"/>
              <a:t>unbundled license </a:t>
            </a:r>
            <a:r>
              <a:rPr lang="en-NZ" dirty="0"/>
              <a:t>as all the </a:t>
            </a:r>
            <a:r>
              <a:rPr lang="en-NZ"/>
              <a:t>Teams bundled licenses are no longer available.</a:t>
            </a:r>
          </a:p>
          <a:p>
            <a:endParaRPr lang="en-NZ" dirty="0"/>
          </a:p>
          <a:p>
            <a:r>
              <a:rPr lang="en-NZ" dirty="0"/>
              <a:t>Also a reminder that the </a:t>
            </a:r>
            <a:r>
              <a:rPr lang="en-NZ"/>
              <a:t>price </a:t>
            </a:r>
            <a:r>
              <a:rPr lang="en-NZ" dirty="0"/>
              <a:t>increase for some of </a:t>
            </a:r>
            <a:r>
              <a:rPr lang="en-NZ"/>
              <a:t>Dynamics 365 licenses </a:t>
            </a:r>
            <a:r>
              <a:rPr lang="en-NZ" dirty="0"/>
              <a:t>started on the 1 October 2024.  </a:t>
            </a:r>
            <a:r>
              <a:rPr lang="en-NZ"/>
              <a:t>There </a:t>
            </a:r>
            <a:r>
              <a:rPr lang="en-NZ" dirty="0"/>
              <a:t>was not a fixed </a:t>
            </a:r>
            <a:r>
              <a:rPr lang="en-NZ"/>
              <a:t>percentage increase </a:t>
            </a:r>
            <a:r>
              <a:rPr lang="en-NZ" dirty="0"/>
              <a:t>and the pricing </a:t>
            </a:r>
            <a:r>
              <a:rPr lang="en-NZ"/>
              <a:t> increase fluctuates</a:t>
            </a:r>
            <a:r>
              <a:rPr lang="en-NZ" dirty="0"/>
              <a:t>.  The increases are applied on the anniversary date of </a:t>
            </a:r>
            <a:r>
              <a:rPr lang="en-NZ"/>
              <a:t>the license so</a:t>
            </a:r>
            <a:r>
              <a:rPr lang="en-NZ" dirty="0"/>
              <a:t> you may already </a:t>
            </a:r>
            <a:r>
              <a:rPr lang="en-NZ"/>
              <a:t>have increases .</a:t>
            </a:r>
            <a:endParaRPr lang="en-NZ" dirty="0"/>
          </a:p>
        </p:txBody>
      </p:sp>
      <p:sp>
        <p:nvSpPr>
          <p:cNvPr id="4" name="Slide Number Placeholder 3"/>
          <p:cNvSpPr>
            <a:spLocks noGrp="1"/>
          </p:cNvSpPr>
          <p:nvPr>
            <p:ph type="sldNum" sz="quarter" idx="5"/>
          </p:nvPr>
        </p:nvSpPr>
        <p:spPr/>
        <p:txBody>
          <a:bodyPr/>
          <a:lstStyle/>
          <a:p>
            <a:fld id="{1F352CD1-A2C0-425C-83F1-F7F2041D9A35}" type="slidenum">
              <a:rPr lang="en-NZ" smtClean="0"/>
              <a:t>4</a:t>
            </a:fld>
            <a:endParaRPr lang="en-NZ"/>
          </a:p>
        </p:txBody>
      </p:sp>
    </p:spTree>
    <p:extLst>
      <p:ext uri="{BB962C8B-B14F-4D97-AF65-F5344CB8AC3E}">
        <p14:creationId xmlns:p14="http://schemas.microsoft.com/office/powerpoint/2010/main" val="2579159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Silver </a:t>
            </a:r>
            <a:r>
              <a:rPr lang="en-NZ"/>
              <a:t>and Gold have </a:t>
            </a:r>
            <a:r>
              <a:rPr lang="en-NZ" dirty="0"/>
              <a:t>EOL dates and </a:t>
            </a:r>
            <a:r>
              <a:rPr lang="en-NZ"/>
              <a:t>will definitely be </a:t>
            </a:r>
            <a:r>
              <a:rPr lang="en-NZ" dirty="0"/>
              <a:t>going this time</a:t>
            </a:r>
          </a:p>
          <a:p>
            <a:endParaRPr lang="en-NZ"/>
          </a:p>
          <a:p>
            <a:r>
              <a:rPr lang="en-NZ"/>
              <a:t>There </a:t>
            </a:r>
            <a:r>
              <a:rPr lang="en-NZ" dirty="0"/>
              <a:t>will be </a:t>
            </a:r>
            <a:r>
              <a:rPr lang="en-NZ"/>
              <a:t>an easier SMB Path for Azure </a:t>
            </a:r>
            <a:r>
              <a:rPr lang="en-NZ" dirty="0"/>
              <a:t>but this options has </a:t>
            </a:r>
            <a:r>
              <a:rPr lang="en-NZ"/>
              <a:t>been delayed </a:t>
            </a:r>
            <a:r>
              <a:rPr lang="en-NZ" dirty="0"/>
              <a:t>until </a:t>
            </a:r>
            <a:r>
              <a:rPr lang="en-NZ"/>
              <a:t>next quarter, New Year </a:t>
            </a:r>
          </a:p>
        </p:txBody>
      </p:sp>
      <p:sp>
        <p:nvSpPr>
          <p:cNvPr id="4" name="Slide Number Placeholder 3"/>
          <p:cNvSpPr>
            <a:spLocks noGrp="1"/>
          </p:cNvSpPr>
          <p:nvPr>
            <p:ph type="sldNum" sz="quarter" idx="5"/>
          </p:nvPr>
        </p:nvSpPr>
        <p:spPr/>
        <p:txBody>
          <a:bodyPr/>
          <a:lstStyle/>
          <a:p>
            <a:fld id="{1F352CD1-A2C0-425C-83F1-F7F2041D9A35}" type="slidenum">
              <a:rPr lang="en-NZ" smtClean="0"/>
              <a:t>5</a:t>
            </a:fld>
            <a:endParaRPr lang="en-NZ"/>
          </a:p>
        </p:txBody>
      </p:sp>
    </p:spTree>
    <p:extLst>
      <p:ext uri="{BB962C8B-B14F-4D97-AF65-F5344CB8AC3E}">
        <p14:creationId xmlns:p14="http://schemas.microsoft.com/office/powerpoint/2010/main" val="20237088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a:t>After </a:t>
            </a:r>
            <a:r>
              <a:rPr lang="en-NZ" dirty="0"/>
              <a:t>many years </a:t>
            </a:r>
            <a:r>
              <a:rPr lang="en-NZ"/>
              <a:t>both Microsoft </a:t>
            </a:r>
            <a:r>
              <a:rPr lang="en-NZ" dirty="0"/>
              <a:t>Action Packs </a:t>
            </a:r>
            <a:r>
              <a:rPr lang="en-NZ"/>
              <a:t>are retiring</a:t>
            </a:r>
            <a:r>
              <a:rPr lang="en-NZ" dirty="0"/>
              <a:t> 21 Jan 25</a:t>
            </a:r>
          </a:p>
          <a:p>
            <a:endParaRPr lang="en-NZ"/>
          </a:p>
          <a:p>
            <a:r>
              <a:rPr lang="en-NZ" dirty="0"/>
              <a:t>Three options </a:t>
            </a:r>
            <a:r>
              <a:rPr lang="en-NZ"/>
              <a:t>are </a:t>
            </a:r>
            <a:r>
              <a:rPr lang="en-NZ" dirty="0"/>
              <a:t>replacing these, </a:t>
            </a:r>
            <a:r>
              <a:rPr lang="en-NZ"/>
              <a:t>the </a:t>
            </a:r>
            <a:r>
              <a:rPr lang="en-NZ" dirty="0"/>
              <a:t>cheapest being less </a:t>
            </a:r>
            <a:r>
              <a:rPr lang="en-NZ"/>
              <a:t>than what MAP’s was</a:t>
            </a:r>
          </a:p>
          <a:p>
            <a:endParaRPr lang="en-NZ"/>
          </a:p>
        </p:txBody>
      </p:sp>
      <p:sp>
        <p:nvSpPr>
          <p:cNvPr id="4" name="Slide Number Placeholder 3"/>
          <p:cNvSpPr>
            <a:spLocks noGrp="1"/>
          </p:cNvSpPr>
          <p:nvPr>
            <p:ph type="sldNum" sz="quarter" idx="5"/>
          </p:nvPr>
        </p:nvSpPr>
        <p:spPr/>
        <p:txBody>
          <a:bodyPr/>
          <a:lstStyle/>
          <a:p>
            <a:fld id="{1F352CD1-A2C0-425C-83F1-F7F2041D9A35}" type="slidenum">
              <a:rPr lang="en-NZ" smtClean="0"/>
              <a:t>6</a:t>
            </a:fld>
            <a:endParaRPr lang="en-NZ"/>
          </a:p>
        </p:txBody>
      </p:sp>
    </p:spTree>
    <p:extLst>
      <p:ext uri="{BB962C8B-B14F-4D97-AF65-F5344CB8AC3E}">
        <p14:creationId xmlns:p14="http://schemas.microsoft.com/office/powerpoint/2010/main" val="22074584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Geoff to talk to this slide, keep it simple!</a:t>
            </a:r>
          </a:p>
        </p:txBody>
      </p:sp>
      <p:sp>
        <p:nvSpPr>
          <p:cNvPr id="4" name="Slide Number Placeholder 3"/>
          <p:cNvSpPr>
            <a:spLocks noGrp="1"/>
          </p:cNvSpPr>
          <p:nvPr>
            <p:ph type="sldNum" sz="quarter" idx="5"/>
          </p:nvPr>
        </p:nvSpPr>
        <p:spPr/>
        <p:txBody>
          <a:bodyPr/>
          <a:lstStyle/>
          <a:p>
            <a:fld id="{1F352CD1-A2C0-425C-83F1-F7F2041D9A35}" type="slidenum">
              <a:rPr lang="en-NZ" smtClean="0"/>
              <a:t>7</a:t>
            </a:fld>
            <a:endParaRPr lang="en-NZ"/>
          </a:p>
        </p:txBody>
      </p:sp>
    </p:spTree>
    <p:extLst>
      <p:ext uri="{BB962C8B-B14F-4D97-AF65-F5344CB8AC3E}">
        <p14:creationId xmlns:p14="http://schemas.microsoft.com/office/powerpoint/2010/main" val="42294936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For this presentation we are going use the SMB Modern Work SPD as it’s the easiest to obtain out of all the current offerings.</a:t>
            </a:r>
          </a:p>
          <a:p>
            <a:endParaRPr lang="en-AU" dirty="0"/>
          </a:p>
          <a:p>
            <a:r>
              <a:rPr lang="en-AU" dirty="0"/>
              <a:t>You will receive 2 points for every net new customer added to your Partner Account, up to 10 points maximum.  For the customer tenant to be included in this calculation, you need to have 11 or more end users.  We do know that this has been a real concern for partners, so we are trying to help you along with this and see that working on the other points options may get you over the line</a:t>
            </a:r>
            <a:endParaRPr lang="en-NZ" dirty="0"/>
          </a:p>
          <a:p>
            <a:endParaRPr lang="en-AU" dirty="0"/>
          </a:p>
          <a:p>
            <a:r>
              <a:rPr lang="en-AU" dirty="0"/>
              <a:t>The certifications to obtain this SPD are pretty easy and you can gain the points by having two different folk pass the MS-900 Fundamentals exam, giving you a total of 10 points.  This exam qualification never expires so doesn’t require refreshing annually.  Then one person completing the  the MS Teams Professional Advanced blah blah  for 15 points.</a:t>
            </a:r>
          </a:p>
          <a:p>
            <a:endParaRPr lang="en-AU" dirty="0"/>
          </a:p>
          <a:p>
            <a:r>
              <a:rPr lang="en-AU" dirty="0"/>
              <a:t>So with these two you then have 25 points.</a:t>
            </a:r>
          </a:p>
          <a:p>
            <a:endParaRPr lang="en-AU" dirty="0"/>
          </a:p>
        </p:txBody>
      </p:sp>
      <p:sp>
        <p:nvSpPr>
          <p:cNvPr id="4" name="Slide Number Placeholder 3"/>
          <p:cNvSpPr>
            <a:spLocks noGrp="1"/>
          </p:cNvSpPr>
          <p:nvPr>
            <p:ph type="sldNum" sz="quarter" idx="5"/>
          </p:nvPr>
        </p:nvSpPr>
        <p:spPr/>
        <p:txBody>
          <a:bodyPr/>
          <a:lstStyle/>
          <a:p>
            <a:fld id="{1F352CD1-A2C0-425C-83F1-F7F2041D9A35}" type="slidenum">
              <a:rPr lang="en-NZ" smtClean="0"/>
              <a:t>8</a:t>
            </a:fld>
            <a:endParaRPr lang="en-NZ"/>
          </a:p>
        </p:txBody>
      </p:sp>
    </p:spTree>
    <p:extLst>
      <p:ext uri="{BB962C8B-B14F-4D97-AF65-F5344CB8AC3E}">
        <p14:creationId xmlns:p14="http://schemas.microsoft.com/office/powerpoint/2010/main" val="29364899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1F352CD1-A2C0-425C-83F1-F7F2041D9A35}" type="slidenum">
              <a:rPr lang="en-NZ" smtClean="0"/>
              <a:t>9</a:t>
            </a:fld>
            <a:endParaRPr lang="en-NZ"/>
          </a:p>
        </p:txBody>
      </p:sp>
    </p:spTree>
    <p:extLst>
      <p:ext uri="{BB962C8B-B14F-4D97-AF65-F5344CB8AC3E}">
        <p14:creationId xmlns:p14="http://schemas.microsoft.com/office/powerpoint/2010/main" val="3338128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086100"/>
          </a:xfrm>
        </p:spPr>
        <p:txBody>
          <a:bodyPr/>
          <a:lstStyle/>
          <a:p>
            <a:r>
              <a:rPr lang="en-NZ" dirty="0"/>
              <a:t>So</a:t>
            </a:r>
            <a:r>
              <a:rPr lang="en-NZ"/>
              <a:t>, continuing with the MW SPD, with</a:t>
            </a:r>
            <a:r>
              <a:rPr lang="en-NZ" dirty="0"/>
              <a:t> customer success there are two things Microsoft are focusing here.  Deployments and Usage Growth.</a:t>
            </a:r>
          </a:p>
          <a:p>
            <a:endParaRPr lang="en-NZ" dirty="0"/>
          </a:p>
          <a:p>
            <a:r>
              <a:rPr lang="en-NZ" dirty="0"/>
              <a:t>With deployments, you gain points by ensuring your end customers are utilising at least 40% of the licenses listed, this will get you 2.5 points for each deployment, up to 25 points.</a:t>
            </a:r>
          </a:p>
          <a:p>
            <a:endParaRPr lang="en-NZ" dirty="0"/>
          </a:p>
          <a:p>
            <a:r>
              <a:rPr lang="en-NZ"/>
              <a:t>Each SPD has it’s own </a:t>
            </a:r>
            <a:r>
              <a:rPr lang="en-NZ" dirty="0"/>
              <a:t>workloads, this being </a:t>
            </a:r>
            <a:r>
              <a:rPr lang="en-NZ"/>
              <a:t>the licensing that</a:t>
            </a:r>
            <a:r>
              <a:rPr lang="en-NZ" dirty="0"/>
              <a:t> </a:t>
            </a:r>
            <a:r>
              <a:rPr lang="en-NZ"/>
              <a:t>is included in the </a:t>
            </a:r>
            <a:r>
              <a:rPr lang="en-NZ" dirty="0"/>
              <a:t>points calculation</a:t>
            </a:r>
            <a:r>
              <a:rPr lang="en-NZ"/>
              <a:t>.  Licensing </a:t>
            </a:r>
            <a:r>
              <a:rPr lang="en-NZ" dirty="0"/>
              <a:t>outside of the workload is </a:t>
            </a:r>
            <a:r>
              <a:rPr lang="en-NZ"/>
              <a:t>not included unless you have the SPD </a:t>
            </a:r>
            <a:r>
              <a:rPr lang="en-NZ" dirty="0"/>
              <a:t>that has </a:t>
            </a:r>
            <a:r>
              <a:rPr lang="en-NZ"/>
              <a:t>that licensing </a:t>
            </a:r>
            <a:r>
              <a:rPr lang="en-NZ" dirty="0"/>
              <a:t>listed in </a:t>
            </a:r>
            <a:r>
              <a:rPr lang="en-NZ"/>
              <a:t>the workload</a:t>
            </a:r>
            <a:r>
              <a:rPr lang="en-NZ" dirty="0"/>
              <a:t>.</a:t>
            </a:r>
          </a:p>
          <a:p>
            <a:endParaRPr lang="en-NZ" dirty="0"/>
          </a:p>
          <a:p>
            <a:r>
              <a:rPr lang="en-NZ" dirty="0"/>
              <a:t>Usage growth is basically head count.  MS want to see more users in your tenant and will compare the growth for each tenant against the same time last year.</a:t>
            </a:r>
          </a:p>
          <a:p>
            <a:endParaRPr lang="en-NZ" dirty="0"/>
          </a:p>
          <a:p>
            <a:endParaRPr lang="en-NZ" dirty="0"/>
          </a:p>
          <a:p>
            <a:endParaRPr lang="en-NZ" dirty="0"/>
          </a:p>
        </p:txBody>
      </p:sp>
      <p:sp>
        <p:nvSpPr>
          <p:cNvPr id="4" name="Slide Number Placeholder 3"/>
          <p:cNvSpPr>
            <a:spLocks noGrp="1"/>
          </p:cNvSpPr>
          <p:nvPr>
            <p:ph type="sldNum" sz="quarter" idx="5"/>
          </p:nvPr>
        </p:nvSpPr>
        <p:spPr/>
        <p:txBody>
          <a:bodyPr/>
          <a:lstStyle/>
          <a:p>
            <a:fld id="{1F352CD1-A2C0-425C-83F1-F7F2041D9A35}" type="slidenum">
              <a:rPr lang="en-NZ" smtClean="0"/>
              <a:t>10</a:t>
            </a:fld>
            <a:endParaRPr lang="en-NZ"/>
          </a:p>
        </p:txBody>
      </p:sp>
    </p:spTree>
    <p:extLst>
      <p:ext uri="{BB962C8B-B14F-4D97-AF65-F5344CB8AC3E}">
        <p14:creationId xmlns:p14="http://schemas.microsoft.com/office/powerpoint/2010/main" val="9178776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www.dickerdata.com.au/" TargetMode="External"/><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www.dickerdata.com.au/" TargetMode="External"/><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5.png"/><Relationship Id="rId1" Type="http://schemas.openxmlformats.org/officeDocument/2006/relationships/slideMaster" Target="../slideMasters/slideMaster1.xml"/><Relationship Id="rId4" Type="http://schemas.openxmlformats.org/officeDocument/2006/relationships/image" Target="../media/image24.svg"/></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dickerdata.com.au/" TargetMode="External"/><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24.svg"/></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www.dickerdata.com.au/" TargetMode="External"/><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32.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34.svg"/><Relationship Id="rId4" Type="http://schemas.openxmlformats.org/officeDocument/2006/relationships/image" Target="../media/image33.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Master" Target="../slideMasters/slideMaster1.xml"/><Relationship Id="rId5" Type="http://schemas.openxmlformats.org/officeDocument/2006/relationships/image" Target="../media/image36.svg"/><Relationship Id="rId4" Type="http://schemas.openxmlformats.org/officeDocument/2006/relationships/image" Target="../media/image35.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24.svg"/><Relationship Id="rId4" Type="http://schemas.openxmlformats.org/officeDocument/2006/relationships/image" Target="../media/image2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1">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5319084-8C58-3C0A-E9F3-26255A72A9AB}"/>
              </a:ext>
            </a:extLst>
          </p:cNvPr>
          <p:cNvSpPr/>
          <p:nvPr/>
        </p:nvSpPr>
        <p:spPr>
          <a:xfrm>
            <a:off x="0" y="0"/>
            <a:ext cx="12192000" cy="6313251"/>
          </a:xfrm>
          <a:prstGeom prst="rect">
            <a:avLst/>
          </a:prstGeom>
          <a:gradFill>
            <a:gsLst>
              <a:gs pos="100000">
                <a:srgbClr val="F1EFFD"/>
              </a:gs>
              <a:gs pos="0">
                <a:schemeClr val="bg1"/>
              </a:gs>
            </a:gsLst>
            <a:lin ang="162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Picture 6">
            <a:extLst>
              <a:ext uri="{FF2B5EF4-FFF2-40B4-BE49-F238E27FC236}">
                <a16:creationId xmlns:a16="http://schemas.microsoft.com/office/drawing/2014/main" id="{4245090A-C52C-74EE-D46E-246573C05C3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4980" y="0"/>
            <a:ext cx="12158225" cy="6857999"/>
          </a:xfrm>
          <a:prstGeom prst="rect">
            <a:avLst/>
          </a:prstGeom>
        </p:spPr>
      </p:pic>
      <p:sp>
        <p:nvSpPr>
          <p:cNvPr id="25" name="Heading">
            <a:extLst>
              <a:ext uri="{FF2B5EF4-FFF2-40B4-BE49-F238E27FC236}">
                <a16:creationId xmlns:a16="http://schemas.microsoft.com/office/drawing/2014/main" id="{FB5F6D1E-D7E9-FD61-9159-6FCBC41C8ED8}"/>
              </a:ext>
            </a:extLst>
          </p:cNvPr>
          <p:cNvSpPr>
            <a:spLocks noGrp="1"/>
          </p:cNvSpPr>
          <p:nvPr>
            <p:ph type="body" sz="quarter" idx="15" hasCustomPrompt="1"/>
          </p:nvPr>
        </p:nvSpPr>
        <p:spPr>
          <a:xfrm>
            <a:off x="1071975" y="3206386"/>
            <a:ext cx="9826848" cy="2008416"/>
          </a:xfrm>
          <a:prstGeom prst="rect">
            <a:avLst/>
          </a:prstGeom>
          <a:effectLst/>
        </p:spPr>
        <p:txBody>
          <a:bodyPr lIns="0" tIns="0" rIns="0" bIns="0" anchor="b">
            <a:noAutofit/>
          </a:bodyPr>
          <a:lstStyle>
            <a:lvl1pPr marL="0" indent="0">
              <a:lnSpc>
                <a:spcPts val="7000"/>
              </a:lnSpc>
              <a:spcBef>
                <a:spcPts val="0"/>
              </a:spcBef>
              <a:buFontTx/>
              <a:buNone/>
              <a:defRPr sz="7200">
                <a:solidFill>
                  <a:schemeClr val="tx1"/>
                </a:solidFill>
                <a:effectLst/>
                <a:latin typeface="+mj-lt"/>
              </a:defRPr>
            </a:lvl1pPr>
            <a:lvl2pPr marL="457200" indent="0">
              <a:buFontTx/>
              <a:buNone/>
              <a:defRPr sz="6000">
                <a:solidFill>
                  <a:schemeClr val="bg1"/>
                </a:solidFill>
                <a:latin typeface="+mj-lt"/>
              </a:defRPr>
            </a:lvl2pPr>
            <a:lvl3pPr marL="914400" indent="0">
              <a:buFontTx/>
              <a:buNone/>
              <a:defRPr sz="6000">
                <a:solidFill>
                  <a:schemeClr val="bg1"/>
                </a:solidFill>
                <a:latin typeface="+mj-lt"/>
              </a:defRPr>
            </a:lvl3pPr>
            <a:lvl4pPr marL="1371600" indent="0">
              <a:buFontTx/>
              <a:buNone/>
              <a:defRPr sz="6000">
                <a:solidFill>
                  <a:schemeClr val="bg1"/>
                </a:solidFill>
                <a:latin typeface="+mj-lt"/>
              </a:defRPr>
            </a:lvl4pPr>
            <a:lvl5pPr marL="1828800" indent="0">
              <a:buFontTx/>
              <a:buNone/>
              <a:defRPr sz="6000">
                <a:solidFill>
                  <a:schemeClr val="bg1"/>
                </a:solidFill>
                <a:latin typeface="+mj-lt"/>
              </a:defRPr>
            </a:lvl5pPr>
          </a:lstStyle>
          <a:p>
            <a:pPr lvl="0"/>
            <a:r>
              <a:rPr lang="en-US"/>
              <a:t>Add heading</a:t>
            </a:r>
          </a:p>
          <a:p>
            <a:pPr lvl="0"/>
            <a:r>
              <a:rPr lang="en-US"/>
              <a:t>Here</a:t>
            </a:r>
            <a:endParaRPr lang="en-AU"/>
          </a:p>
        </p:txBody>
      </p:sp>
      <p:sp>
        <p:nvSpPr>
          <p:cNvPr id="12" name="TextBox 11">
            <a:hlinkClick r:id="rId3"/>
            <a:extLst>
              <a:ext uri="{FF2B5EF4-FFF2-40B4-BE49-F238E27FC236}">
                <a16:creationId xmlns:a16="http://schemas.microsoft.com/office/drawing/2014/main" id="{8DA8FD5F-9996-8923-4D0B-42BAF854D983}"/>
              </a:ext>
            </a:extLst>
          </p:cNvPr>
          <p:cNvSpPr txBox="1"/>
          <p:nvPr/>
        </p:nvSpPr>
        <p:spPr>
          <a:xfrm>
            <a:off x="1091431" y="5610923"/>
            <a:ext cx="5384989" cy="215444"/>
          </a:xfrm>
          <a:prstGeom prst="rect">
            <a:avLst/>
          </a:prstGeom>
          <a:noFill/>
        </p:spPr>
        <p:txBody>
          <a:bodyPr wrap="square" lIns="0" tIns="0" rIns="0" bIns="0" rtlCol="0">
            <a:spAutoFit/>
          </a:bodyPr>
          <a:lstStyle/>
          <a:p>
            <a:pPr algn="l"/>
            <a:r>
              <a:rPr lang="en-US" sz="1400" spc="300" dirty="0">
                <a:solidFill>
                  <a:schemeClr val="tx1"/>
                </a:solidFill>
                <a:latin typeface="+mj-lt"/>
                <a:cs typeface="Poppins" panose="00000500000000000000" pitchFamily="2" charset="0"/>
              </a:rPr>
              <a:t>www.dickerdata.co.nz/microsoft</a:t>
            </a:r>
          </a:p>
        </p:txBody>
      </p:sp>
      <p:pic>
        <p:nvPicPr>
          <p:cNvPr id="6" name="Graphic 5">
            <a:extLst>
              <a:ext uri="{FF2B5EF4-FFF2-40B4-BE49-F238E27FC236}">
                <a16:creationId xmlns:a16="http://schemas.microsoft.com/office/drawing/2014/main" id="{31DBE6A5-0AAA-F2BC-3C0A-94E830C8B80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71975" y="2110902"/>
            <a:ext cx="5344218" cy="590159"/>
          </a:xfrm>
          <a:prstGeom prst="rect">
            <a:avLst/>
          </a:prstGeom>
        </p:spPr>
      </p:pic>
    </p:spTree>
    <p:extLst>
      <p:ext uri="{BB962C8B-B14F-4D97-AF65-F5344CB8AC3E}">
        <p14:creationId xmlns:p14="http://schemas.microsoft.com/office/powerpoint/2010/main" val="1320690636"/>
      </p:ext>
    </p:extLst>
  </p:cSld>
  <p:clrMapOvr>
    <a:masterClrMapping/>
  </p:clrMapOvr>
  <p:extLst>
    <p:ext uri="{DCECCB84-F9BA-43D5-87BE-67443E8EF086}">
      <p15:sldGuideLst xmlns:p15="http://schemas.microsoft.com/office/powerpoint/2012/main">
        <p15:guide id="1" orient="horz" pos="323">
          <p15:clr>
            <a:srgbClr val="FBAE40"/>
          </p15:clr>
        </p15:guide>
        <p15:guide id="2" pos="325">
          <p15:clr>
            <a:srgbClr val="FBAE40"/>
          </p15:clr>
        </p15:guide>
        <p15:guide id="5" orient="horz" pos="2160">
          <p15:clr>
            <a:srgbClr val="FBAE40"/>
          </p15:clr>
        </p15:guide>
        <p15:guide id="6"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ext 1 column">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3C71A3E-868D-443B-5C48-E7A311B44168}"/>
              </a:ext>
            </a:extLst>
          </p:cNvPr>
          <p:cNvSpPr/>
          <p:nvPr/>
        </p:nvSpPr>
        <p:spPr>
          <a:xfrm>
            <a:off x="1540" y="1040859"/>
            <a:ext cx="12192000" cy="5817141"/>
          </a:xfrm>
          <a:prstGeom prst="rect">
            <a:avLst/>
          </a:prstGeom>
          <a:gradFill>
            <a:gsLst>
              <a:gs pos="100000">
                <a:srgbClr val="EFF4FE"/>
              </a:gs>
              <a:gs pos="0">
                <a:schemeClr val="bg1"/>
              </a:gs>
            </a:gsLst>
            <a:lin ang="5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2DA21A75-289D-24FC-59C1-EEC71F55004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2233" y="0"/>
            <a:ext cx="12158227" cy="6858000"/>
          </a:xfrm>
          <a:prstGeom prst="rect">
            <a:avLst/>
          </a:prstGeom>
        </p:spPr>
      </p:pic>
      <p:sp>
        <p:nvSpPr>
          <p:cNvPr id="4" name="Title">
            <a:extLst>
              <a:ext uri="{FF2B5EF4-FFF2-40B4-BE49-F238E27FC236}">
                <a16:creationId xmlns:a16="http://schemas.microsoft.com/office/drawing/2014/main" id="{EB5B3EBE-7DA5-A405-A154-41EA16756646}"/>
              </a:ext>
            </a:extLst>
          </p:cNvPr>
          <p:cNvSpPr>
            <a:spLocks noGrp="1"/>
          </p:cNvSpPr>
          <p:nvPr>
            <p:ph type="title" hasCustomPrompt="1"/>
          </p:nvPr>
        </p:nvSpPr>
        <p:spPr>
          <a:xfrm>
            <a:off x="515938" y="512761"/>
            <a:ext cx="10486567" cy="896265"/>
          </a:xfrm>
          <a:prstGeom prst="rect">
            <a:avLst/>
          </a:prstGeom>
        </p:spPr>
        <p:txBody>
          <a:bodyPr vert="horz" lIns="0" tIns="0" rIns="0" bIns="0" rtlCol="0" anchor="b">
            <a:noAutofit/>
          </a:bodyPr>
          <a:lstStyle>
            <a:lvl1pPr>
              <a:lnSpc>
                <a:spcPts val="3000"/>
              </a:lnSpc>
              <a:defRPr sz="3000"/>
            </a:lvl1pPr>
          </a:lstStyle>
          <a:p>
            <a:r>
              <a:rPr lang="en-US"/>
              <a:t>Click To </a:t>
            </a:r>
            <a:br>
              <a:rPr lang="en-US"/>
            </a:br>
            <a:r>
              <a:rPr lang="en-US"/>
              <a:t>Edit Title</a:t>
            </a:r>
            <a:endParaRPr lang="en-AU"/>
          </a:p>
        </p:txBody>
      </p:sp>
      <p:sp>
        <p:nvSpPr>
          <p:cNvPr id="5" name="Text">
            <a:extLst>
              <a:ext uri="{FF2B5EF4-FFF2-40B4-BE49-F238E27FC236}">
                <a16:creationId xmlns:a16="http://schemas.microsoft.com/office/drawing/2014/main" id="{663DC7CA-89DC-608D-00E8-068D6219BA95}"/>
              </a:ext>
            </a:extLst>
          </p:cNvPr>
          <p:cNvSpPr>
            <a:spLocks noGrp="1"/>
          </p:cNvSpPr>
          <p:nvPr>
            <p:ph type="body" sz="quarter" idx="18" hasCustomPrompt="1"/>
          </p:nvPr>
        </p:nvSpPr>
        <p:spPr>
          <a:xfrm>
            <a:off x="515938" y="2220687"/>
            <a:ext cx="10486569" cy="4124552"/>
          </a:xfrm>
          <a:prstGeom prst="rect">
            <a:avLst/>
          </a:prstGeom>
        </p:spPr>
        <p:txBody>
          <a:bodyPr lIns="0" tIns="0" rIns="0" bIns="0"/>
          <a:lstStyle>
            <a:lvl1pPr marL="179388" indent="-179388">
              <a:lnSpc>
                <a:spcPct val="100000"/>
              </a:lnSpc>
              <a:defRPr sz="1600">
                <a:latin typeface="+mn-lt"/>
              </a:defRPr>
            </a:lvl1pPr>
            <a:lvl2pPr marL="363538" indent="-187325">
              <a:lnSpc>
                <a:spcPct val="100000"/>
              </a:lnSpc>
              <a:tabLst/>
              <a:defRPr sz="1600">
                <a:latin typeface="+mn-lt"/>
              </a:defRPr>
            </a:lvl2pPr>
            <a:lvl3pPr marL="539750" indent="-180975">
              <a:lnSpc>
                <a:spcPct val="100000"/>
              </a:lnSpc>
              <a:defRPr sz="1600">
                <a:latin typeface="+mn-lt"/>
              </a:defRPr>
            </a:lvl3pPr>
            <a:lvl4pPr marL="720725" indent="-185738" defTabSz="984250">
              <a:lnSpc>
                <a:spcPct val="100000"/>
              </a:lnSpc>
              <a:tabLst/>
              <a:defRPr sz="1600">
                <a:latin typeface="+mn-lt"/>
              </a:defRPr>
            </a:lvl4pPr>
            <a:lvl5pPr marL="893763" indent="-174625">
              <a:lnSpc>
                <a:spcPct val="100000"/>
              </a:lnSpc>
              <a:defRPr sz="1600">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AU"/>
          </a:p>
        </p:txBody>
      </p:sp>
      <p:sp>
        <p:nvSpPr>
          <p:cNvPr id="6" name="TextBox 5">
            <a:extLst>
              <a:ext uri="{FF2B5EF4-FFF2-40B4-BE49-F238E27FC236}">
                <a16:creationId xmlns:a16="http://schemas.microsoft.com/office/drawing/2014/main" id="{65524E07-013D-166C-CD88-A49AB32B7FB4}"/>
              </a:ext>
            </a:extLst>
          </p:cNvPr>
          <p:cNvSpPr txBox="1"/>
          <p:nvPr/>
        </p:nvSpPr>
        <p:spPr>
          <a:xfrm>
            <a:off x="524299" y="1595574"/>
            <a:ext cx="8142514" cy="338554"/>
          </a:xfrm>
          <a:prstGeom prst="rect">
            <a:avLst/>
          </a:prstGeom>
          <a:noFill/>
        </p:spPr>
        <p:txBody>
          <a:bodyPr wrap="square">
            <a:spAutoFit/>
          </a:bodyPr>
          <a:lstStyle/>
          <a:p>
            <a:pPr>
              <a:lnSpc>
                <a:spcPct val="100000"/>
              </a:lnSpc>
            </a:pPr>
            <a:r>
              <a:rPr lang="en-US" sz="1600">
                <a:latin typeface="+mn-lt"/>
              </a:rPr>
              <a:t>SMB</a:t>
            </a:r>
            <a:r>
              <a:rPr lang="en-US" sz="1600"/>
              <a:t>s have a pressing need to transform disruption into opportunity.</a:t>
            </a:r>
          </a:p>
        </p:txBody>
      </p:sp>
    </p:spTree>
    <p:extLst>
      <p:ext uri="{BB962C8B-B14F-4D97-AF65-F5344CB8AC3E}">
        <p14:creationId xmlns:p14="http://schemas.microsoft.com/office/powerpoint/2010/main" val="112587162"/>
      </p:ext>
    </p:extLst>
  </p:cSld>
  <p:clrMapOvr>
    <a:masterClrMapping/>
  </p:clrMapOvr>
  <p:extLst>
    <p:ext uri="{DCECCB84-F9BA-43D5-87BE-67443E8EF086}">
      <p15:sldGuideLst xmlns:p15="http://schemas.microsoft.com/office/powerpoint/2012/main">
        <p15:guide id="1" orient="horz" pos="323">
          <p15:clr>
            <a:srgbClr val="FBAE40"/>
          </p15:clr>
        </p15:guide>
        <p15:guide id="2" pos="325">
          <p15:clr>
            <a:srgbClr val="FBAE40"/>
          </p15:clr>
        </p15:guide>
        <p15:guide id="5" orient="horz" pos="2160">
          <p15:clr>
            <a:srgbClr val="FBAE40"/>
          </p15:clr>
        </p15:guide>
        <p15:guide id="6"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ext 1 column-V2">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B15AF3-8813-0E22-91EF-B6FB5F329F4B}"/>
              </a:ext>
            </a:extLst>
          </p:cNvPr>
          <p:cNvSpPr/>
          <p:nvPr/>
        </p:nvSpPr>
        <p:spPr>
          <a:xfrm rot="10800000">
            <a:off x="1540" y="0"/>
            <a:ext cx="12192000" cy="5817141"/>
          </a:xfrm>
          <a:prstGeom prst="rect">
            <a:avLst/>
          </a:prstGeom>
          <a:gradFill>
            <a:gsLst>
              <a:gs pos="100000">
                <a:srgbClr val="EFF4FE"/>
              </a:gs>
              <a:gs pos="0">
                <a:schemeClr val="bg1"/>
              </a:gs>
            </a:gsLst>
            <a:lin ang="5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 name="Picture 2">
            <a:extLst>
              <a:ext uri="{FF2B5EF4-FFF2-40B4-BE49-F238E27FC236}">
                <a16:creationId xmlns:a16="http://schemas.microsoft.com/office/drawing/2014/main" id="{257D385E-255C-7D77-069D-53A32AB35D5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1457" y="520"/>
            <a:ext cx="12156381" cy="6856959"/>
          </a:xfrm>
          <a:prstGeom prst="rect">
            <a:avLst/>
          </a:prstGeom>
        </p:spPr>
      </p:pic>
      <p:sp>
        <p:nvSpPr>
          <p:cNvPr id="13" name="Rectangle 12">
            <a:extLst>
              <a:ext uri="{FF2B5EF4-FFF2-40B4-BE49-F238E27FC236}">
                <a16:creationId xmlns:a16="http://schemas.microsoft.com/office/drawing/2014/main" id="{0F84A01C-ACC5-2D95-7DFC-75CCBEA6855E}"/>
              </a:ext>
            </a:extLst>
          </p:cNvPr>
          <p:cNvSpPr/>
          <p:nvPr/>
        </p:nvSpPr>
        <p:spPr>
          <a:xfrm>
            <a:off x="0" y="0"/>
            <a:ext cx="1241075" cy="6858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Title">
            <a:extLst>
              <a:ext uri="{FF2B5EF4-FFF2-40B4-BE49-F238E27FC236}">
                <a16:creationId xmlns:a16="http://schemas.microsoft.com/office/drawing/2014/main" id="{BA4AD0BD-89EF-CC66-403D-DCB7D1E773BF}"/>
              </a:ext>
            </a:extLst>
          </p:cNvPr>
          <p:cNvSpPr>
            <a:spLocks noGrp="1"/>
          </p:cNvSpPr>
          <p:nvPr>
            <p:ph type="title" hasCustomPrompt="1"/>
          </p:nvPr>
        </p:nvSpPr>
        <p:spPr>
          <a:xfrm>
            <a:off x="1767646" y="387047"/>
            <a:ext cx="9908417" cy="896265"/>
          </a:xfrm>
          <a:prstGeom prst="rect">
            <a:avLst/>
          </a:prstGeom>
        </p:spPr>
        <p:txBody>
          <a:bodyPr vert="horz" lIns="0" tIns="0" rIns="0" bIns="0" rtlCol="0" anchor="b">
            <a:noAutofit/>
          </a:bodyPr>
          <a:lstStyle>
            <a:lvl1pPr>
              <a:lnSpc>
                <a:spcPts val="3000"/>
              </a:lnSpc>
              <a:defRPr sz="3000"/>
            </a:lvl1pPr>
          </a:lstStyle>
          <a:p>
            <a:r>
              <a:rPr lang="en-US"/>
              <a:t>Click To </a:t>
            </a:r>
            <a:br>
              <a:rPr lang="en-US"/>
            </a:br>
            <a:r>
              <a:rPr lang="en-US"/>
              <a:t>Edit Title</a:t>
            </a:r>
            <a:endParaRPr lang="en-AU"/>
          </a:p>
        </p:txBody>
      </p:sp>
      <p:sp>
        <p:nvSpPr>
          <p:cNvPr id="2" name="Text">
            <a:extLst>
              <a:ext uri="{FF2B5EF4-FFF2-40B4-BE49-F238E27FC236}">
                <a16:creationId xmlns:a16="http://schemas.microsoft.com/office/drawing/2014/main" id="{F1FF4D34-443A-69ED-0E36-3F5D9F5D03F9}"/>
              </a:ext>
            </a:extLst>
          </p:cNvPr>
          <p:cNvSpPr>
            <a:spLocks noGrp="1"/>
          </p:cNvSpPr>
          <p:nvPr>
            <p:ph type="body" sz="quarter" idx="18" hasCustomPrompt="1"/>
          </p:nvPr>
        </p:nvSpPr>
        <p:spPr>
          <a:xfrm>
            <a:off x="1767645" y="2197290"/>
            <a:ext cx="9908417" cy="3593472"/>
          </a:xfrm>
          <a:prstGeom prst="rect">
            <a:avLst/>
          </a:prstGeom>
        </p:spPr>
        <p:txBody>
          <a:bodyPr lIns="0" tIns="0" rIns="0" bIns="0"/>
          <a:lstStyle>
            <a:lvl1pPr marL="179388" indent="-179388">
              <a:lnSpc>
                <a:spcPct val="100000"/>
              </a:lnSpc>
              <a:defRPr sz="1600">
                <a:latin typeface="+mn-lt"/>
              </a:defRPr>
            </a:lvl1pPr>
            <a:lvl2pPr marL="363538" indent="-187325">
              <a:lnSpc>
                <a:spcPct val="100000"/>
              </a:lnSpc>
              <a:tabLst/>
              <a:defRPr sz="1600">
                <a:latin typeface="+mn-lt"/>
              </a:defRPr>
            </a:lvl2pPr>
            <a:lvl3pPr marL="539750" indent="-180975">
              <a:lnSpc>
                <a:spcPct val="100000"/>
              </a:lnSpc>
              <a:defRPr sz="1600">
                <a:latin typeface="+mn-lt"/>
              </a:defRPr>
            </a:lvl3pPr>
            <a:lvl4pPr marL="720725" indent="-185738" defTabSz="984250">
              <a:lnSpc>
                <a:spcPct val="100000"/>
              </a:lnSpc>
              <a:tabLst/>
              <a:defRPr sz="1600">
                <a:latin typeface="+mn-lt"/>
              </a:defRPr>
            </a:lvl4pPr>
            <a:lvl5pPr marL="893763" indent="-174625">
              <a:lnSpc>
                <a:spcPct val="100000"/>
              </a:lnSpc>
              <a:defRPr sz="1600">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Box 4">
            <a:extLst>
              <a:ext uri="{FF2B5EF4-FFF2-40B4-BE49-F238E27FC236}">
                <a16:creationId xmlns:a16="http://schemas.microsoft.com/office/drawing/2014/main" id="{7854353E-F2EA-7886-76CF-C41C3F3F110D}"/>
              </a:ext>
            </a:extLst>
          </p:cNvPr>
          <p:cNvSpPr txBox="1"/>
          <p:nvPr/>
        </p:nvSpPr>
        <p:spPr>
          <a:xfrm>
            <a:off x="1691182" y="1466442"/>
            <a:ext cx="8142514" cy="338554"/>
          </a:xfrm>
          <a:prstGeom prst="rect">
            <a:avLst/>
          </a:prstGeom>
          <a:noFill/>
        </p:spPr>
        <p:txBody>
          <a:bodyPr wrap="square">
            <a:spAutoFit/>
          </a:bodyPr>
          <a:lstStyle/>
          <a:p>
            <a:pPr>
              <a:lnSpc>
                <a:spcPct val="100000"/>
              </a:lnSpc>
            </a:pPr>
            <a:r>
              <a:rPr lang="en-US" sz="1600">
                <a:latin typeface="+mn-lt"/>
              </a:rPr>
              <a:t>SMB</a:t>
            </a:r>
            <a:r>
              <a:rPr lang="en-US" sz="1600"/>
              <a:t>s have a pressing need to transform disruption into opportunity.</a:t>
            </a:r>
          </a:p>
        </p:txBody>
      </p:sp>
    </p:spTree>
    <p:extLst>
      <p:ext uri="{BB962C8B-B14F-4D97-AF65-F5344CB8AC3E}">
        <p14:creationId xmlns:p14="http://schemas.microsoft.com/office/powerpoint/2010/main" val="2177705281"/>
      </p:ext>
    </p:extLst>
  </p:cSld>
  <p:clrMapOvr>
    <a:masterClrMapping/>
  </p:clrMapOvr>
  <p:extLst>
    <p:ext uri="{DCECCB84-F9BA-43D5-87BE-67443E8EF086}">
      <p15:sldGuideLst xmlns:p15="http://schemas.microsoft.com/office/powerpoint/2012/main">
        <p15:guide id="1" orient="horz" pos="323">
          <p15:clr>
            <a:srgbClr val="FBAE40"/>
          </p15:clr>
        </p15:guide>
        <p15:guide id="2" pos="325">
          <p15:clr>
            <a:srgbClr val="FBAE40"/>
          </p15:clr>
        </p15:guide>
        <p15:guide id="5" orient="horz" pos="2160">
          <p15:clr>
            <a:srgbClr val="FBAE40"/>
          </p15:clr>
        </p15:guide>
        <p15:guide id="6"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ext 1 column with multiple images">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0F84112-E5BC-3C5D-E40A-6EA9553F931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1457" y="520"/>
            <a:ext cx="12156381" cy="6856959"/>
          </a:xfrm>
          <a:prstGeom prst="rect">
            <a:avLst/>
          </a:prstGeom>
        </p:spPr>
      </p:pic>
      <p:sp>
        <p:nvSpPr>
          <p:cNvPr id="12" name="Rectangle: Rounded Corners 11">
            <a:extLst>
              <a:ext uri="{FF2B5EF4-FFF2-40B4-BE49-F238E27FC236}">
                <a16:creationId xmlns:a16="http://schemas.microsoft.com/office/drawing/2014/main" id="{3390D154-FA77-27BD-A02D-0243B91ED27A}"/>
              </a:ext>
            </a:extLst>
          </p:cNvPr>
          <p:cNvSpPr/>
          <p:nvPr/>
        </p:nvSpPr>
        <p:spPr>
          <a:xfrm>
            <a:off x="6858001" y="525294"/>
            <a:ext cx="4818036" cy="5745651"/>
          </a:xfrm>
          <a:prstGeom prst="roundRect">
            <a:avLst>
              <a:gd name="adj" fmla="val 7256"/>
            </a:avLst>
          </a:prstGeom>
          <a:solidFill>
            <a:schemeClr val="bg1"/>
          </a:solidFill>
          <a:ln>
            <a:noFill/>
          </a:ln>
          <a:effectLst>
            <a:glow rad="190500">
              <a:schemeClr val="bg1">
                <a:lumMod val="85000"/>
                <a:alpha val="5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itle">
            <a:extLst>
              <a:ext uri="{FF2B5EF4-FFF2-40B4-BE49-F238E27FC236}">
                <a16:creationId xmlns:a16="http://schemas.microsoft.com/office/drawing/2014/main" id="{ACFDA86F-F095-5FDF-B8E0-B207C3EB1835}"/>
              </a:ext>
            </a:extLst>
          </p:cNvPr>
          <p:cNvSpPr>
            <a:spLocks noGrp="1"/>
          </p:cNvSpPr>
          <p:nvPr>
            <p:ph type="title" hasCustomPrompt="1"/>
          </p:nvPr>
        </p:nvSpPr>
        <p:spPr>
          <a:xfrm>
            <a:off x="515939" y="387047"/>
            <a:ext cx="5991865" cy="896265"/>
          </a:xfrm>
          <a:prstGeom prst="rect">
            <a:avLst/>
          </a:prstGeom>
        </p:spPr>
        <p:txBody>
          <a:bodyPr vert="horz" lIns="0" tIns="0" rIns="0" bIns="0" rtlCol="0" anchor="b">
            <a:noAutofit/>
          </a:bodyPr>
          <a:lstStyle>
            <a:lvl1pPr>
              <a:lnSpc>
                <a:spcPts val="3000"/>
              </a:lnSpc>
              <a:defRPr sz="3000"/>
            </a:lvl1pPr>
          </a:lstStyle>
          <a:p>
            <a:r>
              <a:rPr lang="en-US"/>
              <a:t>Click To </a:t>
            </a:r>
            <a:br>
              <a:rPr lang="en-US"/>
            </a:br>
            <a:r>
              <a:rPr lang="en-US"/>
              <a:t>Edit Title</a:t>
            </a:r>
            <a:endParaRPr lang="en-AU"/>
          </a:p>
        </p:txBody>
      </p:sp>
      <p:sp>
        <p:nvSpPr>
          <p:cNvPr id="11" name="Text">
            <a:extLst>
              <a:ext uri="{FF2B5EF4-FFF2-40B4-BE49-F238E27FC236}">
                <a16:creationId xmlns:a16="http://schemas.microsoft.com/office/drawing/2014/main" id="{88AD5605-6003-3601-B215-0B8B71887578}"/>
              </a:ext>
            </a:extLst>
          </p:cNvPr>
          <p:cNvSpPr>
            <a:spLocks noGrp="1"/>
          </p:cNvSpPr>
          <p:nvPr>
            <p:ph type="body" sz="quarter" idx="18" hasCustomPrompt="1"/>
          </p:nvPr>
        </p:nvSpPr>
        <p:spPr>
          <a:xfrm>
            <a:off x="515939" y="1669839"/>
            <a:ext cx="5991865" cy="4601106"/>
          </a:xfrm>
          <a:prstGeom prst="rect">
            <a:avLst/>
          </a:prstGeom>
        </p:spPr>
        <p:txBody>
          <a:bodyPr lIns="0" tIns="0" rIns="0" bIns="0"/>
          <a:lstStyle>
            <a:lvl1pPr marL="179388" indent="-179388">
              <a:lnSpc>
                <a:spcPct val="100000"/>
              </a:lnSpc>
              <a:defRPr sz="1600">
                <a:latin typeface="+mn-lt"/>
              </a:defRPr>
            </a:lvl1pPr>
            <a:lvl2pPr marL="363538" indent="-187325">
              <a:lnSpc>
                <a:spcPct val="100000"/>
              </a:lnSpc>
              <a:tabLst/>
              <a:defRPr sz="1600">
                <a:latin typeface="+mn-lt"/>
              </a:defRPr>
            </a:lvl2pPr>
            <a:lvl3pPr marL="539750" indent="-180975">
              <a:lnSpc>
                <a:spcPct val="100000"/>
              </a:lnSpc>
              <a:defRPr sz="1600">
                <a:latin typeface="+mn-lt"/>
              </a:defRPr>
            </a:lvl3pPr>
            <a:lvl4pPr marL="720725" indent="-185738" defTabSz="984250">
              <a:lnSpc>
                <a:spcPct val="100000"/>
              </a:lnSpc>
              <a:tabLst/>
              <a:defRPr sz="1600">
                <a:latin typeface="+mn-lt"/>
              </a:defRPr>
            </a:lvl4pPr>
            <a:lvl5pPr marL="893763" indent="-174625">
              <a:lnSpc>
                <a:spcPct val="100000"/>
              </a:lnSpc>
              <a:defRPr sz="1600">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AU"/>
          </a:p>
        </p:txBody>
      </p:sp>
      <p:sp>
        <p:nvSpPr>
          <p:cNvPr id="5" name="Iphone Image">
            <a:extLst>
              <a:ext uri="{FF2B5EF4-FFF2-40B4-BE49-F238E27FC236}">
                <a16:creationId xmlns:a16="http://schemas.microsoft.com/office/drawing/2014/main" id="{E43B81F3-EF01-2658-A1E0-3CA06E2AB0E4}"/>
              </a:ext>
            </a:extLst>
          </p:cNvPr>
          <p:cNvSpPr>
            <a:spLocks noGrp="1"/>
          </p:cNvSpPr>
          <p:nvPr>
            <p:ph type="pic" sz="quarter" idx="20" hasCustomPrompt="1"/>
          </p:nvPr>
        </p:nvSpPr>
        <p:spPr>
          <a:xfrm>
            <a:off x="7256835" y="3900790"/>
            <a:ext cx="2241392" cy="2009362"/>
          </a:xfrm>
          <a:prstGeom prst="roundRect">
            <a:avLst>
              <a:gd name="adj" fmla="val 11647"/>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
        <p:nvSpPr>
          <p:cNvPr id="13" name="Iphone Image">
            <a:extLst>
              <a:ext uri="{FF2B5EF4-FFF2-40B4-BE49-F238E27FC236}">
                <a16:creationId xmlns:a16="http://schemas.microsoft.com/office/drawing/2014/main" id="{407AD5F3-C0DE-85E7-3314-592E3003648B}"/>
              </a:ext>
            </a:extLst>
          </p:cNvPr>
          <p:cNvSpPr>
            <a:spLocks noGrp="1"/>
          </p:cNvSpPr>
          <p:nvPr>
            <p:ph type="pic" sz="quarter" idx="21" hasCustomPrompt="1"/>
          </p:nvPr>
        </p:nvSpPr>
        <p:spPr>
          <a:xfrm>
            <a:off x="7256835" y="872121"/>
            <a:ext cx="3998067" cy="2810193"/>
          </a:xfrm>
          <a:prstGeom prst="roundRect">
            <a:avLst>
              <a:gd name="adj" fmla="val 9240"/>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
        <p:nvSpPr>
          <p:cNvPr id="14" name="Iphone Image">
            <a:extLst>
              <a:ext uri="{FF2B5EF4-FFF2-40B4-BE49-F238E27FC236}">
                <a16:creationId xmlns:a16="http://schemas.microsoft.com/office/drawing/2014/main" id="{34A5A3C7-342D-DF04-C587-32C55DC3C38E}"/>
              </a:ext>
            </a:extLst>
          </p:cNvPr>
          <p:cNvSpPr>
            <a:spLocks noGrp="1"/>
          </p:cNvSpPr>
          <p:nvPr>
            <p:ph type="pic" sz="quarter" idx="22" hasCustomPrompt="1"/>
          </p:nvPr>
        </p:nvSpPr>
        <p:spPr>
          <a:xfrm>
            <a:off x="9756843" y="3900790"/>
            <a:ext cx="1498059" cy="2009363"/>
          </a:xfrm>
          <a:prstGeom prst="roundRect">
            <a:avLst>
              <a:gd name="adj" fmla="val 14913"/>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Tree>
    <p:extLst>
      <p:ext uri="{BB962C8B-B14F-4D97-AF65-F5344CB8AC3E}">
        <p14:creationId xmlns:p14="http://schemas.microsoft.com/office/powerpoint/2010/main" val="2684295967"/>
      </p:ext>
    </p:extLst>
  </p:cSld>
  <p:clrMapOvr>
    <a:masterClrMapping/>
  </p:clrMapOvr>
  <p:extLst>
    <p:ext uri="{DCECCB84-F9BA-43D5-87BE-67443E8EF086}">
      <p15:sldGuideLst xmlns:p15="http://schemas.microsoft.com/office/powerpoint/2012/main">
        <p15:guide id="1" orient="horz" pos="323">
          <p15:clr>
            <a:srgbClr val="FBAE40"/>
          </p15:clr>
        </p15:guide>
        <p15:guide id="2" pos="325">
          <p15:clr>
            <a:srgbClr val="FBAE40"/>
          </p15:clr>
        </p15:guide>
        <p15:guide id="5" orient="horz" pos="2160">
          <p15:clr>
            <a:srgbClr val="FBAE40"/>
          </p15:clr>
        </p15:guide>
        <p15:guide id="6"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Half Pg Text 2 col">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5C8ABED-9A13-0BBC-1A61-0E263F4648F4}"/>
              </a:ext>
            </a:extLst>
          </p:cNvPr>
          <p:cNvSpPr/>
          <p:nvPr/>
        </p:nvSpPr>
        <p:spPr>
          <a:xfrm>
            <a:off x="0" y="0"/>
            <a:ext cx="6096000" cy="6858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a:extLst>
              <a:ext uri="{FF2B5EF4-FFF2-40B4-BE49-F238E27FC236}">
                <a16:creationId xmlns:a16="http://schemas.microsoft.com/office/drawing/2014/main" id="{319C4878-B3F3-A12D-0752-7E9469B7D85F}"/>
              </a:ext>
            </a:extLst>
          </p:cNvPr>
          <p:cNvSpPr>
            <a:spLocks noGrp="1"/>
          </p:cNvSpPr>
          <p:nvPr>
            <p:ph type="title" hasCustomPrompt="1"/>
          </p:nvPr>
        </p:nvSpPr>
        <p:spPr>
          <a:xfrm>
            <a:off x="515939" y="387047"/>
            <a:ext cx="5065200" cy="896265"/>
          </a:xfrm>
          <a:prstGeom prst="rect">
            <a:avLst/>
          </a:prstGeom>
        </p:spPr>
        <p:txBody>
          <a:bodyPr vert="horz" lIns="0" tIns="0" rIns="0" bIns="0" rtlCol="0" anchor="b">
            <a:noAutofit/>
          </a:bodyPr>
          <a:lstStyle>
            <a:lvl1pPr>
              <a:lnSpc>
                <a:spcPts val="3000"/>
              </a:lnSpc>
              <a:defRPr sz="3000">
                <a:solidFill>
                  <a:schemeClr val="tx1"/>
                </a:solidFill>
              </a:defRPr>
            </a:lvl1pPr>
          </a:lstStyle>
          <a:p>
            <a:r>
              <a:rPr lang="en-US"/>
              <a:t>Click To </a:t>
            </a:r>
            <a:br>
              <a:rPr lang="en-US"/>
            </a:br>
            <a:r>
              <a:rPr lang="en-US"/>
              <a:t>Edit Title</a:t>
            </a:r>
            <a:endParaRPr lang="en-AU"/>
          </a:p>
        </p:txBody>
      </p:sp>
      <p:sp>
        <p:nvSpPr>
          <p:cNvPr id="3" name="Text">
            <a:extLst>
              <a:ext uri="{FF2B5EF4-FFF2-40B4-BE49-F238E27FC236}">
                <a16:creationId xmlns:a16="http://schemas.microsoft.com/office/drawing/2014/main" id="{0A30B5E3-BE8F-9429-2F93-05C5A67CA4A6}"/>
              </a:ext>
            </a:extLst>
          </p:cNvPr>
          <p:cNvSpPr>
            <a:spLocks noGrp="1"/>
          </p:cNvSpPr>
          <p:nvPr>
            <p:ph type="body" sz="quarter" idx="18" hasCustomPrompt="1"/>
          </p:nvPr>
        </p:nvSpPr>
        <p:spPr>
          <a:xfrm>
            <a:off x="515939" y="1670359"/>
            <a:ext cx="5065200" cy="4124552"/>
          </a:xfrm>
          <a:prstGeom prst="rect">
            <a:avLst/>
          </a:prstGeom>
        </p:spPr>
        <p:txBody>
          <a:bodyPr lIns="0" tIns="0" rIns="0" bIns="0"/>
          <a:lstStyle>
            <a:lvl1pPr marL="179388" indent="-179388">
              <a:lnSpc>
                <a:spcPct val="100000"/>
              </a:lnSpc>
              <a:defRPr sz="1600">
                <a:solidFill>
                  <a:schemeClr val="tx1"/>
                </a:solidFill>
                <a:latin typeface="+mn-lt"/>
              </a:defRPr>
            </a:lvl1pPr>
            <a:lvl2pPr marL="363538" indent="-187325">
              <a:lnSpc>
                <a:spcPct val="100000"/>
              </a:lnSpc>
              <a:tabLst/>
              <a:defRPr sz="1600">
                <a:solidFill>
                  <a:schemeClr val="tx1"/>
                </a:solidFill>
                <a:latin typeface="+mn-lt"/>
              </a:defRPr>
            </a:lvl2pPr>
            <a:lvl3pPr marL="539750" indent="-180975">
              <a:lnSpc>
                <a:spcPct val="100000"/>
              </a:lnSpc>
              <a:defRPr sz="1600">
                <a:solidFill>
                  <a:schemeClr val="tx1"/>
                </a:solidFill>
                <a:latin typeface="+mn-lt"/>
              </a:defRPr>
            </a:lvl3pPr>
            <a:lvl4pPr marL="720725" indent="-185738" defTabSz="984250">
              <a:lnSpc>
                <a:spcPct val="100000"/>
              </a:lnSpc>
              <a:tabLst/>
              <a:defRPr sz="1600">
                <a:solidFill>
                  <a:schemeClr val="tx1"/>
                </a:solidFill>
                <a:latin typeface="+mn-lt"/>
              </a:defRPr>
            </a:lvl4pPr>
            <a:lvl5pPr marL="893763" indent="-174625">
              <a:lnSpc>
                <a:spcPct val="100000"/>
              </a:lnSpc>
              <a:defRPr sz="1600">
                <a:solidFill>
                  <a:schemeClr val="tx1"/>
                </a:solidFill>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a:extLst>
              <a:ext uri="{FF2B5EF4-FFF2-40B4-BE49-F238E27FC236}">
                <a16:creationId xmlns:a16="http://schemas.microsoft.com/office/drawing/2014/main" id="{B8502BF4-1367-84C0-B597-62922DF50505}"/>
              </a:ext>
            </a:extLst>
          </p:cNvPr>
          <p:cNvSpPr>
            <a:spLocks noGrp="1"/>
          </p:cNvSpPr>
          <p:nvPr>
            <p:ph type="body" sz="quarter" idx="19" hasCustomPrompt="1"/>
          </p:nvPr>
        </p:nvSpPr>
        <p:spPr>
          <a:xfrm>
            <a:off x="6630899" y="512763"/>
            <a:ext cx="5065200" cy="5282148"/>
          </a:xfrm>
          <a:prstGeom prst="rect">
            <a:avLst/>
          </a:prstGeom>
        </p:spPr>
        <p:txBody>
          <a:bodyPr lIns="0" tIns="0" rIns="0" bIns="0"/>
          <a:lstStyle>
            <a:lvl1pPr marL="179388" indent="-179388">
              <a:lnSpc>
                <a:spcPct val="100000"/>
              </a:lnSpc>
              <a:defRPr sz="1600">
                <a:solidFill>
                  <a:schemeClr val="tx1"/>
                </a:solidFill>
                <a:latin typeface="+mn-lt"/>
              </a:defRPr>
            </a:lvl1pPr>
            <a:lvl2pPr marL="363538" indent="-187325">
              <a:lnSpc>
                <a:spcPct val="100000"/>
              </a:lnSpc>
              <a:tabLst/>
              <a:defRPr sz="1600">
                <a:solidFill>
                  <a:schemeClr val="tx1"/>
                </a:solidFill>
                <a:latin typeface="+mn-lt"/>
              </a:defRPr>
            </a:lvl2pPr>
            <a:lvl3pPr marL="539750" indent="-180975">
              <a:lnSpc>
                <a:spcPct val="100000"/>
              </a:lnSpc>
              <a:defRPr sz="1600">
                <a:solidFill>
                  <a:schemeClr val="tx1"/>
                </a:solidFill>
                <a:latin typeface="+mn-lt"/>
              </a:defRPr>
            </a:lvl3pPr>
            <a:lvl4pPr marL="720725" indent="-185738" defTabSz="984250">
              <a:lnSpc>
                <a:spcPct val="100000"/>
              </a:lnSpc>
              <a:tabLst/>
              <a:defRPr sz="1600">
                <a:solidFill>
                  <a:schemeClr val="tx1"/>
                </a:solidFill>
                <a:latin typeface="+mn-lt"/>
              </a:defRPr>
            </a:lvl4pPr>
            <a:lvl5pPr marL="893763" indent="-174625">
              <a:lnSpc>
                <a:spcPct val="100000"/>
              </a:lnSpc>
              <a:defRPr sz="1600">
                <a:solidFill>
                  <a:schemeClr val="tx1"/>
                </a:solidFill>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AU"/>
          </a:p>
        </p:txBody>
      </p:sp>
      <p:pic>
        <p:nvPicPr>
          <p:cNvPr id="4" name="Picture 3">
            <a:extLst>
              <a:ext uri="{FF2B5EF4-FFF2-40B4-BE49-F238E27FC236}">
                <a16:creationId xmlns:a16="http://schemas.microsoft.com/office/drawing/2014/main" id="{11452AB4-6FA8-7063-BB7C-E4868DE7E262}"/>
              </a:ext>
            </a:extLst>
          </p:cNvPr>
          <p:cNvPicPr>
            <a:picLocks noChangeAspect="1"/>
          </p:cNvPicPr>
          <p:nvPr/>
        </p:nvPicPr>
        <p:blipFill>
          <a:blip r:embed="rId2"/>
          <a:stretch>
            <a:fillRect/>
          </a:stretch>
        </p:blipFill>
        <p:spPr>
          <a:xfrm>
            <a:off x="31935" y="0"/>
            <a:ext cx="12155425" cy="6858000"/>
          </a:xfrm>
          <a:prstGeom prst="rect">
            <a:avLst/>
          </a:prstGeom>
        </p:spPr>
      </p:pic>
    </p:spTree>
    <p:extLst>
      <p:ext uri="{BB962C8B-B14F-4D97-AF65-F5344CB8AC3E}">
        <p14:creationId xmlns:p14="http://schemas.microsoft.com/office/powerpoint/2010/main" val="3598383587"/>
      </p:ext>
    </p:extLst>
  </p:cSld>
  <p:clrMapOvr>
    <a:masterClrMapping/>
  </p:clrMapOvr>
  <p:extLst>
    <p:ext uri="{DCECCB84-F9BA-43D5-87BE-67443E8EF086}">
      <p15:sldGuideLst xmlns:p15="http://schemas.microsoft.com/office/powerpoint/2012/main">
        <p15:guide id="1" orient="horz" pos="323">
          <p15:clr>
            <a:srgbClr val="FBAE40"/>
          </p15:clr>
        </p15:guide>
        <p15:guide id="2" pos="325">
          <p15:clr>
            <a:srgbClr val="FBAE40"/>
          </p15:clr>
        </p15:guide>
        <p15:guide id="5" orient="horz" pos="2160">
          <p15:clr>
            <a:srgbClr val="FBAE40"/>
          </p15:clr>
        </p15:guide>
        <p15:guide id="6"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Half Pg Text 2 col ">
    <p:bg>
      <p:bgPr>
        <a:solidFill>
          <a:schemeClr val="bg1">
            <a:lumMod val="95000"/>
          </a:schemeClr>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1CB4B52-2688-5FC9-DA18-745C6438EB09}"/>
              </a:ext>
            </a:extLst>
          </p:cNvPr>
          <p:cNvSpPr/>
          <p:nvPr/>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Title">
            <a:extLst>
              <a:ext uri="{FF2B5EF4-FFF2-40B4-BE49-F238E27FC236}">
                <a16:creationId xmlns:a16="http://schemas.microsoft.com/office/drawing/2014/main" id="{7C80AFCD-31F8-0890-74F3-596BD43F24B3}"/>
              </a:ext>
            </a:extLst>
          </p:cNvPr>
          <p:cNvSpPr>
            <a:spLocks noGrp="1"/>
          </p:cNvSpPr>
          <p:nvPr>
            <p:ph type="title" hasCustomPrompt="1"/>
          </p:nvPr>
        </p:nvSpPr>
        <p:spPr>
          <a:xfrm>
            <a:off x="515939" y="387047"/>
            <a:ext cx="5065200" cy="896265"/>
          </a:xfrm>
          <a:prstGeom prst="rect">
            <a:avLst/>
          </a:prstGeom>
        </p:spPr>
        <p:txBody>
          <a:bodyPr vert="horz" lIns="0" tIns="0" rIns="0" bIns="0" rtlCol="0" anchor="b">
            <a:noAutofit/>
          </a:bodyPr>
          <a:lstStyle>
            <a:lvl1pPr>
              <a:lnSpc>
                <a:spcPts val="3000"/>
              </a:lnSpc>
              <a:defRPr sz="3000">
                <a:solidFill>
                  <a:schemeClr val="tx1"/>
                </a:solidFill>
              </a:defRPr>
            </a:lvl1pPr>
          </a:lstStyle>
          <a:p>
            <a:r>
              <a:rPr lang="en-US"/>
              <a:t>Click To </a:t>
            </a:r>
            <a:br>
              <a:rPr lang="en-US"/>
            </a:br>
            <a:r>
              <a:rPr lang="en-US"/>
              <a:t>Edit Title</a:t>
            </a:r>
            <a:endParaRPr lang="en-AU"/>
          </a:p>
        </p:txBody>
      </p:sp>
      <p:sp>
        <p:nvSpPr>
          <p:cNvPr id="9" name="Text">
            <a:extLst>
              <a:ext uri="{FF2B5EF4-FFF2-40B4-BE49-F238E27FC236}">
                <a16:creationId xmlns:a16="http://schemas.microsoft.com/office/drawing/2014/main" id="{63D77030-9CB4-2299-16F7-662BF1428BC5}"/>
              </a:ext>
            </a:extLst>
          </p:cNvPr>
          <p:cNvSpPr>
            <a:spLocks noGrp="1"/>
          </p:cNvSpPr>
          <p:nvPr>
            <p:ph type="body" sz="quarter" idx="18" hasCustomPrompt="1"/>
          </p:nvPr>
        </p:nvSpPr>
        <p:spPr>
          <a:xfrm>
            <a:off x="515939" y="1670359"/>
            <a:ext cx="5065200" cy="4124552"/>
          </a:xfrm>
          <a:prstGeom prst="rect">
            <a:avLst/>
          </a:prstGeom>
        </p:spPr>
        <p:txBody>
          <a:bodyPr lIns="0" tIns="0" rIns="0" bIns="0"/>
          <a:lstStyle>
            <a:lvl1pPr marL="179388" indent="-179388">
              <a:lnSpc>
                <a:spcPct val="100000"/>
              </a:lnSpc>
              <a:defRPr sz="1600">
                <a:solidFill>
                  <a:schemeClr val="tx1"/>
                </a:solidFill>
                <a:latin typeface="+mn-lt"/>
              </a:defRPr>
            </a:lvl1pPr>
            <a:lvl2pPr marL="363538" indent="-187325">
              <a:lnSpc>
                <a:spcPct val="100000"/>
              </a:lnSpc>
              <a:tabLst/>
              <a:defRPr sz="1600">
                <a:solidFill>
                  <a:schemeClr val="tx1"/>
                </a:solidFill>
                <a:latin typeface="+mn-lt"/>
              </a:defRPr>
            </a:lvl2pPr>
            <a:lvl3pPr marL="539750" indent="-180975">
              <a:lnSpc>
                <a:spcPct val="100000"/>
              </a:lnSpc>
              <a:defRPr sz="1600">
                <a:solidFill>
                  <a:schemeClr val="tx1"/>
                </a:solidFill>
                <a:latin typeface="+mn-lt"/>
              </a:defRPr>
            </a:lvl3pPr>
            <a:lvl4pPr marL="720725" indent="-185738" defTabSz="984250">
              <a:lnSpc>
                <a:spcPct val="100000"/>
              </a:lnSpc>
              <a:tabLst/>
              <a:defRPr sz="1600">
                <a:solidFill>
                  <a:schemeClr val="tx1"/>
                </a:solidFill>
                <a:latin typeface="+mn-lt"/>
              </a:defRPr>
            </a:lvl4pPr>
            <a:lvl5pPr marL="893763" indent="-174625">
              <a:lnSpc>
                <a:spcPct val="100000"/>
              </a:lnSpc>
              <a:defRPr sz="1600">
                <a:solidFill>
                  <a:schemeClr val="tx1"/>
                </a:solidFill>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AU"/>
          </a:p>
        </p:txBody>
      </p:sp>
      <p:sp>
        <p:nvSpPr>
          <p:cNvPr id="10" name="Text">
            <a:extLst>
              <a:ext uri="{FF2B5EF4-FFF2-40B4-BE49-F238E27FC236}">
                <a16:creationId xmlns:a16="http://schemas.microsoft.com/office/drawing/2014/main" id="{6148CA77-713C-D49E-5364-4B98511A7194}"/>
              </a:ext>
            </a:extLst>
          </p:cNvPr>
          <p:cNvSpPr>
            <a:spLocks noGrp="1"/>
          </p:cNvSpPr>
          <p:nvPr>
            <p:ph type="body" sz="quarter" idx="19" hasCustomPrompt="1"/>
          </p:nvPr>
        </p:nvSpPr>
        <p:spPr>
          <a:xfrm>
            <a:off x="6630899" y="512763"/>
            <a:ext cx="5065200" cy="5282148"/>
          </a:xfrm>
          <a:prstGeom prst="rect">
            <a:avLst/>
          </a:prstGeom>
        </p:spPr>
        <p:txBody>
          <a:bodyPr lIns="0" tIns="0" rIns="0" bIns="0"/>
          <a:lstStyle>
            <a:lvl1pPr marL="179388" indent="-179388">
              <a:lnSpc>
                <a:spcPct val="100000"/>
              </a:lnSpc>
              <a:defRPr sz="1600">
                <a:solidFill>
                  <a:schemeClr val="tx1"/>
                </a:solidFill>
                <a:latin typeface="+mn-lt"/>
              </a:defRPr>
            </a:lvl1pPr>
            <a:lvl2pPr marL="363538" indent="-187325">
              <a:lnSpc>
                <a:spcPct val="100000"/>
              </a:lnSpc>
              <a:tabLst/>
              <a:defRPr sz="1600">
                <a:solidFill>
                  <a:schemeClr val="tx1"/>
                </a:solidFill>
                <a:latin typeface="+mn-lt"/>
              </a:defRPr>
            </a:lvl2pPr>
            <a:lvl3pPr marL="539750" indent="-180975">
              <a:lnSpc>
                <a:spcPct val="100000"/>
              </a:lnSpc>
              <a:defRPr sz="1600">
                <a:solidFill>
                  <a:schemeClr val="tx1"/>
                </a:solidFill>
                <a:latin typeface="+mn-lt"/>
              </a:defRPr>
            </a:lvl3pPr>
            <a:lvl4pPr marL="720725" indent="-185738" defTabSz="984250">
              <a:lnSpc>
                <a:spcPct val="100000"/>
              </a:lnSpc>
              <a:tabLst/>
              <a:defRPr sz="1600">
                <a:solidFill>
                  <a:schemeClr val="tx1"/>
                </a:solidFill>
                <a:latin typeface="+mn-lt"/>
              </a:defRPr>
            </a:lvl4pPr>
            <a:lvl5pPr marL="893763" indent="-174625">
              <a:lnSpc>
                <a:spcPct val="100000"/>
              </a:lnSpc>
              <a:defRPr sz="1600">
                <a:solidFill>
                  <a:schemeClr val="tx1"/>
                </a:solidFill>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AU"/>
          </a:p>
        </p:txBody>
      </p:sp>
      <p:pic>
        <p:nvPicPr>
          <p:cNvPr id="2" name="Picture 1">
            <a:extLst>
              <a:ext uri="{FF2B5EF4-FFF2-40B4-BE49-F238E27FC236}">
                <a16:creationId xmlns:a16="http://schemas.microsoft.com/office/drawing/2014/main" id="{D4B17DA6-5B77-6EEC-2E33-2E84CA5CD16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161" y="520"/>
            <a:ext cx="12156381" cy="6856958"/>
          </a:xfrm>
          <a:prstGeom prst="rect">
            <a:avLst/>
          </a:prstGeom>
        </p:spPr>
      </p:pic>
    </p:spTree>
    <p:extLst>
      <p:ext uri="{BB962C8B-B14F-4D97-AF65-F5344CB8AC3E}">
        <p14:creationId xmlns:p14="http://schemas.microsoft.com/office/powerpoint/2010/main" val="2306600189"/>
      </p:ext>
    </p:extLst>
  </p:cSld>
  <p:clrMapOvr>
    <a:masterClrMapping/>
  </p:clrMapOvr>
  <p:extLst>
    <p:ext uri="{DCECCB84-F9BA-43D5-87BE-67443E8EF086}">
      <p15:sldGuideLst xmlns:p15="http://schemas.microsoft.com/office/powerpoint/2012/main">
        <p15:guide id="1" orient="horz" pos="323">
          <p15:clr>
            <a:srgbClr val="FBAE40"/>
          </p15:clr>
        </p15:guide>
        <p15:guide id="2" pos="325">
          <p15:clr>
            <a:srgbClr val="FBAE40"/>
          </p15:clr>
        </p15:guide>
        <p15:guide id="5" orient="horz" pos="2160">
          <p15:clr>
            <a:srgbClr val="FBAE40"/>
          </p15:clr>
        </p15:guide>
        <p15:guide id="6"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ext 2/3 page">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072C091-2255-81D2-7351-CD84B739560E}"/>
              </a:ext>
            </a:extLst>
          </p:cNvPr>
          <p:cNvSpPr/>
          <p:nvPr/>
        </p:nvSpPr>
        <p:spPr>
          <a:xfrm>
            <a:off x="8127600" y="0"/>
            <a:ext cx="4064400" cy="6858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ext">
            <a:extLst>
              <a:ext uri="{FF2B5EF4-FFF2-40B4-BE49-F238E27FC236}">
                <a16:creationId xmlns:a16="http://schemas.microsoft.com/office/drawing/2014/main" id="{C900AEE4-2104-2EEC-FC0C-11787EF68F5A}"/>
              </a:ext>
            </a:extLst>
          </p:cNvPr>
          <p:cNvSpPr>
            <a:spLocks noGrp="1"/>
          </p:cNvSpPr>
          <p:nvPr>
            <p:ph type="body" sz="quarter" idx="19" hasCustomPrompt="1"/>
          </p:nvPr>
        </p:nvSpPr>
        <p:spPr>
          <a:xfrm>
            <a:off x="8623499" y="512763"/>
            <a:ext cx="3052562" cy="4124552"/>
          </a:xfrm>
          <a:prstGeom prst="rect">
            <a:avLst/>
          </a:prstGeom>
        </p:spPr>
        <p:txBody>
          <a:bodyPr lIns="0" tIns="0" rIns="0" bIns="0"/>
          <a:lstStyle>
            <a:lvl1pPr marL="179388" indent="-179388">
              <a:lnSpc>
                <a:spcPct val="100000"/>
              </a:lnSpc>
              <a:defRPr sz="1600">
                <a:solidFill>
                  <a:schemeClr val="tx1"/>
                </a:solidFill>
                <a:latin typeface="+mn-lt"/>
              </a:defRPr>
            </a:lvl1pPr>
            <a:lvl2pPr marL="363538" indent="-187325">
              <a:lnSpc>
                <a:spcPct val="100000"/>
              </a:lnSpc>
              <a:tabLst/>
              <a:defRPr sz="1600">
                <a:solidFill>
                  <a:schemeClr val="tx1"/>
                </a:solidFill>
                <a:latin typeface="+mn-lt"/>
              </a:defRPr>
            </a:lvl2pPr>
            <a:lvl3pPr marL="539750" indent="-180975">
              <a:lnSpc>
                <a:spcPct val="100000"/>
              </a:lnSpc>
              <a:defRPr sz="1600">
                <a:solidFill>
                  <a:schemeClr val="tx1"/>
                </a:solidFill>
                <a:latin typeface="+mn-lt"/>
              </a:defRPr>
            </a:lvl3pPr>
            <a:lvl4pPr marL="720725" indent="-185738" defTabSz="984250">
              <a:lnSpc>
                <a:spcPct val="100000"/>
              </a:lnSpc>
              <a:tabLst/>
              <a:defRPr sz="1600">
                <a:solidFill>
                  <a:schemeClr val="tx1"/>
                </a:solidFill>
                <a:latin typeface="+mn-lt"/>
              </a:defRPr>
            </a:lvl4pPr>
            <a:lvl5pPr marL="893763" indent="-174625">
              <a:lnSpc>
                <a:spcPct val="100000"/>
              </a:lnSpc>
              <a:defRPr sz="1600">
                <a:solidFill>
                  <a:schemeClr val="tx1"/>
                </a:solidFill>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AU"/>
          </a:p>
        </p:txBody>
      </p:sp>
      <p:sp>
        <p:nvSpPr>
          <p:cNvPr id="12" name="Title">
            <a:extLst>
              <a:ext uri="{FF2B5EF4-FFF2-40B4-BE49-F238E27FC236}">
                <a16:creationId xmlns:a16="http://schemas.microsoft.com/office/drawing/2014/main" id="{3847D8D6-F237-92B0-AF23-25056A4F5FD5}"/>
              </a:ext>
            </a:extLst>
          </p:cNvPr>
          <p:cNvSpPr>
            <a:spLocks noGrp="1"/>
          </p:cNvSpPr>
          <p:nvPr>
            <p:ph type="title" hasCustomPrompt="1"/>
          </p:nvPr>
        </p:nvSpPr>
        <p:spPr>
          <a:xfrm>
            <a:off x="515938" y="387047"/>
            <a:ext cx="7095724" cy="896265"/>
          </a:xfrm>
          <a:prstGeom prst="rect">
            <a:avLst/>
          </a:prstGeom>
        </p:spPr>
        <p:txBody>
          <a:bodyPr vert="horz" lIns="0" tIns="0" rIns="0" bIns="0" rtlCol="0" anchor="b">
            <a:noAutofit/>
          </a:bodyPr>
          <a:lstStyle>
            <a:lvl1pPr>
              <a:lnSpc>
                <a:spcPts val="3000"/>
              </a:lnSpc>
              <a:defRPr sz="3000"/>
            </a:lvl1pPr>
          </a:lstStyle>
          <a:p>
            <a:r>
              <a:rPr lang="en-US"/>
              <a:t>Click To </a:t>
            </a:r>
            <a:br>
              <a:rPr lang="en-US"/>
            </a:br>
            <a:r>
              <a:rPr lang="en-US"/>
              <a:t>Edit Title</a:t>
            </a:r>
            <a:endParaRPr lang="en-AU"/>
          </a:p>
        </p:txBody>
      </p:sp>
      <p:sp>
        <p:nvSpPr>
          <p:cNvPr id="13" name="Text">
            <a:extLst>
              <a:ext uri="{FF2B5EF4-FFF2-40B4-BE49-F238E27FC236}">
                <a16:creationId xmlns:a16="http://schemas.microsoft.com/office/drawing/2014/main" id="{B45D6B59-6779-A77C-AC61-2247125B7CB6}"/>
              </a:ext>
            </a:extLst>
          </p:cNvPr>
          <p:cNvSpPr>
            <a:spLocks noGrp="1"/>
          </p:cNvSpPr>
          <p:nvPr>
            <p:ph type="body" sz="quarter" idx="18" hasCustomPrompt="1"/>
          </p:nvPr>
        </p:nvSpPr>
        <p:spPr>
          <a:xfrm>
            <a:off x="515938" y="1666211"/>
            <a:ext cx="7095600" cy="4124552"/>
          </a:xfrm>
          <a:prstGeom prst="rect">
            <a:avLst/>
          </a:prstGeom>
        </p:spPr>
        <p:txBody>
          <a:bodyPr lIns="0" tIns="0" rIns="0" bIns="0"/>
          <a:lstStyle>
            <a:lvl1pPr marL="179388" indent="-179388">
              <a:lnSpc>
                <a:spcPct val="100000"/>
              </a:lnSpc>
              <a:defRPr sz="1600">
                <a:latin typeface="+mn-lt"/>
              </a:defRPr>
            </a:lvl1pPr>
            <a:lvl2pPr marL="363538" indent="-187325">
              <a:lnSpc>
                <a:spcPct val="100000"/>
              </a:lnSpc>
              <a:tabLst/>
              <a:defRPr sz="1600">
                <a:latin typeface="+mn-lt"/>
              </a:defRPr>
            </a:lvl2pPr>
            <a:lvl3pPr marL="539750" indent="-180975">
              <a:lnSpc>
                <a:spcPct val="100000"/>
              </a:lnSpc>
              <a:defRPr sz="1600">
                <a:latin typeface="+mn-lt"/>
              </a:defRPr>
            </a:lvl3pPr>
            <a:lvl4pPr marL="720725" indent="-185738" defTabSz="984250">
              <a:lnSpc>
                <a:spcPct val="100000"/>
              </a:lnSpc>
              <a:tabLst/>
              <a:defRPr sz="1600">
                <a:latin typeface="+mn-lt"/>
              </a:defRPr>
            </a:lvl4pPr>
            <a:lvl5pPr marL="893763" indent="-174625">
              <a:lnSpc>
                <a:spcPct val="100000"/>
              </a:lnSpc>
              <a:defRPr sz="1600">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AU"/>
          </a:p>
        </p:txBody>
      </p:sp>
      <p:pic>
        <p:nvPicPr>
          <p:cNvPr id="4" name="Picture 3">
            <a:extLst>
              <a:ext uri="{FF2B5EF4-FFF2-40B4-BE49-F238E27FC236}">
                <a16:creationId xmlns:a16="http://schemas.microsoft.com/office/drawing/2014/main" id="{19B664F0-D37B-D65E-4F3E-1B70051EC17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161" y="520"/>
            <a:ext cx="12156381" cy="6856958"/>
          </a:xfrm>
          <a:prstGeom prst="rect">
            <a:avLst/>
          </a:prstGeom>
        </p:spPr>
      </p:pic>
    </p:spTree>
    <p:extLst>
      <p:ext uri="{BB962C8B-B14F-4D97-AF65-F5344CB8AC3E}">
        <p14:creationId xmlns:p14="http://schemas.microsoft.com/office/powerpoint/2010/main" val="3914909966"/>
      </p:ext>
    </p:extLst>
  </p:cSld>
  <p:clrMapOvr>
    <a:masterClrMapping/>
  </p:clrMapOvr>
  <p:extLst>
    <p:ext uri="{DCECCB84-F9BA-43D5-87BE-67443E8EF086}">
      <p15:sldGuideLst xmlns:p15="http://schemas.microsoft.com/office/powerpoint/2012/main">
        <p15:guide id="1" orient="horz" pos="323">
          <p15:clr>
            <a:srgbClr val="FBAE40"/>
          </p15:clr>
        </p15:guide>
        <p15:guide id="2" pos="325">
          <p15:clr>
            <a:srgbClr val="FBAE40"/>
          </p15:clr>
        </p15:guide>
        <p15:guide id="6"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ext 2/3 page-DK">
    <p:bg>
      <p:bgPr>
        <a:solidFill>
          <a:schemeClr val="bg1">
            <a:lumMod val="95000"/>
          </a:schemeClr>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EC2C2AB-BC94-80FE-6DD1-485E9B68794B}"/>
              </a:ext>
            </a:extLst>
          </p:cNvPr>
          <p:cNvSpPr/>
          <p:nvPr/>
        </p:nvSpPr>
        <p:spPr>
          <a:xfrm>
            <a:off x="8127600" y="0"/>
            <a:ext cx="40644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Text">
            <a:extLst>
              <a:ext uri="{FF2B5EF4-FFF2-40B4-BE49-F238E27FC236}">
                <a16:creationId xmlns:a16="http://schemas.microsoft.com/office/drawing/2014/main" id="{C7C22EF9-D5DF-B90B-F4BB-42054BAC3116}"/>
              </a:ext>
            </a:extLst>
          </p:cNvPr>
          <p:cNvSpPr>
            <a:spLocks noGrp="1"/>
          </p:cNvSpPr>
          <p:nvPr>
            <p:ph type="body" sz="quarter" idx="19" hasCustomPrompt="1"/>
          </p:nvPr>
        </p:nvSpPr>
        <p:spPr>
          <a:xfrm>
            <a:off x="8623499" y="512763"/>
            <a:ext cx="3052562" cy="4124552"/>
          </a:xfrm>
          <a:prstGeom prst="rect">
            <a:avLst/>
          </a:prstGeom>
        </p:spPr>
        <p:txBody>
          <a:bodyPr lIns="0" tIns="0" rIns="0" bIns="0"/>
          <a:lstStyle>
            <a:lvl1pPr marL="179388" indent="-179388">
              <a:lnSpc>
                <a:spcPct val="100000"/>
              </a:lnSpc>
              <a:defRPr sz="1600">
                <a:solidFill>
                  <a:schemeClr val="tx1"/>
                </a:solidFill>
                <a:latin typeface="+mn-lt"/>
              </a:defRPr>
            </a:lvl1pPr>
            <a:lvl2pPr marL="363538" indent="-187325">
              <a:lnSpc>
                <a:spcPct val="100000"/>
              </a:lnSpc>
              <a:tabLst/>
              <a:defRPr sz="1600">
                <a:solidFill>
                  <a:schemeClr val="tx1"/>
                </a:solidFill>
                <a:latin typeface="+mn-lt"/>
              </a:defRPr>
            </a:lvl2pPr>
            <a:lvl3pPr marL="539750" indent="-180975">
              <a:lnSpc>
                <a:spcPct val="100000"/>
              </a:lnSpc>
              <a:defRPr sz="1600">
                <a:solidFill>
                  <a:schemeClr val="tx1"/>
                </a:solidFill>
                <a:latin typeface="+mn-lt"/>
              </a:defRPr>
            </a:lvl3pPr>
            <a:lvl4pPr marL="720725" indent="-185738" defTabSz="984250">
              <a:lnSpc>
                <a:spcPct val="100000"/>
              </a:lnSpc>
              <a:tabLst/>
              <a:defRPr sz="1600">
                <a:solidFill>
                  <a:schemeClr val="tx1"/>
                </a:solidFill>
                <a:latin typeface="+mn-lt"/>
              </a:defRPr>
            </a:lvl4pPr>
            <a:lvl5pPr marL="893763" indent="-174625">
              <a:lnSpc>
                <a:spcPct val="100000"/>
              </a:lnSpc>
              <a:defRPr sz="1600">
                <a:solidFill>
                  <a:schemeClr val="tx1"/>
                </a:solidFill>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AU"/>
          </a:p>
        </p:txBody>
      </p:sp>
      <p:sp>
        <p:nvSpPr>
          <p:cNvPr id="9" name="Title">
            <a:extLst>
              <a:ext uri="{FF2B5EF4-FFF2-40B4-BE49-F238E27FC236}">
                <a16:creationId xmlns:a16="http://schemas.microsoft.com/office/drawing/2014/main" id="{BE6532D5-DB9F-0542-A325-2B6C94BD80B1}"/>
              </a:ext>
            </a:extLst>
          </p:cNvPr>
          <p:cNvSpPr>
            <a:spLocks noGrp="1"/>
          </p:cNvSpPr>
          <p:nvPr>
            <p:ph type="title" hasCustomPrompt="1"/>
          </p:nvPr>
        </p:nvSpPr>
        <p:spPr>
          <a:xfrm>
            <a:off x="515938" y="387047"/>
            <a:ext cx="7095724" cy="896265"/>
          </a:xfrm>
          <a:prstGeom prst="rect">
            <a:avLst/>
          </a:prstGeom>
        </p:spPr>
        <p:txBody>
          <a:bodyPr vert="horz" lIns="0" tIns="0" rIns="0" bIns="0" rtlCol="0" anchor="b">
            <a:noAutofit/>
          </a:bodyPr>
          <a:lstStyle>
            <a:lvl1pPr>
              <a:lnSpc>
                <a:spcPts val="3000"/>
              </a:lnSpc>
              <a:defRPr sz="3000">
                <a:solidFill>
                  <a:schemeClr val="tx1"/>
                </a:solidFill>
              </a:defRPr>
            </a:lvl1pPr>
          </a:lstStyle>
          <a:p>
            <a:r>
              <a:rPr lang="en-US"/>
              <a:t>Click To </a:t>
            </a:r>
            <a:br>
              <a:rPr lang="en-US"/>
            </a:br>
            <a:r>
              <a:rPr lang="en-US"/>
              <a:t>Edit Title</a:t>
            </a:r>
            <a:endParaRPr lang="en-AU"/>
          </a:p>
        </p:txBody>
      </p:sp>
      <p:sp>
        <p:nvSpPr>
          <p:cNvPr id="10" name="Text">
            <a:extLst>
              <a:ext uri="{FF2B5EF4-FFF2-40B4-BE49-F238E27FC236}">
                <a16:creationId xmlns:a16="http://schemas.microsoft.com/office/drawing/2014/main" id="{11381586-9D9A-CF98-92FD-440EAC8ACEDA}"/>
              </a:ext>
            </a:extLst>
          </p:cNvPr>
          <p:cNvSpPr>
            <a:spLocks noGrp="1"/>
          </p:cNvSpPr>
          <p:nvPr>
            <p:ph type="body" sz="quarter" idx="18" hasCustomPrompt="1"/>
          </p:nvPr>
        </p:nvSpPr>
        <p:spPr>
          <a:xfrm>
            <a:off x="515938" y="1675935"/>
            <a:ext cx="7095600" cy="4124552"/>
          </a:xfrm>
          <a:prstGeom prst="rect">
            <a:avLst/>
          </a:prstGeom>
        </p:spPr>
        <p:txBody>
          <a:bodyPr lIns="0" tIns="0" rIns="0" bIns="0"/>
          <a:lstStyle>
            <a:lvl1pPr marL="179388" indent="-179388">
              <a:lnSpc>
                <a:spcPct val="100000"/>
              </a:lnSpc>
              <a:defRPr sz="1600">
                <a:solidFill>
                  <a:schemeClr val="tx1"/>
                </a:solidFill>
                <a:latin typeface="+mn-lt"/>
              </a:defRPr>
            </a:lvl1pPr>
            <a:lvl2pPr marL="363538" indent="-187325">
              <a:lnSpc>
                <a:spcPct val="100000"/>
              </a:lnSpc>
              <a:tabLst/>
              <a:defRPr sz="1600">
                <a:solidFill>
                  <a:schemeClr val="tx1"/>
                </a:solidFill>
                <a:latin typeface="+mn-lt"/>
              </a:defRPr>
            </a:lvl2pPr>
            <a:lvl3pPr marL="539750" indent="-180975">
              <a:lnSpc>
                <a:spcPct val="100000"/>
              </a:lnSpc>
              <a:defRPr sz="1600">
                <a:solidFill>
                  <a:schemeClr val="tx1"/>
                </a:solidFill>
                <a:latin typeface="+mn-lt"/>
              </a:defRPr>
            </a:lvl3pPr>
            <a:lvl4pPr marL="720725" indent="-185738" defTabSz="984250">
              <a:lnSpc>
                <a:spcPct val="100000"/>
              </a:lnSpc>
              <a:tabLst/>
              <a:defRPr sz="1600">
                <a:solidFill>
                  <a:schemeClr val="tx1"/>
                </a:solidFill>
                <a:latin typeface="+mn-lt"/>
              </a:defRPr>
            </a:lvl4pPr>
            <a:lvl5pPr marL="893763" indent="-174625">
              <a:lnSpc>
                <a:spcPct val="100000"/>
              </a:lnSpc>
              <a:defRPr sz="1600">
                <a:solidFill>
                  <a:schemeClr val="tx1"/>
                </a:solidFill>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AU"/>
          </a:p>
        </p:txBody>
      </p:sp>
      <p:pic>
        <p:nvPicPr>
          <p:cNvPr id="2" name="Picture 1">
            <a:extLst>
              <a:ext uri="{FF2B5EF4-FFF2-40B4-BE49-F238E27FC236}">
                <a16:creationId xmlns:a16="http://schemas.microsoft.com/office/drawing/2014/main" id="{8657C2D2-DCFF-54D0-73B5-E27C7788CCE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1458" y="520"/>
            <a:ext cx="12156379" cy="6856958"/>
          </a:xfrm>
          <a:prstGeom prst="rect">
            <a:avLst/>
          </a:prstGeom>
        </p:spPr>
      </p:pic>
    </p:spTree>
    <p:extLst>
      <p:ext uri="{BB962C8B-B14F-4D97-AF65-F5344CB8AC3E}">
        <p14:creationId xmlns:p14="http://schemas.microsoft.com/office/powerpoint/2010/main" val="210367286"/>
      </p:ext>
    </p:extLst>
  </p:cSld>
  <p:clrMapOvr>
    <a:masterClrMapping/>
  </p:clrMapOvr>
  <p:extLst>
    <p:ext uri="{DCECCB84-F9BA-43D5-87BE-67443E8EF086}">
      <p15:sldGuideLst xmlns:p15="http://schemas.microsoft.com/office/powerpoint/2012/main">
        <p15:guide id="1" orient="horz" pos="323">
          <p15:clr>
            <a:srgbClr val="FBAE40"/>
          </p15:clr>
        </p15:guide>
        <p15:guide id="2" pos="325">
          <p15:clr>
            <a:srgbClr val="FBAE40"/>
          </p15:clr>
        </p15:guide>
        <p15:guide id="5" orient="horz" pos="2160">
          <p15:clr>
            <a:srgbClr val="FBAE40"/>
          </p15:clr>
        </p15:guide>
        <p15:guide id="6"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Text 3/4 pag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5DF85D0-61A0-FB09-0C05-12D521381013}"/>
              </a:ext>
            </a:extLst>
          </p:cNvPr>
          <p:cNvSpPr/>
          <p:nvPr/>
        </p:nvSpPr>
        <p:spPr>
          <a:xfrm>
            <a:off x="0" y="0"/>
            <a:ext cx="4064400" cy="6858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Title">
            <a:extLst>
              <a:ext uri="{FF2B5EF4-FFF2-40B4-BE49-F238E27FC236}">
                <a16:creationId xmlns:a16="http://schemas.microsoft.com/office/drawing/2014/main" id="{191E67F2-1CD0-B735-7A8B-54C187C5F8A9}"/>
              </a:ext>
            </a:extLst>
          </p:cNvPr>
          <p:cNvSpPr>
            <a:spLocks noGrp="1"/>
          </p:cNvSpPr>
          <p:nvPr>
            <p:ph type="title" hasCustomPrompt="1"/>
          </p:nvPr>
        </p:nvSpPr>
        <p:spPr>
          <a:xfrm>
            <a:off x="515938" y="387047"/>
            <a:ext cx="3226722" cy="896265"/>
          </a:xfrm>
          <a:prstGeom prst="rect">
            <a:avLst/>
          </a:prstGeom>
        </p:spPr>
        <p:txBody>
          <a:bodyPr vert="horz" lIns="0" tIns="0" rIns="0" bIns="0" rtlCol="0" anchor="b">
            <a:noAutofit/>
          </a:bodyPr>
          <a:lstStyle>
            <a:lvl1pPr>
              <a:lnSpc>
                <a:spcPts val="3000"/>
              </a:lnSpc>
              <a:defRPr sz="3000">
                <a:solidFill>
                  <a:schemeClr val="tx1"/>
                </a:solidFill>
              </a:defRPr>
            </a:lvl1pPr>
          </a:lstStyle>
          <a:p>
            <a:r>
              <a:rPr lang="en-US"/>
              <a:t>Click To </a:t>
            </a:r>
            <a:br>
              <a:rPr lang="en-US"/>
            </a:br>
            <a:r>
              <a:rPr lang="en-US"/>
              <a:t>Edit Title</a:t>
            </a:r>
            <a:endParaRPr lang="en-AU"/>
          </a:p>
        </p:txBody>
      </p:sp>
      <p:sp>
        <p:nvSpPr>
          <p:cNvPr id="9" name="Text">
            <a:extLst>
              <a:ext uri="{FF2B5EF4-FFF2-40B4-BE49-F238E27FC236}">
                <a16:creationId xmlns:a16="http://schemas.microsoft.com/office/drawing/2014/main" id="{EECF07F8-FA63-F57C-1250-5611256BD0C1}"/>
              </a:ext>
            </a:extLst>
          </p:cNvPr>
          <p:cNvSpPr>
            <a:spLocks noGrp="1"/>
          </p:cNvSpPr>
          <p:nvPr>
            <p:ph type="body" sz="quarter" idx="18" hasCustomPrompt="1"/>
          </p:nvPr>
        </p:nvSpPr>
        <p:spPr>
          <a:xfrm>
            <a:off x="515938" y="1788354"/>
            <a:ext cx="3237355" cy="4124552"/>
          </a:xfrm>
          <a:prstGeom prst="rect">
            <a:avLst/>
          </a:prstGeom>
        </p:spPr>
        <p:txBody>
          <a:bodyPr lIns="0" tIns="0" rIns="0" bIns="0"/>
          <a:lstStyle>
            <a:lvl1pPr marL="179388" indent="-179388">
              <a:lnSpc>
                <a:spcPct val="100000"/>
              </a:lnSpc>
              <a:defRPr sz="1600">
                <a:solidFill>
                  <a:schemeClr val="tx1"/>
                </a:solidFill>
                <a:latin typeface="+mn-lt"/>
              </a:defRPr>
            </a:lvl1pPr>
            <a:lvl2pPr marL="363538" indent="-187325">
              <a:lnSpc>
                <a:spcPct val="100000"/>
              </a:lnSpc>
              <a:tabLst/>
              <a:defRPr sz="1600">
                <a:solidFill>
                  <a:schemeClr val="tx1"/>
                </a:solidFill>
                <a:latin typeface="+mn-lt"/>
              </a:defRPr>
            </a:lvl2pPr>
            <a:lvl3pPr marL="539750" indent="-180975">
              <a:lnSpc>
                <a:spcPct val="100000"/>
              </a:lnSpc>
              <a:defRPr sz="1600">
                <a:solidFill>
                  <a:schemeClr val="tx1"/>
                </a:solidFill>
                <a:latin typeface="+mn-lt"/>
              </a:defRPr>
            </a:lvl3pPr>
            <a:lvl4pPr marL="720725" indent="-185738" defTabSz="984250">
              <a:lnSpc>
                <a:spcPct val="100000"/>
              </a:lnSpc>
              <a:tabLst/>
              <a:defRPr sz="1600">
                <a:solidFill>
                  <a:schemeClr val="tx1"/>
                </a:solidFill>
                <a:latin typeface="+mn-lt"/>
              </a:defRPr>
            </a:lvl4pPr>
            <a:lvl5pPr marL="893763" indent="-174625">
              <a:lnSpc>
                <a:spcPct val="100000"/>
              </a:lnSpc>
              <a:defRPr sz="1600">
                <a:solidFill>
                  <a:schemeClr val="tx1"/>
                </a:solidFill>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AU"/>
          </a:p>
        </p:txBody>
      </p:sp>
      <p:pic>
        <p:nvPicPr>
          <p:cNvPr id="2" name="Picture 1">
            <a:extLst>
              <a:ext uri="{FF2B5EF4-FFF2-40B4-BE49-F238E27FC236}">
                <a16:creationId xmlns:a16="http://schemas.microsoft.com/office/drawing/2014/main" id="{1CAACB05-6011-FCF3-EB75-1D14E1E22D1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1458" y="520"/>
            <a:ext cx="12156379" cy="6856958"/>
          </a:xfrm>
          <a:prstGeom prst="rect">
            <a:avLst/>
          </a:prstGeom>
        </p:spPr>
      </p:pic>
    </p:spTree>
    <p:extLst>
      <p:ext uri="{BB962C8B-B14F-4D97-AF65-F5344CB8AC3E}">
        <p14:creationId xmlns:p14="http://schemas.microsoft.com/office/powerpoint/2010/main" val="461736461"/>
      </p:ext>
    </p:extLst>
  </p:cSld>
  <p:clrMapOvr>
    <a:masterClrMapping/>
  </p:clrMapOvr>
  <p:extLst>
    <p:ext uri="{DCECCB84-F9BA-43D5-87BE-67443E8EF086}">
      <p15:sldGuideLst xmlns:p15="http://schemas.microsoft.com/office/powerpoint/2012/main">
        <p15:guide id="1" orient="horz" pos="323">
          <p15:clr>
            <a:srgbClr val="FBAE40"/>
          </p15:clr>
        </p15:guide>
        <p15:guide id="2" pos="325">
          <p15:clr>
            <a:srgbClr val="FBAE40"/>
          </p15:clr>
        </p15:guide>
        <p15:guide id="5" orient="horz" pos="2160">
          <p15:clr>
            <a:srgbClr val="FBAE40"/>
          </p15:clr>
        </p15:guide>
        <p15:guide id="6"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ext with multiple images">
    <p:bg>
      <p:bgPr>
        <a:solidFill>
          <a:schemeClr val="bg1"/>
        </a:solidFill>
        <a:effectLst/>
      </p:bgPr>
    </p:bg>
    <p:spTree>
      <p:nvGrpSpPr>
        <p:cNvPr id="1" name=""/>
        <p:cNvGrpSpPr/>
        <p:nvPr/>
      </p:nvGrpSpPr>
      <p:grpSpPr>
        <a:xfrm>
          <a:off x="0" y="0"/>
          <a:ext cx="0" cy="0"/>
          <a:chOff x="0" y="0"/>
          <a:chExt cx="0" cy="0"/>
        </a:xfrm>
      </p:grpSpPr>
      <p:sp>
        <p:nvSpPr>
          <p:cNvPr id="12" name="Text">
            <a:extLst>
              <a:ext uri="{FF2B5EF4-FFF2-40B4-BE49-F238E27FC236}">
                <a16:creationId xmlns:a16="http://schemas.microsoft.com/office/drawing/2014/main" id="{AD7AC263-6DA4-E0C0-4890-DE095439519D}"/>
              </a:ext>
            </a:extLst>
          </p:cNvPr>
          <p:cNvSpPr>
            <a:spLocks noGrp="1"/>
          </p:cNvSpPr>
          <p:nvPr>
            <p:ph type="body" sz="quarter" idx="23" hasCustomPrompt="1"/>
          </p:nvPr>
        </p:nvSpPr>
        <p:spPr>
          <a:xfrm>
            <a:off x="1767647" y="1724575"/>
            <a:ext cx="5946388" cy="4556097"/>
          </a:xfrm>
          <a:prstGeom prst="rect">
            <a:avLst/>
          </a:prstGeom>
        </p:spPr>
        <p:txBody>
          <a:bodyPr lIns="0" tIns="0" rIns="0" bIns="0"/>
          <a:lstStyle>
            <a:lvl1pPr marL="179388" indent="-179388">
              <a:lnSpc>
                <a:spcPct val="100000"/>
              </a:lnSpc>
              <a:defRPr sz="1600">
                <a:latin typeface="+mn-lt"/>
              </a:defRPr>
            </a:lvl1pPr>
            <a:lvl2pPr marL="363538" indent="-187325">
              <a:lnSpc>
                <a:spcPct val="100000"/>
              </a:lnSpc>
              <a:tabLst/>
              <a:defRPr sz="1600">
                <a:latin typeface="+mn-lt"/>
              </a:defRPr>
            </a:lvl2pPr>
            <a:lvl3pPr marL="539750" indent="-180975">
              <a:lnSpc>
                <a:spcPct val="100000"/>
              </a:lnSpc>
              <a:defRPr sz="1600">
                <a:latin typeface="+mn-lt"/>
              </a:defRPr>
            </a:lvl3pPr>
            <a:lvl4pPr marL="720725" indent="-185738" defTabSz="984250">
              <a:lnSpc>
                <a:spcPct val="100000"/>
              </a:lnSpc>
              <a:tabLst/>
              <a:defRPr sz="1600">
                <a:latin typeface="+mn-lt"/>
              </a:defRPr>
            </a:lvl4pPr>
            <a:lvl5pPr marL="893763" indent="-174625">
              <a:lnSpc>
                <a:spcPct val="100000"/>
              </a:lnSpc>
              <a:defRPr sz="1600">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AU"/>
          </a:p>
        </p:txBody>
      </p:sp>
      <p:sp>
        <p:nvSpPr>
          <p:cNvPr id="8" name="Rectangle 7">
            <a:extLst>
              <a:ext uri="{FF2B5EF4-FFF2-40B4-BE49-F238E27FC236}">
                <a16:creationId xmlns:a16="http://schemas.microsoft.com/office/drawing/2014/main" id="{53874545-B647-8322-871C-E02C32808FB8}"/>
              </a:ext>
            </a:extLst>
          </p:cNvPr>
          <p:cNvSpPr/>
          <p:nvPr/>
        </p:nvSpPr>
        <p:spPr>
          <a:xfrm>
            <a:off x="0" y="0"/>
            <a:ext cx="1241075" cy="6858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itle">
            <a:extLst>
              <a:ext uri="{FF2B5EF4-FFF2-40B4-BE49-F238E27FC236}">
                <a16:creationId xmlns:a16="http://schemas.microsoft.com/office/drawing/2014/main" id="{FEAC9F81-1A5F-4414-BB78-6841C20F46FE}"/>
              </a:ext>
            </a:extLst>
          </p:cNvPr>
          <p:cNvSpPr>
            <a:spLocks noGrp="1"/>
          </p:cNvSpPr>
          <p:nvPr>
            <p:ph type="title" hasCustomPrompt="1"/>
          </p:nvPr>
        </p:nvSpPr>
        <p:spPr>
          <a:xfrm>
            <a:off x="1767646" y="387047"/>
            <a:ext cx="5946388" cy="896265"/>
          </a:xfrm>
          <a:prstGeom prst="rect">
            <a:avLst/>
          </a:prstGeom>
        </p:spPr>
        <p:txBody>
          <a:bodyPr vert="horz" lIns="0" tIns="0" rIns="0" bIns="0" rtlCol="0" anchor="b">
            <a:noAutofit/>
          </a:bodyPr>
          <a:lstStyle>
            <a:lvl1pPr>
              <a:lnSpc>
                <a:spcPts val="3000"/>
              </a:lnSpc>
              <a:defRPr sz="3000"/>
            </a:lvl1pPr>
          </a:lstStyle>
          <a:p>
            <a:r>
              <a:rPr lang="en-US"/>
              <a:t>Click To </a:t>
            </a:r>
            <a:br>
              <a:rPr lang="en-US"/>
            </a:br>
            <a:r>
              <a:rPr lang="en-US"/>
              <a:t>Edit Title</a:t>
            </a:r>
            <a:endParaRPr lang="en-AU"/>
          </a:p>
        </p:txBody>
      </p:sp>
      <p:sp>
        <p:nvSpPr>
          <p:cNvPr id="3" name="Rectangle: Rounded Corners 2">
            <a:extLst>
              <a:ext uri="{FF2B5EF4-FFF2-40B4-BE49-F238E27FC236}">
                <a16:creationId xmlns:a16="http://schemas.microsoft.com/office/drawing/2014/main" id="{4C49BC51-9016-32F9-3F18-F6AFE2554C12}"/>
              </a:ext>
            </a:extLst>
          </p:cNvPr>
          <p:cNvSpPr/>
          <p:nvPr/>
        </p:nvSpPr>
        <p:spPr>
          <a:xfrm>
            <a:off x="8025317" y="535022"/>
            <a:ext cx="3631263" cy="5745651"/>
          </a:xfrm>
          <a:prstGeom prst="roundRect">
            <a:avLst>
              <a:gd name="adj" fmla="val 7256"/>
            </a:avLst>
          </a:prstGeom>
          <a:solidFill>
            <a:schemeClr val="bg1"/>
          </a:solidFill>
          <a:ln>
            <a:noFill/>
          </a:ln>
          <a:effectLst>
            <a:glow rad="190500">
              <a:schemeClr val="bg1">
                <a:lumMod val="85000"/>
                <a:alpha val="5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Iphone Image">
            <a:extLst>
              <a:ext uri="{FF2B5EF4-FFF2-40B4-BE49-F238E27FC236}">
                <a16:creationId xmlns:a16="http://schemas.microsoft.com/office/drawing/2014/main" id="{88159984-83FF-9CD2-7119-41AA954C0FCF}"/>
              </a:ext>
            </a:extLst>
          </p:cNvPr>
          <p:cNvSpPr>
            <a:spLocks noGrp="1"/>
          </p:cNvSpPr>
          <p:nvPr>
            <p:ph type="pic" sz="quarter" idx="21" hasCustomPrompt="1"/>
          </p:nvPr>
        </p:nvSpPr>
        <p:spPr>
          <a:xfrm>
            <a:off x="8433881" y="872121"/>
            <a:ext cx="2821021" cy="2810193"/>
          </a:xfrm>
          <a:prstGeom prst="roundRect">
            <a:avLst>
              <a:gd name="adj" fmla="val 9240"/>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
        <p:nvSpPr>
          <p:cNvPr id="6" name="Iphone Image">
            <a:extLst>
              <a:ext uri="{FF2B5EF4-FFF2-40B4-BE49-F238E27FC236}">
                <a16:creationId xmlns:a16="http://schemas.microsoft.com/office/drawing/2014/main" id="{F6C7D25D-FFE0-8829-8645-4E101FCCACB2}"/>
              </a:ext>
            </a:extLst>
          </p:cNvPr>
          <p:cNvSpPr>
            <a:spLocks noGrp="1"/>
          </p:cNvSpPr>
          <p:nvPr>
            <p:ph type="pic" sz="quarter" idx="22" hasCustomPrompt="1"/>
          </p:nvPr>
        </p:nvSpPr>
        <p:spPr>
          <a:xfrm>
            <a:off x="8433881" y="4029141"/>
            <a:ext cx="2821021" cy="1881012"/>
          </a:xfrm>
          <a:prstGeom prst="roundRect">
            <a:avLst>
              <a:gd name="adj" fmla="val 14913"/>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pic>
        <p:nvPicPr>
          <p:cNvPr id="2" name="Picture 1">
            <a:extLst>
              <a:ext uri="{FF2B5EF4-FFF2-40B4-BE49-F238E27FC236}">
                <a16:creationId xmlns:a16="http://schemas.microsoft.com/office/drawing/2014/main" id="{39D55747-ACA2-0884-D1A1-84D3E8016E5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161" y="520"/>
            <a:ext cx="12156381" cy="6856958"/>
          </a:xfrm>
          <a:prstGeom prst="rect">
            <a:avLst/>
          </a:prstGeom>
        </p:spPr>
      </p:pic>
    </p:spTree>
    <p:extLst>
      <p:ext uri="{BB962C8B-B14F-4D97-AF65-F5344CB8AC3E}">
        <p14:creationId xmlns:p14="http://schemas.microsoft.com/office/powerpoint/2010/main" val="4255359809"/>
      </p:ext>
    </p:extLst>
  </p:cSld>
  <p:clrMapOvr>
    <a:masterClrMapping/>
  </p:clrMapOvr>
  <p:extLst>
    <p:ext uri="{DCECCB84-F9BA-43D5-87BE-67443E8EF086}">
      <p15:sldGuideLst xmlns:p15="http://schemas.microsoft.com/office/powerpoint/2012/main">
        <p15:guide id="1" orient="horz" pos="323">
          <p15:clr>
            <a:srgbClr val="FBAE40"/>
          </p15:clr>
        </p15:guide>
        <p15:guide id="2" pos="325">
          <p15:clr>
            <a:srgbClr val="FBAE40"/>
          </p15:clr>
        </p15:guide>
        <p15:guide id="5" orient="horz" pos="2160">
          <p15:clr>
            <a:srgbClr val="FBAE40"/>
          </p15:clr>
        </p15:guide>
        <p15:guide id="6"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_Text with multiple images">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D2DC66F-D3ED-B906-E703-3CB5B5B7FAD8}"/>
              </a:ext>
            </a:extLst>
          </p:cNvPr>
          <p:cNvPicPr>
            <a:picLocks noChangeAspect="1"/>
          </p:cNvPicPr>
          <p:nvPr/>
        </p:nvPicPr>
        <p:blipFill>
          <a:blip r:embed="rId2"/>
          <a:stretch>
            <a:fillRect/>
          </a:stretch>
        </p:blipFill>
        <p:spPr>
          <a:xfrm>
            <a:off x="31935" y="0"/>
            <a:ext cx="12155425" cy="6858000"/>
          </a:xfrm>
          <a:prstGeom prst="rect">
            <a:avLst/>
          </a:prstGeom>
        </p:spPr>
      </p:pic>
      <p:sp>
        <p:nvSpPr>
          <p:cNvPr id="12" name="Text">
            <a:extLst>
              <a:ext uri="{FF2B5EF4-FFF2-40B4-BE49-F238E27FC236}">
                <a16:creationId xmlns:a16="http://schemas.microsoft.com/office/drawing/2014/main" id="{AD7AC263-6DA4-E0C0-4890-DE095439519D}"/>
              </a:ext>
            </a:extLst>
          </p:cNvPr>
          <p:cNvSpPr>
            <a:spLocks noGrp="1"/>
          </p:cNvSpPr>
          <p:nvPr>
            <p:ph type="body" sz="quarter" idx="23" hasCustomPrompt="1"/>
          </p:nvPr>
        </p:nvSpPr>
        <p:spPr>
          <a:xfrm>
            <a:off x="1767647" y="1724575"/>
            <a:ext cx="5622616" cy="4556097"/>
          </a:xfrm>
          <a:prstGeom prst="rect">
            <a:avLst/>
          </a:prstGeom>
        </p:spPr>
        <p:txBody>
          <a:bodyPr lIns="0" tIns="0" rIns="0" bIns="0"/>
          <a:lstStyle>
            <a:lvl1pPr marL="179388" indent="-179388">
              <a:lnSpc>
                <a:spcPct val="100000"/>
              </a:lnSpc>
              <a:defRPr sz="1600">
                <a:latin typeface="+mn-lt"/>
              </a:defRPr>
            </a:lvl1pPr>
            <a:lvl2pPr marL="363538" indent="-187325">
              <a:lnSpc>
                <a:spcPct val="100000"/>
              </a:lnSpc>
              <a:tabLst/>
              <a:defRPr sz="1600">
                <a:latin typeface="+mn-lt"/>
              </a:defRPr>
            </a:lvl2pPr>
            <a:lvl3pPr marL="539750" indent="-180975">
              <a:lnSpc>
                <a:spcPct val="100000"/>
              </a:lnSpc>
              <a:defRPr sz="1600">
                <a:latin typeface="+mn-lt"/>
              </a:defRPr>
            </a:lvl3pPr>
            <a:lvl4pPr marL="720725" indent="-185738" defTabSz="984250">
              <a:lnSpc>
                <a:spcPct val="100000"/>
              </a:lnSpc>
              <a:tabLst/>
              <a:defRPr sz="1600">
                <a:latin typeface="+mn-lt"/>
              </a:defRPr>
            </a:lvl4pPr>
            <a:lvl5pPr marL="893763" indent="-174625">
              <a:lnSpc>
                <a:spcPct val="100000"/>
              </a:lnSpc>
              <a:defRPr sz="1600">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AU"/>
          </a:p>
        </p:txBody>
      </p:sp>
      <p:sp>
        <p:nvSpPr>
          <p:cNvPr id="8" name="Rectangle 7">
            <a:extLst>
              <a:ext uri="{FF2B5EF4-FFF2-40B4-BE49-F238E27FC236}">
                <a16:creationId xmlns:a16="http://schemas.microsoft.com/office/drawing/2014/main" id="{53874545-B647-8322-871C-E02C32808FB8}"/>
              </a:ext>
            </a:extLst>
          </p:cNvPr>
          <p:cNvSpPr/>
          <p:nvPr/>
        </p:nvSpPr>
        <p:spPr>
          <a:xfrm>
            <a:off x="0" y="0"/>
            <a:ext cx="1241075" cy="6858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itle">
            <a:extLst>
              <a:ext uri="{FF2B5EF4-FFF2-40B4-BE49-F238E27FC236}">
                <a16:creationId xmlns:a16="http://schemas.microsoft.com/office/drawing/2014/main" id="{FEAC9F81-1A5F-4414-BB78-6841C20F46FE}"/>
              </a:ext>
            </a:extLst>
          </p:cNvPr>
          <p:cNvSpPr>
            <a:spLocks noGrp="1"/>
          </p:cNvSpPr>
          <p:nvPr>
            <p:ph type="title" hasCustomPrompt="1"/>
          </p:nvPr>
        </p:nvSpPr>
        <p:spPr>
          <a:xfrm>
            <a:off x="1767646" y="387047"/>
            <a:ext cx="5622616" cy="896265"/>
          </a:xfrm>
          <a:prstGeom prst="rect">
            <a:avLst/>
          </a:prstGeom>
        </p:spPr>
        <p:txBody>
          <a:bodyPr vert="horz" lIns="0" tIns="0" rIns="0" bIns="0" rtlCol="0" anchor="b">
            <a:noAutofit/>
          </a:bodyPr>
          <a:lstStyle>
            <a:lvl1pPr>
              <a:lnSpc>
                <a:spcPts val="3000"/>
              </a:lnSpc>
              <a:defRPr sz="3000"/>
            </a:lvl1pPr>
          </a:lstStyle>
          <a:p>
            <a:r>
              <a:rPr lang="en-US"/>
              <a:t>Click To </a:t>
            </a:r>
            <a:br>
              <a:rPr lang="en-US"/>
            </a:br>
            <a:r>
              <a:rPr lang="en-US"/>
              <a:t>Edit Title</a:t>
            </a:r>
            <a:endParaRPr lang="en-AU"/>
          </a:p>
        </p:txBody>
      </p:sp>
      <p:sp>
        <p:nvSpPr>
          <p:cNvPr id="4" name="Iphone Image">
            <a:extLst>
              <a:ext uri="{FF2B5EF4-FFF2-40B4-BE49-F238E27FC236}">
                <a16:creationId xmlns:a16="http://schemas.microsoft.com/office/drawing/2014/main" id="{D6B050CD-63FE-7913-1185-BE128F323D9C}"/>
              </a:ext>
            </a:extLst>
          </p:cNvPr>
          <p:cNvSpPr>
            <a:spLocks noGrp="1"/>
          </p:cNvSpPr>
          <p:nvPr>
            <p:ph type="pic" sz="quarter" idx="21" hasCustomPrompt="1"/>
          </p:nvPr>
        </p:nvSpPr>
        <p:spPr>
          <a:xfrm>
            <a:off x="7966953" y="583661"/>
            <a:ext cx="3589507" cy="3478162"/>
          </a:xfrm>
          <a:prstGeom prst="roundRect">
            <a:avLst>
              <a:gd name="adj" fmla="val 9240"/>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
        <p:nvSpPr>
          <p:cNvPr id="7" name="Iphone Image">
            <a:extLst>
              <a:ext uri="{FF2B5EF4-FFF2-40B4-BE49-F238E27FC236}">
                <a16:creationId xmlns:a16="http://schemas.microsoft.com/office/drawing/2014/main" id="{6BB8B8A2-59AB-889B-AB38-E043D7464C43}"/>
              </a:ext>
            </a:extLst>
          </p:cNvPr>
          <p:cNvSpPr>
            <a:spLocks noGrp="1"/>
          </p:cNvSpPr>
          <p:nvPr>
            <p:ph type="pic" sz="quarter" idx="22" hasCustomPrompt="1"/>
          </p:nvPr>
        </p:nvSpPr>
        <p:spPr>
          <a:xfrm>
            <a:off x="7966953" y="4299626"/>
            <a:ext cx="3589507" cy="1990035"/>
          </a:xfrm>
          <a:prstGeom prst="roundRect">
            <a:avLst>
              <a:gd name="adj" fmla="val 14913"/>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Tree>
    <p:extLst>
      <p:ext uri="{BB962C8B-B14F-4D97-AF65-F5344CB8AC3E}">
        <p14:creationId xmlns:p14="http://schemas.microsoft.com/office/powerpoint/2010/main" val="3356167181"/>
      </p:ext>
    </p:extLst>
  </p:cSld>
  <p:clrMapOvr>
    <a:masterClrMapping/>
  </p:clrMapOvr>
  <p:extLst>
    <p:ext uri="{DCECCB84-F9BA-43D5-87BE-67443E8EF086}">
      <p15:sldGuideLst xmlns:p15="http://schemas.microsoft.com/office/powerpoint/2012/main">
        <p15:guide id="1" orient="horz" pos="323">
          <p15:clr>
            <a:srgbClr val="FBAE40"/>
          </p15:clr>
        </p15:guide>
        <p15:guide id="2" pos="325">
          <p15:clr>
            <a:srgbClr val="FBAE40"/>
          </p15:clr>
        </p15:guide>
        <p15:guide id="5" orient="horz" pos="2160">
          <p15:clr>
            <a:srgbClr val="FBAE40"/>
          </p15:clr>
        </p15:guide>
        <p15:guide id="6"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2">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5319084-8C58-3C0A-E9F3-26255A72A9AB}"/>
              </a:ext>
            </a:extLst>
          </p:cNvPr>
          <p:cNvSpPr/>
          <p:nvPr/>
        </p:nvSpPr>
        <p:spPr>
          <a:xfrm>
            <a:off x="0" y="0"/>
            <a:ext cx="12192000" cy="6313251"/>
          </a:xfrm>
          <a:prstGeom prst="rect">
            <a:avLst/>
          </a:prstGeom>
          <a:gradFill>
            <a:gsLst>
              <a:gs pos="100000">
                <a:srgbClr val="F1EFFD"/>
              </a:gs>
              <a:gs pos="0">
                <a:schemeClr val="bg1"/>
              </a:gs>
            </a:gsLst>
            <a:lin ang="162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Picture 6">
            <a:extLst>
              <a:ext uri="{FF2B5EF4-FFF2-40B4-BE49-F238E27FC236}">
                <a16:creationId xmlns:a16="http://schemas.microsoft.com/office/drawing/2014/main" id="{4245090A-C52C-74EE-D46E-246573C05C3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8156" y="0"/>
            <a:ext cx="12158225" cy="6857999"/>
          </a:xfrm>
          <a:prstGeom prst="rect">
            <a:avLst/>
          </a:prstGeom>
        </p:spPr>
      </p:pic>
      <p:sp>
        <p:nvSpPr>
          <p:cNvPr id="3" name="Heading">
            <a:extLst>
              <a:ext uri="{FF2B5EF4-FFF2-40B4-BE49-F238E27FC236}">
                <a16:creationId xmlns:a16="http://schemas.microsoft.com/office/drawing/2014/main" id="{098E9447-3DAB-CF8E-43B7-A474A422F6DA}"/>
              </a:ext>
            </a:extLst>
          </p:cNvPr>
          <p:cNvSpPr txBox="1">
            <a:spLocks/>
          </p:cNvSpPr>
          <p:nvPr/>
        </p:nvSpPr>
        <p:spPr>
          <a:xfrm>
            <a:off x="1006660" y="2152417"/>
            <a:ext cx="9826848" cy="2008416"/>
          </a:xfrm>
          <a:prstGeom prst="rect">
            <a:avLst/>
          </a:prstGeom>
          <a:effectLst/>
        </p:spPr>
        <p:txBody>
          <a:bodyPr lIns="0" tIns="0" rIns="0" bIns="0" anchor="b">
            <a:noAutofit/>
          </a:bodyPr>
          <a:lstStyle>
            <a:lvl1pPr marL="0" indent="0" algn="l" defTabSz="914400" rtl="0" eaLnBrk="1" latinLnBrk="0" hangingPunct="1">
              <a:lnSpc>
                <a:spcPts val="7000"/>
              </a:lnSpc>
              <a:spcBef>
                <a:spcPts val="0"/>
              </a:spcBef>
              <a:buClr>
                <a:schemeClr val="accent2"/>
              </a:buClr>
              <a:buFontTx/>
              <a:buNone/>
              <a:defRPr sz="7200" kern="1200">
                <a:solidFill>
                  <a:schemeClr val="tx1"/>
                </a:solidFill>
                <a:effectLst/>
                <a:latin typeface="+mj-lt"/>
                <a:ea typeface="+mn-ea"/>
                <a:cs typeface="+mn-cs"/>
              </a:defRPr>
            </a:lvl1pPr>
            <a:lvl2pPr marL="457200" indent="0" algn="l" defTabSz="914400" rtl="0" eaLnBrk="1" latinLnBrk="0" hangingPunct="1">
              <a:lnSpc>
                <a:spcPct val="150000"/>
              </a:lnSpc>
              <a:spcBef>
                <a:spcPts val="0"/>
              </a:spcBef>
              <a:buClr>
                <a:schemeClr val="accent2"/>
              </a:buClr>
              <a:buFontTx/>
              <a:buNone/>
              <a:defRPr sz="6000" kern="1200">
                <a:solidFill>
                  <a:schemeClr val="bg1"/>
                </a:solidFill>
                <a:latin typeface="+mj-lt"/>
                <a:ea typeface="+mn-ea"/>
                <a:cs typeface="+mn-cs"/>
              </a:defRPr>
            </a:lvl2pPr>
            <a:lvl3pPr marL="914400" indent="0" algn="l" defTabSz="914400" rtl="0" eaLnBrk="1" latinLnBrk="0" hangingPunct="1">
              <a:lnSpc>
                <a:spcPct val="150000"/>
              </a:lnSpc>
              <a:spcBef>
                <a:spcPts val="0"/>
              </a:spcBef>
              <a:buClr>
                <a:schemeClr val="accent2"/>
              </a:buClr>
              <a:buFontTx/>
              <a:buNone/>
              <a:tabLst/>
              <a:defRPr sz="6000" kern="1200">
                <a:solidFill>
                  <a:schemeClr val="bg1"/>
                </a:solidFill>
                <a:latin typeface="+mj-lt"/>
                <a:ea typeface="+mn-ea"/>
                <a:cs typeface="+mn-cs"/>
              </a:defRPr>
            </a:lvl3pPr>
            <a:lvl4pPr marL="1371600" indent="0" algn="l" defTabSz="914400" rtl="0" eaLnBrk="1" latinLnBrk="0" hangingPunct="1">
              <a:lnSpc>
                <a:spcPct val="100000"/>
              </a:lnSpc>
              <a:spcBef>
                <a:spcPts val="0"/>
              </a:spcBef>
              <a:buClr>
                <a:schemeClr val="accent2"/>
              </a:buClr>
              <a:buFontTx/>
              <a:buNone/>
              <a:defRPr sz="6000" kern="1200">
                <a:solidFill>
                  <a:schemeClr val="bg1"/>
                </a:solidFill>
                <a:latin typeface="+mj-lt"/>
                <a:ea typeface="+mn-ea"/>
                <a:cs typeface="+mn-cs"/>
              </a:defRPr>
            </a:lvl4pPr>
            <a:lvl5pPr marL="1828800" indent="0" algn="l" defTabSz="914400" rtl="0" eaLnBrk="1" latinLnBrk="0" hangingPunct="1">
              <a:lnSpc>
                <a:spcPct val="100000"/>
              </a:lnSpc>
              <a:spcBef>
                <a:spcPts val="0"/>
              </a:spcBef>
              <a:buClr>
                <a:schemeClr val="accent2"/>
              </a:buClr>
              <a:buFontTx/>
              <a:buNone/>
              <a:defRPr sz="6000" kern="1200">
                <a:solidFill>
                  <a:schemeClr val="bg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6500"/>
              <a:t>Dicker Data </a:t>
            </a:r>
            <a:br>
              <a:rPr lang="en-US" sz="6500"/>
            </a:br>
            <a:r>
              <a:rPr lang="en-US" sz="6500"/>
              <a:t>for Microsoft</a:t>
            </a:r>
            <a:endParaRPr lang="en-AU" sz="6500"/>
          </a:p>
        </p:txBody>
      </p:sp>
      <p:sp>
        <p:nvSpPr>
          <p:cNvPr id="4" name="TextBox 3">
            <a:hlinkClick r:id="rId3"/>
            <a:extLst>
              <a:ext uri="{FF2B5EF4-FFF2-40B4-BE49-F238E27FC236}">
                <a16:creationId xmlns:a16="http://schemas.microsoft.com/office/drawing/2014/main" id="{F7E74A5B-4B95-DB1D-DAF1-2F0515248E88}"/>
              </a:ext>
            </a:extLst>
          </p:cNvPr>
          <p:cNvSpPr txBox="1"/>
          <p:nvPr/>
        </p:nvSpPr>
        <p:spPr>
          <a:xfrm>
            <a:off x="1098688" y="5779037"/>
            <a:ext cx="5384989" cy="215444"/>
          </a:xfrm>
          <a:prstGeom prst="rect">
            <a:avLst/>
          </a:prstGeom>
          <a:noFill/>
        </p:spPr>
        <p:txBody>
          <a:bodyPr wrap="square" lIns="0" tIns="0" rIns="0" bIns="0" rtlCol="0">
            <a:spAutoFit/>
          </a:bodyPr>
          <a:lstStyle/>
          <a:p>
            <a:pPr algn="l"/>
            <a:r>
              <a:rPr lang="en-US" sz="1400" spc="300" dirty="0">
                <a:solidFill>
                  <a:schemeClr val="tx1"/>
                </a:solidFill>
                <a:latin typeface="+mj-lt"/>
                <a:cs typeface="Poppins" panose="00000500000000000000" pitchFamily="2" charset="0"/>
              </a:rPr>
              <a:t>www.dickerdata.co.nz/microsoft</a:t>
            </a:r>
          </a:p>
        </p:txBody>
      </p:sp>
      <p:sp>
        <p:nvSpPr>
          <p:cNvPr id="5" name="Heading">
            <a:extLst>
              <a:ext uri="{FF2B5EF4-FFF2-40B4-BE49-F238E27FC236}">
                <a16:creationId xmlns:a16="http://schemas.microsoft.com/office/drawing/2014/main" id="{FEE1FF40-784B-4973-141E-6992675A7B2C}"/>
              </a:ext>
            </a:extLst>
          </p:cNvPr>
          <p:cNvSpPr txBox="1">
            <a:spLocks/>
          </p:cNvSpPr>
          <p:nvPr/>
        </p:nvSpPr>
        <p:spPr>
          <a:xfrm>
            <a:off x="1026116" y="3974878"/>
            <a:ext cx="6543084" cy="955211"/>
          </a:xfrm>
          <a:prstGeom prst="rect">
            <a:avLst/>
          </a:prstGeom>
          <a:effectLst/>
        </p:spPr>
        <p:txBody>
          <a:bodyPr lIns="0" tIns="0" rIns="0" bIns="0" anchor="b">
            <a:noAutofit/>
          </a:bodyPr>
          <a:lstStyle>
            <a:lvl1pPr marL="0" indent="0" algn="l" defTabSz="914400" rtl="0" eaLnBrk="1" latinLnBrk="0" hangingPunct="1">
              <a:lnSpc>
                <a:spcPts val="7000"/>
              </a:lnSpc>
              <a:spcBef>
                <a:spcPts val="0"/>
              </a:spcBef>
              <a:buClr>
                <a:schemeClr val="accent2"/>
              </a:buClr>
              <a:buFontTx/>
              <a:buNone/>
              <a:defRPr sz="7200" kern="1200">
                <a:solidFill>
                  <a:schemeClr val="tx1"/>
                </a:solidFill>
                <a:effectLst/>
                <a:latin typeface="+mj-lt"/>
                <a:ea typeface="+mn-ea"/>
                <a:cs typeface="+mn-cs"/>
              </a:defRPr>
            </a:lvl1pPr>
            <a:lvl2pPr marL="457200" indent="0" algn="l" defTabSz="914400" rtl="0" eaLnBrk="1" latinLnBrk="0" hangingPunct="1">
              <a:lnSpc>
                <a:spcPct val="150000"/>
              </a:lnSpc>
              <a:spcBef>
                <a:spcPts val="0"/>
              </a:spcBef>
              <a:buClr>
                <a:schemeClr val="accent2"/>
              </a:buClr>
              <a:buFontTx/>
              <a:buNone/>
              <a:defRPr sz="6000" kern="1200">
                <a:solidFill>
                  <a:schemeClr val="bg1"/>
                </a:solidFill>
                <a:latin typeface="+mj-lt"/>
                <a:ea typeface="+mn-ea"/>
                <a:cs typeface="+mn-cs"/>
              </a:defRPr>
            </a:lvl2pPr>
            <a:lvl3pPr marL="914400" indent="0" algn="l" defTabSz="914400" rtl="0" eaLnBrk="1" latinLnBrk="0" hangingPunct="1">
              <a:lnSpc>
                <a:spcPct val="150000"/>
              </a:lnSpc>
              <a:spcBef>
                <a:spcPts val="0"/>
              </a:spcBef>
              <a:buClr>
                <a:schemeClr val="accent2"/>
              </a:buClr>
              <a:buFontTx/>
              <a:buNone/>
              <a:tabLst/>
              <a:defRPr sz="6000" kern="1200">
                <a:solidFill>
                  <a:schemeClr val="bg1"/>
                </a:solidFill>
                <a:latin typeface="+mj-lt"/>
                <a:ea typeface="+mn-ea"/>
                <a:cs typeface="+mn-cs"/>
              </a:defRPr>
            </a:lvl3pPr>
            <a:lvl4pPr marL="1371600" indent="0" algn="l" defTabSz="914400" rtl="0" eaLnBrk="1" latinLnBrk="0" hangingPunct="1">
              <a:lnSpc>
                <a:spcPct val="100000"/>
              </a:lnSpc>
              <a:spcBef>
                <a:spcPts val="0"/>
              </a:spcBef>
              <a:buClr>
                <a:schemeClr val="accent2"/>
              </a:buClr>
              <a:buFontTx/>
              <a:buNone/>
              <a:defRPr sz="6000" kern="1200">
                <a:solidFill>
                  <a:schemeClr val="bg1"/>
                </a:solidFill>
                <a:latin typeface="+mj-lt"/>
                <a:ea typeface="+mn-ea"/>
                <a:cs typeface="+mn-cs"/>
              </a:defRPr>
            </a:lvl4pPr>
            <a:lvl5pPr marL="1828800" indent="0" algn="l" defTabSz="914400" rtl="0" eaLnBrk="1" latinLnBrk="0" hangingPunct="1">
              <a:lnSpc>
                <a:spcPct val="100000"/>
              </a:lnSpc>
              <a:spcBef>
                <a:spcPts val="0"/>
              </a:spcBef>
              <a:buClr>
                <a:schemeClr val="accent2"/>
              </a:buClr>
              <a:buFontTx/>
              <a:buNone/>
              <a:defRPr sz="6000" kern="1200">
                <a:solidFill>
                  <a:schemeClr val="bg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1800">
                <a:latin typeface="+mn-lt"/>
              </a:rPr>
              <a:t>Empowering Microsoft Partners with the people, practices, and programs to thrive in the era of AI.​</a:t>
            </a:r>
            <a:endParaRPr lang="en-AU" sz="1800">
              <a:latin typeface="+mn-lt"/>
            </a:endParaRPr>
          </a:p>
        </p:txBody>
      </p:sp>
      <p:pic>
        <p:nvPicPr>
          <p:cNvPr id="8" name="Graphic 7">
            <a:extLst>
              <a:ext uri="{FF2B5EF4-FFF2-40B4-BE49-F238E27FC236}">
                <a16:creationId xmlns:a16="http://schemas.microsoft.com/office/drawing/2014/main" id="{4D74EEE0-852A-ED58-974E-CC1C1A2D5B7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71975" y="1119735"/>
            <a:ext cx="5344218" cy="590159"/>
          </a:xfrm>
          <a:prstGeom prst="rect">
            <a:avLst/>
          </a:prstGeom>
        </p:spPr>
      </p:pic>
    </p:spTree>
    <p:extLst>
      <p:ext uri="{BB962C8B-B14F-4D97-AF65-F5344CB8AC3E}">
        <p14:creationId xmlns:p14="http://schemas.microsoft.com/office/powerpoint/2010/main" val="267477464"/>
      </p:ext>
    </p:extLst>
  </p:cSld>
  <p:clrMapOvr>
    <a:masterClrMapping/>
  </p:clrMapOvr>
  <p:extLst>
    <p:ext uri="{DCECCB84-F9BA-43D5-87BE-67443E8EF086}">
      <p15:sldGuideLst xmlns:p15="http://schemas.microsoft.com/office/powerpoint/2012/main">
        <p15:guide id="1" orient="horz" pos="323">
          <p15:clr>
            <a:srgbClr val="FBAE40"/>
          </p15:clr>
        </p15:guide>
        <p15:guide id="2" pos="325">
          <p15:clr>
            <a:srgbClr val="FBAE40"/>
          </p15:clr>
        </p15:guide>
        <p15:guide id="5" orient="horz" pos="2160">
          <p15:clr>
            <a:srgbClr val="FBAE40"/>
          </p15:clr>
        </p15:guide>
        <p15:guide id="6"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_Half Pg Text">
    <p:bg>
      <p:bgPr>
        <a:solidFill>
          <a:schemeClr val="bg1">
            <a:lumMod val="95000"/>
          </a:schemeClr>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1CB4B52-2688-5FC9-DA18-745C6438EB09}"/>
              </a:ext>
            </a:extLst>
          </p:cNvPr>
          <p:cNvSpPr/>
          <p:nvPr/>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Title">
            <a:extLst>
              <a:ext uri="{FF2B5EF4-FFF2-40B4-BE49-F238E27FC236}">
                <a16:creationId xmlns:a16="http://schemas.microsoft.com/office/drawing/2014/main" id="{7C80AFCD-31F8-0890-74F3-596BD43F24B3}"/>
              </a:ext>
            </a:extLst>
          </p:cNvPr>
          <p:cNvSpPr>
            <a:spLocks noGrp="1"/>
          </p:cNvSpPr>
          <p:nvPr>
            <p:ph type="title" hasCustomPrompt="1"/>
          </p:nvPr>
        </p:nvSpPr>
        <p:spPr>
          <a:xfrm>
            <a:off x="515939" y="387047"/>
            <a:ext cx="5065200" cy="896265"/>
          </a:xfrm>
          <a:prstGeom prst="rect">
            <a:avLst/>
          </a:prstGeom>
        </p:spPr>
        <p:txBody>
          <a:bodyPr vert="horz" lIns="0" tIns="0" rIns="0" bIns="0" rtlCol="0" anchor="b">
            <a:noAutofit/>
          </a:bodyPr>
          <a:lstStyle>
            <a:lvl1pPr>
              <a:lnSpc>
                <a:spcPts val="3000"/>
              </a:lnSpc>
              <a:defRPr sz="3000">
                <a:solidFill>
                  <a:schemeClr val="tx1"/>
                </a:solidFill>
              </a:defRPr>
            </a:lvl1pPr>
          </a:lstStyle>
          <a:p>
            <a:r>
              <a:rPr lang="en-US"/>
              <a:t>Click To </a:t>
            </a:r>
            <a:br>
              <a:rPr lang="en-US"/>
            </a:br>
            <a:r>
              <a:rPr lang="en-US"/>
              <a:t>Edit Title</a:t>
            </a:r>
            <a:endParaRPr lang="en-AU"/>
          </a:p>
        </p:txBody>
      </p:sp>
      <p:sp>
        <p:nvSpPr>
          <p:cNvPr id="9" name="Text">
            <a:extLst>
              <a:ext uri="{FF2B5EF4-FFF2-40B4-BE49-F238E27FC236}">
                <a16:creationId xmlns:a16="http://schemas.microsoft.com/office/drawing/2014/main" id="{63D77030-9CB4-2299-16F7-662BF1428BC5}"/>
              </a:ext>
            </a:extLst>
          </p:cNvPr>
          <p:cNvSpPr>
            <a:spLocks noGrp="1"/>
          </p:cNvSpPr>
          <p:nvPr>
            <p:ph type="body" sz="quarter" idx="18" hasCustomPrompt="1"/>
          </p:nvPr>
        </p:nvSpPr>
        <p:spPr>
          <a:xfrm>
            <a:off x="515939" y="1670359"/>
            <a:ext cx="5065200" cy="4124552"/>
          </a:xfrm>
          <a:prstGeom prst="rect">
            <a:avLst/>
          </a:prstGeom>
        </p:spPr>
        <p:txBody>
          <a:bodyPr lIns="0" tIns="0" rIns="0" bIns="0"/>
          <a:lstStyle>
            <a:lvl1pPr marL="179388" indent="-179388">
              <a:lnSpc>
                <a:spcPct val="100000"/>
              </a:lnSpc>
              <a:defRPr sz="1600">
                <a:solidFill>
                  <a:schemeClr val="tx1"/>
                </a:solidFill>
                <a:latin typeface="+mn-lt"/>
              </a:defRPr>
            </a:lvl1pPr>
            <a:lvl2pPr marL="363538" indent="-187325">
              <a:lnSpc>
                <a:spcPct val="100000"/>
              </a:lnSpc>
              <a:tabLst/>
              <a:defRPr sz="1600">
                <a:solidFill>
                  <a:schemeClr val="tx1"/>
                </a:solidFill>
                <a:latin typeface="+mn-lt"/>
              </a:defRPr>
            </a:lvl2pPr>
            <a:lvl3pPr marL="539750" indent="-180975">
              <a:lnSpc>
                <a:spcPct val="100000"/>
              </a:lnSpc>
              <a:defRPr sz="1600">
                <a:solidFill>
                  <a:schemeClr val="tx1"/>
                </a:solidFill>
                <a:latin typeface="+mn-lt"/>
              </a:defRPr>
            </a:lvl3pPr>
            <a:lvl4pPr marL="720725" indent="-185738" defTabSz="984250">
              <a:lnSpc>
                <a:spcPct val="100000"/>
              </a:lnSpc>
              <a:tabLst/>
              <a:defRPr sz="1600">
                <a:solidFill>
                  <a:schemeClr val="tx1"/>
                </a:solidFill>
                <a:latin typeface="+mn-lt"/>
              </a:defRPr>
            </a:lvl4pPr>
            <a:lvl5pPr marL="893763" indent="-174625">
              <a:lnSpc>
                <a:spcPct val="100000"/>
              </a:lnSpc>
              <a:defRPr sz="1600">
                <a:solidFill>
                  <a:schemeClr val="tx1"/>
                </a:solidFill>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AU"/>
          </a:p>
        </p:txBody>
      </p:sp>
      <p:pic>
        <p:nvPicPr>
          <p:cNvPr id="2" name="Picture 1">
            <a:extLst>
              <a:ext uri="{FF2B5EF4-FFF2-40B4-BE49-F238E27FC236}">
                <a16:creationId xmlns:a16="http://schemas.microsoft.com/office/drawing/2014/main" id="{9C38B92B-7377-68D7-1E4A-3F3A298BCAA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161" y="520"/>
            <a:ext cx="12156381" cy="6856958"/>
          </a:xfrm>
          <a:prstGeom prst="rect">
            <a:avLst/>
          </a:prstGeom>
        </p:spPr>
      </p:pic>
    </p:spTree>
    <p:extLst>
      <p:ext uri="{BB962C8B-B14F-4D97-AF65-F5344CB8AC3E}">
        <p14:creationId xmlns:p14="http://schemas.microsoft.com/office/powerpoint/2010/main" val="2857227957"/>
      </p:ext>
    </p:extLst>
  </p:cSld>
  <p:clrMapOvr>
    <a:masterClrMapping/>
  </p:clrMapOvr>
  <p:extLst>
    <p:ext uri="{DCECCB84-F9BA-43D5-87BE-67443E8EF086}">
      <p15:sldGuideLst xmlns:p15="http://schemas.microsoft.com/office/powerpoint/2012/main">
        <p15:guide id="1" orient="horz" pos="323">
          <p15:clr>
            <a:srgbClr val="FBAE40"/>
          </p15:clr>
        </p15:guide>
        <p15:guide id="2" pos="325">
          <p15:clr>
            <a:srgbClr val="FBAE40"/>
          </p15:clr>
        </p15:guide>
        <p15:guide id="5" orient="horz" pos="2160">
          <p15:clr>
            <a:srgbClr val="FBAE40"/>
          </p15:clr>
        </p15:guide>
        <p15:guide id="6"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3/4 page + breakout">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7AC33C-9671-C4F1-9617-E32DEFA6FE79}"/>
              </a:ext>
            </a:extLst>
          </p:cNvPr>
          <p:cNvSpPr/>
          <p:nvPr/>
        </p:nvSpPr>
        <p:spPr>
          <a:xfrm>
            <a:off x="0" y="0"/>
            <a:ext cx="7834585" cy="6858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Picture 4">
            <a:extLst>
              <a:ext uri="{FF2B5EF4-FFF2-40B4-BE49-F238E27FC236}">
                <a16:creationId xmlns:a16="http://schemas.microsoft.com/office/drawing/2014/main" id="{F75C605E-8E6D-2E04-9533-ACC7084412F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1457" y="520"/>
            <a:ext cx="12156381" cy="6856958"/>
          </a:xfrm>
          <a:prstGeom prst="rect">
            <a:avLst/>
          </a:prstGeom>
        </p:spPr>
      </p:pic>
      <p:sp>
        <p:nvSpPr>
          <p:cNvPr id="22" name="Title">
            <a:extLst>
              <a:ext uri="{FF2B5EF4-FFF2-40B4-BE49-F238E27FC236}">
                <a16:creationId xmlns:a16="http://schemas.microsoft.com/office/drawing/2014/main" id="{E3E4F3BF-8FCF-4DC4-C651-C02037654D53}"/>
              </a:ext>
            </a:extLst>
          </p:cNvPr>
          <p:cNvSpPr>
            <a:spLocks noGrp="1"/>
          </p:cNvSpPr>
          <p:nvPr>
            <p:ph type="title" hasCustomPrompt="1"/>
          </p:nvPr>
        </p:nvSpPr>
        <p:spPr>
          <a:xfrm>
            <a:off x="515938" y="387047"/>
            <a:ext cx="6833380" cy="896265"/>
          </a:xfrm>
          <a:prstGeom prst="rect">
            <a:avLst/>
          </a:prstGeom>
        </p:spPr>
        <p:txBody>
          <a:bodyPr vert="horz" lIns="0" tIns="0" rIns="0" bIns="0" rtlCol="0" anchor="b">
            <a:noAutofit/>
          </a:bodyPr>
          <a:lstStyle>
            <a:lvl1pPr>
              <a:lnSpc>
                <a:spcPts val="3000"/>
              </a:lnSpc>
              <a:defRPr sz="3000"/>
            </a:lvl1pPr>
          </a:lstStyle>
          <a:p>
            <a:r>
              <a:rPr lang="en-US"/>
              <a:t>Click To </a:t>
            </a:r>
            <a:br>
              <a:rPr lang="en-US"/>
            </a:br>
            <a:r>
              <a:rPr lang="en-US"/>
              <a:t>Edit Title</a:t>
            </a:r>
            <a:endParaRPr lang="en-AU"/>
          </a:p>
        </p:txBody>
      </p:sp>
      <p:sp>
        <p:nvSpPr>
          <p:cNvPr id="23" name="Text">
            <a:extLst>
              <a:ext uri="{FF2B5EF4-FFF2-40B4-BE49-F238E27FC236}">
                <a16:creationId xmlns:a16="http://schemas.microsoft.com/office/drawing/2014/main" id="{C7AADB2A-6597-FC3C-A0F8-7DD4CEF3B062}"/>
              </a:ext>
            </a:extLst>
          </p:cNvPr>
          <p:cNvSpPr>
            <a:spLocks noGrp="1"/>
          </p:cNvSpPr>
          <p:nvPr>
            <p:ph type="body" sz="quarter" idx="18" hasCustomPrompt="1"/>
          </p:nvPr>
        </p:nvSpPr>
        <p:spPr>
          <a:xfrm>
            <a:off x="515938" y="1705121"/>
            <a:ext cx="6833381" cy="4559492"/>
          </a:xfrm>
          <a:prstGeom prst="rect">
            <a:avLst/>
          </a:prstGeom>
        </p:spPr>
        <p:txBody>
          <a:bodyPr lIns="0" tIns="0" rIns="0" bIns="0"/>
          <a:lstStyle>
            <a:lvl1pPr marL="179388" indent="-179388">
              <a:lnSpc>
                <a:spcPct val="100000"/>
              </a:lnSpc>
              <a:defRPr sz="1600">
                <a:latin typeface="+mn-lt"/>
              </a:defRPr>
            </a:lvl1pPr>
            <a:lvl2pPr marL="363538" indent="-187325">
              <a:lnSpc>
                <a:spcPct val="100000"/>
              </a:lnSpc>
              <a:tabLst/>
              <a:defRPr sz="1600">
                <a:latin typeface="+mn-lt"/>
              </a:defRPr>
            </a:lvl2pPr>
            <a:lvl3pPr marL="539750" indent="-180975">
              <a:lnSpc>
                <a:spcPct val="100000"/>
              </a:lnSpc>
              <a:defRPr sz="1600">
                <a:latin typeface="+mn-lt"/>
              </a:defRPr>
            </a:lvl3pPr>
            <a:lvl4pPr marL="720725" indent="-185738" defTabSz="984250">
              <a:lnSpc>
                <a:spcPct val="100000"/>
              </a:lnSpc>
              <a:tabLst/>
              <a:defRPr sz="1600">
                <a:latin typeface="+mn-lt"/>
              </a:defRPr>
            </a:lvl4pPr>
            <a:lvl5pPr marL="893763" indent="-174625">
              <a:lnSpc>
                <a:spcPct val="100000"/>
              </a:lnSpc>
              <a:defRPr sz="1600">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AU"/>
          </a:p>
        </p:txBody>
      </p:sp>
      <p:sp>
        <p:nvSpPr>
          <p:cNvPr id="2" name="Rectangle: Rounded Corners 1">
            <a:extLst>
              <a:ext uri="{FF2B5EF4-FFF2-40B4-BE49-F238E27FC236}">
                <a16:creationId xmlns:a16="http://schemas.microsoft.com/office/drawing/2014/main" id="{3BA18C33-9788-0D13-0D1C-F275E319166E}"/>
              </a:ext>
            </a:extLst>
          </p:cNvPr>
          <p:cNvSpPr/>
          <p:nvPr/>
        </p:nvSpPr>
        <p:spPr>
          <a:xfrm>
            <a:off x="8472872" y="600383"/>
            <a:ext cx="3115641" cy="5664230"/>
          </a:xfrm>
          <a:prstGeom prst="roundRect">
            <a:avLst>
              <a:gd name="adj" fmla="val 7256"/>
            </a:avLst>
          </a:prstGeom>
          <a:solidFill>
            <a:schemeClr val="bg1"/>
          </a:solidFill>
          <a:ln>
            <a:noFill/>
          </a:ln>
          <a:effectLst>
            <a:glow rad="190500">
              <a:schemeClr val="bg1">
                <a:lumMod val="85000"/>
                <a:alpha val="5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ext1">
            <a:extLst>
              <a:ext uri="{FF2B5EF4-FFF2-40B4-BE49-F238E27FC236}">
                <a16:creationId xmlns:a16="http://schemas.microsoft.com/office/drawing/2014/main" id="{0CE74DF2-6184-2A08-8FE6-85C0B059B8A4}"/>
              </a:ext>
            </a:extLst>
          </p:cNvPr>
          <p:cNvSpPr>
            <a:spLocks noGrp="1"/>
          </p:cNvSpPr>
          <p:nvPr>
            <p:ph type="body" sz="quarter" idx="28" hasCustomPrompt="1"/>
          </p:nvPr>
        </p:nvSpPr>
        <p:spPr>
          <a:xfrm>
            <a:off x="8882887" y="1068129"/>
            <a:ext cx="2362288" cy="528638"/>
          </a:xfrm>
          <a:prstGeom prst="rect">
            <a:avLst/>
          </a:prstGeom>
        </p:spPr>
        <p:txBody>
          <a:bodyPr lIns="0" tIns="0" rIns="0" bIns="0"/>
          <a:lstStyle>
            <a:lvl1pPr marL="0" indent="0" algn="l">
              <a:buNone/>
              <a:defRPr sz="1600">
                <a:latin typeface="+mj-lt"/>
              </a:defRPr>
            </a:lvl1pPr>
            <a:lvl2pPr marL="360000" indent="0" algn="ctr">
              <a:buNone/>
              <a:defRPr sz="1200">
                <a:latin typeface="+mj-lt"/>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a:t>
            </a:r>
            <a:br>
              <a:rPr lang="en-US"/>
            </a:br>
            <a:r>
              <a:rPr lang="en-US"/>
              <a:t>HERE</a:t>
            </a:r>
            <a:endParaRPr lang="en-AU"/>
          </a:p>
        </p:txBody>
      </p:sp>
      <p:sp>
        <p:nvSpPr>
          <p:cNvPr id="21" name="Text">
            <a:extLst>
              <a:ext uri="{FF2B5EF4-FFF2-40B4-BE49-F238E27FC236}">
                <a16:creationId xmlns:a16="http://schemas.microsoft.com/office/drawing/2014/main" id="{C9F7B0EA-6F23-91FC-03F3-F1E5AC47E042}"/>
              </a:ext>
            </a:extLst>
          </p:cNvPr>
          <p:cNvSpPr>
            <a:spLocks noGrp="1"/>
          </p:cNvSpPr>
          <p:nvPr>
            <p:ph type="body" sz="quarter" idx="19" hasCustomPrompt="1"/>
          </p:nvPr>
        </p:nvSpPr>
        <p:spPr>
          <a:xfrm>
            <a:off x="8882886" y="1941897"/>
            <a:ext cx="2362288" cy="4079524"/>
          </a:xfrm>
          <a:prstGeom prst="rect">
            <a:avLst/>
          </a:prstGeom>
        </p:spPr>
        <p:txBody>
          <a:bodyPr lIns="0" tIns="0" rIns="0" bIns="0"/>
          <a:lstStyle>
            <a:lvl1pPr marL="179388" indent="-179388" algn="l">
              <a:lnSpc>
                <a:spcPct val="100000"/>
              </a:lnSpc>
              <a:defRPr sz="1600">
                <a:solidFill>
                  <a:schemeClr val="tx1"/>
                </a:solidFill>
                <a:latin typeface="+mn-lt"/>
              </a:defRPr>
            </a:lvl1pPr>
            <a:lvl2pPr marL="363538" indent="-187325" algn="l">
              <a:lnSpc>
                <a:spcPct val="100000"/>
              </a:lnSpc>
              <a:tabLst/>
              <a:defRPr sz="1600">
                <a:solidFill>
                  <a:schemeClr val="tx1"/>
                </a:solidFill>
                <a:latin typeface="+mn-lt"/>
              </a:defRPr>
            </a:lvl2pPr>
            <a:lvl3pPr marL="539750" indent="-180975" algn="l">
              <a:lnSpc>
                <a:spcPct val="100000"/>
              </a:lnSpc>
              <a:defRPr sz="1600">
                <a:solidFill>
                  <a:schemeClr val="tx1"/>
                </a:solidFill>
                <a:latin typeface="+mn-lt"/>
              </a:defRPr>
            </a:lvl3pPr>
            <a:lvl4pPr marL="720725" indent="-185738" algn="l" defTabSz="984250">
              <a:lnSpc>
                <a:spcPct val="100000"/>
              </a:lnSpc>
              <a:tabLst/>
              <a:defRPr sz="1600">
                <a:solidFill>
                  <a:schemeClr val="tx1"/>
                </a:solidFill>
                <a:latin typeface="+mn-lt"/>
              </a:defRPr>
            </a:lvl4pPr>
            <a:lvl5pPr marL="893763" indent="-174625" algn="l">
              <a:lnSpc>
                <a:spcPct val="100000"/>
              </a:lnSpc>
              <a:defRPr sz="1600">
                <a:solidFill>
                  <a:schemeClr val="tx1"/>
                </a:solidFill>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762495733"/>
      </p:ext>
    </p:extLst>
  </p:cSld>
  <p:clrMapOvr>
    <a:masterClrMapping/>
  </p:clrMapOvr>
  <p:extLst>
    <p:ext uri="{DCECCB84-F9BA-43D5-87BE-67443E8EF086}">
      <p15:sldGuideLst xmlns:p15="http://schemas.microsoft.com/office/powerpoint/2012/main">
        <p15:guide id="1" orient="horz" pos="323">
          <p15:clr>
            <a:srgbClr val="FBAE40"/>
          </p15:clr>
        </p15:guide>
        <p15:guide id="2" pos="325">
          <p15:clr>
            <a:srgbClr val="FBAE40"/>
          </p15:clr>
        </p15:guide>
        <p15:guide id="5" orient="horz" pos="2160">
          <p15:clr>
            <a:srgbClr val="FBAE40"/>
          </p15:clr>
        </p15:guide>
        <p15:guide id="6"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4_Text with image">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5B8EC8D-0CFA-0357-70F4-C478D9E80C9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4634" y="520"/>
            <a:ext cx="12156379" cy="6856958"/>
          </a:xfrm>
          <a:prstGeom prst="rect">
            <a:avLst/>
          </a:prstGeom>
        </p:spPr>
      </p:pic>
      <p:sp>
        <p:nvSpPr>
          <p:cNvPr id="17" name="Title">
            <a:extLst>
              <a:ext uri="{FF2B5EF4-FFF2-40B4-BE49-F238E27FC236}">
                <a16:creationId xmlns:a16="http://schemas.microsoft.com/office/drawing/2014/main" id="{55605543-299F-A1F9-C2A1-D8454E661274}"/>
              </a:ext>
            </a:extLst>
          </p:cNvPr>
          <p:cNvSpPr>
            <a:spLocks noGrp="1"/>
          </p:cNvSpPr>
          <p:nvPr>
            <p:ph type="title" hasCustomPrompt="1"/>
          </p:nvPr>
        </p:nvSpPr>
        <p:spPr>
          <a:xfrm>
            <a:off x="532230" y="387047"/>
            <a:ext cx="6802425" cy="896265"/>
          </a:xfrm>
          <a:prstGeom prst="rect">
            <a:avLst/>
          </a:prstGeom>
        </p:spPr>
        <p:txBody>
          <a:bodyPr vert="horz" lIns="0" tIns="0" rIns="0" bIns="0" rtlCol="0" anchor="b">
            <a:noAutofit/>
          </a:bodyPr>
          <a:lstStyle>
            <a:lvl1pPr>
              <a:lnSpc>
                <a:spcPts val="3000"/>
              </a:lnSpc>
              <a:defRPr sz="3000"/>
            </a:lvl1pPr>
          </a:lstStyle>
          <a:p>
            <a:r>
              <a:rPr lang="en-US"/>
              <a:t>Click To </a:t>
            </a:r>
            <a:br>
              <a:rPr lang="en-US"/>
            </a:br>
            <a:r>
              <a:rPr lang="en-US"/>
              <a:t>Edit Title</a:t>
            </a:r>
            <a:endParaRPr lang="en-AU"/>
          </a:p>
        </p:txBody>
      </p:sp>
      <p:sp>
        <p:nvSpPr>
          <p:cNvPr id="6" name="Iphone Image">
            <a:extLst>
              <a:ext uri="{FF2B5EF4-FFF2-40B4-BE49-F238E27FC236}">
                <a16:creationId xmlns:a16="http://schemas.microsoft.com/office/drawing/2014/main" id="{356623D8-08CD-682B-1A81-0FDC8DB2565B}"/>
              </a:ext>
            </a:extLst>
          </p:cNvPr>
          <p:cNvSpPr>
            <a:spLocks noGrp="1"/>
          </p:cNvSpPr>
          <p:nvPr>
            <p:ph type="pic" sz="quarter" idx="28" hasCustomPrompt="1"/>
          </p:nvPr>
        </p:nvSpPr>
        <p:spPr>
          <a:xfrm>
            <a:off x="7577846" y="505837"/>
            <a:ext cx="4033284" cy="5817141"/>
          </a:xfrm>
          <a:prstGeom prst="roundRect">
            <a:avLst>
              <a:gd name="adj" fmla="val 7613"/>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
        <p:nvSpPr>
          <p:cNvPr id="2" name="Text">
            <a:extLst>
              <a:ext uri="{FF2B5EF4-FFF2-40B4-BE49-F238E27FC236}">
                <a16:creationId xmlns:a16="http://schemas.microsoft.com/office/drawing/2014/main" id="{13C75949-E4E1-52F7-29C4-6130A23AB77B}"/>
              </a:ext>
            </a:extLst>
          </p:cNvPr>
          <p:cNvSpPr>
            <a:spLocks noGrp="1"/>
          </p:cNvSpPr>
          <p:nvPr>
            <p:ph type="body" sz="quarter" idx="23" hasCustomPrompt="1"/>
          </p:nvPr>
        </p:nvSpPr>
        <p:spPr>
          <a:xfrm>
            <a:off x="532231" y="1753760"/>
            <a:ext cx="6802424" cy="4124552"/>
          </a:xfrm>
          <a:prstGeom prst="rect">
            <a:avLst/>
          </a:prstGeom>
        </p:spPr>
        <p:txBody>
          <a:bodyPr lIns="0" tIns="0" rIns="0" bIns="0"/>
          <a:lstStyle>
            <a:lvl1pPr marL="179388" indent="-179388">
              <a:lnSpc>
                <a:spcPct val="100000"/>
              </a:lnSpc>
              <a:defRPr sz="1600">
                <a:latin typeface="+mn-lt"/>
              </a:defRPr>
            </a:lvl1pPr>
            <a:lvl2pPr marL="363538" indent="-187325">
              <a:lnSpc>
                <a:spcPct val="100000"/>
              </a:lnSpc>
              <a:tabLst/>
              <a:defRPr sz="1600">
                <a:latin typeface="+mn-lt"/>
              </a:defRPr>
            </a:lvl2pPr>
            <a:lvl3pPr marL="539750" indent="-180975">
              <a:lnSpc>
                <a:spcPct val="100000"/>
              </a:lnSpc>
              <a:defRPr sz="1600">
                <a:latin typeface="+mn-lt"/>
              </a:defRPr>
            </a:lvl3pPr>
            <a:lvl4pPr marL="720725" indent="-185738" defTabSz="984250">
              <a:lnSpc>
                <a:spcPct val="100000"/>
              </a:lnSpc>
              <a:tabLst/>
              <a:defRPr sz="1600">
                <a:latin typeface="+mn-lt"/>
              </a:defRPr>
            </a:lvl4pPr>
            <a:lvl5pPr marL="893763" indent="-174625">
              <a:lnSpc>
                <a:spcPct val="100000"/>
              </a:lnSpc>
              <a:defRPr sz="1600">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848543850"/>
      </p:ext>
    </p:extLst>
  </p:cSld>
  <p:clrMapOvr>
    <a:masterClrMapping/>
  </p:clrMapOvr>
  <p:extLst>
    <p:ext uri="{DCECCB84-F9BA-43D5-87BE-67443E8EF086}">
      <p15:sldGuideLst xmlns:p15="http://schemas.microsoft.com/office/powerpoint/2012/main">
        <p15:guide id="1" orient="horz" pos="323">
          <p15:clr>
            <a:srgbClr val="FBAE40"/>
          </p15:clr>
        </p15:guide>
        <p15:guide id="2" pos="325">
          <p15:clr>
            <a:srgbClr val="FBAE40"/>
          </p15:clr>
        </p15:guide>
        <p15:guide id="5" orient="horz" pos="2160">
          <p15:clr>
            <a:srgbClr val="FBAE40"/>
          </p15:clr>
        </p15:guide>
        <p15:guide id="6"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 col with breakout">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DF44868-07BC-343B-7EB8-66CD9E96C57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4634" y="520"/>
            <a:ext cx="12156379" cy="6856958"/>
          </a:xfrm>
          <a:prstGeom prst="rect">
            <a:avLst/>
          </a:prstGeom>
        </p:spPr>
      </p:pic>
      <p:sp>
        <p:nvSpPr>
          <p:cNvPr id="22" name="Title">
            <a:extLst>
              <a:ext uri="{FF2B5EF4-FFF2-40B4-BE49-F238E27FC236}">
                <a16:creationId xmlns:a16="http://schemas.microsoft.com/office/drawing/2014/main" id="{E3E4F3BF-8FCF-4DC4-C651-C02037654D53}"/>
              </a:ext>
            </a:extLst>
          </p:cNvPr>
          <p:cNvSpPr>
            <a:spLocks noGrp="1"/>
          </p:cNvSpPr>
          <p:nvPr>
            <p:ph type="title" hasCustomPrompt="1"/>
          </p:nvPr>
        </p:nvSpPr>
        <p:spPr>
          <a:xfrm>
            <a:off x="515938" y="387047"/>
            <a:ext cx="7532612" cy="896265"/>
          </a:xfrm>
          <a:prstGeom prst="rect">
            <a:avLst/>
          </a:prstGeom>
        </p:spPr>
        <p:txBody>
          <a:bodyPr vert="horz" lIns="0" tIns="0" rIns="0" bIns="0" rtlCol="0" anchor="b">
            <a:noAutofit/>
          </a:bodyPr>
          <a:lstStyle>
            <a:lvl1pPr>
              <a:lnSpc>
                <a:spcPts val="3000"/>
              </a:lnSpc>
              <a:defRPr sz="3000"/>
            </a:lvl1pPr>
          </a:lstStyle>
          <a:p>
            <a:r>
              <a:rPr lang="en-US"/>
              <a:t>Click To </a:t>
            </a:r>
            <a:br>
              <a:rPr lang="en-US"/>
            </a:br>
            <a:r>
              <a:rPr lang="en-US"/>
              <a:t>Edit Title</a:t>
            </a:r>
            <a:endParaRPr lang="en-AU"/>
          </a:p>
        </p:txBody>
      </p:sp>
      <p:sp>
        <p:nvSpPr>
          <p:cNvPr id="23" name="Text">
            <a:extLst>
              <a:ext uri="{FF2B5EF4-FFF2-40B4-BE49-F238E27FC236}">
                <a16:creationId xmlns:a16="http://schemas.microsoft.com/office/drawing/2014/main" id="{C7AADB2A-6597-FC3C-A0F8-7DD4CEF3B062}"/>
              </a:ext>
            </a:extLst>
          </p:cNvPr>
          <p:cNvSpPr>
            <a:spLocks noGrp="1"/>
          </p:cNvSpPr>
          <p:nvPr>
            <p:ph type="body" sz="quarter" idx="18" hasCustomPrompt="1"/>
          </p:nvPr>
        </p:nvSpPr>
        <p:spPr>
          <a:xfrm>
            <a:off x="515938" y="1705121"/>
            <a:ext cx="7532612" cy="4634264"/>
          </a:xfrm>
          <a:prstGeom prst="rect">
            <a:avLst/>
          </a:prstGeom>
        </p:spPr>
        <p:txBody>
          <a:bodyPr lIns="0" tIns="0" rIns="0" bIns="0"/>
          <a:lstStyle>
            <a:lvl1pPr marL="179388" indent="-179388">
              <a:lnSpc>
                <a:spcPct val="100000"/>
              </a:lnSpc>
              <a:defRPr sz="1600">
                <a:latin typeface="+mn-lt"/>
              </a:defRPr>
            </a:lvl1pPr>
            <a:lvl2pPr marL="363538" indent="-187325">
              <a:lnSpc>
                <a:spcPct val="100000"/>
              </a:lnSpc>
              <a:tabLst/>
              <a:defRPr sz="1600">
                <a:latin typeface="+mn-lt"/>
              </a:defRPr>
            </a:lvl2pPr>
            <a:lvl3pPr marL="539750" indent="-180975">
              <a:lnSpc>
                <a:spcPct val="100000"/>
              </a:lnSpc>
              <a:defRPr sz="1600">
                <a:latin typeface="+mn-lt"/>
              </a:defRPr>
            </a:lvl3pPr>
            <a:lvl4pPr marL="720725" indent="-185738" defTabSz="984250">
              <a:lnSpc>
                <a:spcPct val="100000"/>
              </a:lnSpc>
              <a:tabLst/>
              <a:defRPr sz="1600">
                <a:latin typeface="+mn-lt"/>
              </a:defRPr>
            </a:lvl4pPr>
            <a:lvl5pPr marL="893763" indent="-174625">
              <a:lnSpc>
                <a:spcPct val="100000"/>
              </a:lnSpc>
              <a:defRPr sz="1600">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AU"/>
          </a:p>
        </p:txBody>
      </p:sp>
      <p:sp>
        <p:nvSpPr>
          <p:cNvPr id="2" name="Rectangle: Rounded Corners 1">
            <a:extLst>
              <a:ext uri="{FF2B5EF4-FFF2-40B4-BE49-F238E27FC236}">
                <a16:creationId xmlns:a16="http://schemas.microsoft.com/office/drawing/2014/main" id="{3BA18C33-9788-0D13-0D1C-F275E319166E}"/>
              </a:ext>
            </a:extLst>
          </p:cNvPr>
          <p:cNvSpPr/>
          <p:nvPr/>
        </p:nvSpPr>
        <p:spPr>
          <a:xfrm>
            <a:off x="8414506" y="600383"/>
            <a:ext cx="3115641" cy="5664230"/>
          </a:xfrm>
          <a:prstGeom prst="roundRect">
            <a:avLst>
              <a:gd name="adj" fmla="val 7256"/>
            </a:avLst>
          </a:prstGeom>
          <a:solidFill>
            <a:schemeClr val="bg1"/>
          </a:solidFill>
          <a:ln>
            <a:noFill/>
          </a:ln>
          <a:effectLst>
            <a:glow rad="190500">
              <a:schemeClr val="bg1">
                <a:lumMod val="85000"/>
                <a:alpha val="5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ext1">
            <a:extLst>
              <a:ext uri="{FF2B5EF4-FFF2-40B4-BE49-F238E27FC236}">
                <a16:creationId xmlns:a16="http://schemas.microsoft.com/office/drawing/2014/main" id="{0CE74DF2-6184-2A08-8FE6-85C0B059B8A4}"/>
              </a:ext>
            </a:extLst>
          </p:cNvPr>
          <p:cNvSpPr>
            <a:spLocks noGrp="1"/>
          </p:cNvSpPr>
          <p:nvPr>
            <p:ph type="body" sz="quarter" idx="28" hasCustomPrompt="1"/>
          </p:nvPr>
        </p:nvSpPr>
        <p:spPr>
          <a:xfrm>
            <a:off x="8824521" y="2809380"/>
            <a:ext cx="2339670" cy="528638"/>
          </a:xfrm>
          <a:prstGeom prst="rect">
            <a:avLst/>
          </a:prstGeom>
        </p:spPr>
        <p:txBody>
          <a:bodyPr lIns="0" tIns="0" rIns="0" bIns="0"/>
          <a:lstStyle>
            <a:lvl1pPr marL="0" indent="0" algn="l">
              <a:buNone/>
              <a:defRPr sz="1600">
                <a:latin typeface="+mj-lt"/>
              </a:defRPr>
            </a:lvl1pPr>
            <a:lvl2pPr marL="360000" indent="0" algn="ctr">
              <a:buNone/>
              <a:defRPr sz="1200">
                <a:latin typeface="+mj-lt"/>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a:t>
            </a:r>
            <a:br>
              <a:rPr lang="en-US"/>
            </a:br>
            <a:r>
              <a:rPr lang="en-US"/>
              <a:t>HERE</a:t>
            </a:r>
            <a:endParaRPr lang="en-AU"/>
          </a:p>
        </p:txBody>
      </p:sp>
      <p:sp>
        <p:nvSpPr>
          <p:cNvPr id="21" name="Text">
            <a:extLst>
              <a:ext uri="{FF2B5EF4-FFF2-40B4-BE49-F238E27FC236}">
                <a16:creationId xmlns:a16="http://schemas.microsoft.com/office/drawing/2014/main" id="{C9F7B0EA-6F23-91FC-03F3-F1E5AC47E042}"/>
              </a:ext>
            </a:extLst>
          </p:cNvPr>
          <p:cNvSpPr>
            <a:spLocks noGrp="1"/>
          </p:cNvSpPr>
          <p:nvPr>
            <p:ph type="body" sz="quarter" idx="19" hasCustomPrompt="1"/>
          </p:nvPr>
        </p:nvSpPr>
        <p:spPr>
          <a:xfrm>
            <a:off x="8824520" y="3658177"/>
            <a:ext cx="2362288" cy="2256240"/>
          </a:xfrm>
          <a:prstGeom prst="rect">
            <a:avLst/>
          </a:prstGeom>
        </p:spPr>
        <p:txBody>
          <a:bodyPr lIns="0" tIns="0" rIns="0" bIns="0"/>
          <a:lstStyle>
            <a:lvl1pPr marL="179388" indent="-179388" algn="l">
              <a:lnSpc>
                <a:spcPct val="100000"/>
              </a:lnSpc>
              <a:defRPr sz="1600">
                <a:solidFill>
                  <a:schemeClr val="tx1"/>
                </a:solidFill>
                <a:latin typeface="+mn-lt"/>
              </a:defRPr>
            </a:lvl1pPr>
            <a:lvl2pPr marL="363538" indent="-187325" algn="l">
              <a:lnSpc>
                <a:spcPct val="100000"/>
              </a:lnSpc>
              <a:tabLst/>
              <a:defRPr sz="1600">
                <a:solidFill>
                  <a:schemeClr val="tx1"/>
                </a:solidFill>
                <a:latin typeface="+mn-lt"/>
              </a:defRPr>
            </a:lvl2pPr>
            <a:lvl3pPr marL="539750" indent="-180975" algn="l">
              <a:lnSpc>
                <a:spcPct val="100000"/>
              </a:lnSpc>
              <a:defRPr sz="1600">
                <a:solidFill>
                  <a:schemeClr val="tx1"/>
                </a:solidFill>
                <a:latin typeface="+mn-lt"/>
              </a:defRPr>
            </a:lvl3pPr>
            <a:lvl4pPr marL="720725" indent="-185738" algn="l" defTabSz="984250">
              <a:lnSpc>
                <a:spcPct val="100000"/>
              </a:lnSpc>
              <a:tabLst/>
              <a:defRPr sz="1600">
                <a:solidFill>
                  <a:schemeClr val="tx1"/>
                </a:solidFill>
                <a:latin typeface="+mn-lt"/>
              </a:defRPr>
            </a:lvl4pPr>
            <a:lvl5pPr marL="893763" indent="-174625" algn="l">
              <a:lnSpc>
                <a:spcPct val="100000"/>
              </a:lnSpc>
              <a:defRPr sz="1600">
                <a:solidFill>
                  <a:schemeClr val="tx1"/>
                </a:solidFill>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AU"/>
          </a:p>
        </p:txBody>
      </p:sp>
      <p:sp>
        <p:nvSpPr>
          <p:cNvPr id="4" name="Iphone Image">
            <a:extLst>
              <a:ext uri="{FF2B5EF4-FFF2-40B4-BE49-F238E27FC236}">
                <a16:creationId xmlns:a16="http://schemas.microsoft.com/office/drawing/2014/main" id="{5D9A4562-0423-66FD-9521-1EB8057B7678}"/>
              </a:ext>
            </a:extLst>
          </p:cNvPr>
          <p:cNvSpPr>
            <a:spLocks noGrp="1"/>
          </p:cNvSpPr>
          <p:nvPr>
            <p:ph type="pic" sz="quarter" idx="29" hasCustomPrompt="1"/>
          </p:nvPr>
        </p:nvSpPr>
        <p:spPr>
          <a:xfrm>
            <a:off x="8801903" y="1024557"/>
            <a:ext cx="2362288" cy="1439693"/>
          </a:xfrm>
          <a:prstGeom prst="roundRect">
            <a:avLst>
              <a:gd name="adj" fmla="val 13018"/>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Tree>
    <p:extLst>
      <p:ext uri="{BB962C8B-B14F-4D97-AF65-F5344CB8AC3E}">
        <p14:creationId xmlns:p14="http://schemas.microsoft.com/office/powerpoint/2010/main" val="3415864231"/>
      </p:ext>
    </p:extLst>
  </p:cSld>
  <p:clrMapOvr>
    <a:masterClrMapping/>
  </p:clrMapOvr>
  <p:extLst>
    <p:ext uri="{DCECCB84-F9BA-43D5-87BE-67443E8EF086}">
      <p15:sldGuideLst xmlns:p15="http://schemas.microsoft.com/office/powerpoint/2012/main">
        <p15:guide id="1" orient="horz" pos="323">
          <p15:clr>
            <a:srgbClr val="FBAE40"/>
          </p15:clr>
        </p15:guide>
        <p15:guide id="2" pos="325">
          <p15:clr>
            <a:srgbClr val="FBAE40"/>
          </p15:clr>
        </p15:guide>
        <p15:guide id="5" orient="horz" pos="2160">
          <p15:clr>
            <a:srgbClr val="FBAE40"/>
          </p15:clr>
        </p15:guide>
        <p15:guide id="6"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ext 2 column">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2CBA580-A856-A741-5C6D-8DA1A5AAF8A1}"/>
              </a:ext>
            </a:extLst>
          </p:cNvPr>
          <p:cNvPicPr>
            <a:picLocks noChangeAspect="1"/>
          </p:cNvPicPr>
          <p:nvPr/>
        </p:nvPicPr>
        <p:blipFill>
          <a:blip r:embed="rId2"/>
          <a:stretch>
            <a:fillRect/>
          </a:stretch>
        </p:blipFill>
        <p:spPr>
          <a:xfrm>
            <a:off x="0" y="542545"/>
            <a:ext cx="12192000" cy="6315455"/>
          </a:xfrm>
          <a:prstGeom prst="rect">
            <a:avLst/>
          </a:prstGeom>
        </p:spPr>
      </p:pic>
      <p:sp>
        <p:nvSpPr>
          <p:cNvPr id="7" name="Title">
            <a:extLst>
              <a:ext uri="{FF2B5EF4-FFF2-40B4-BE49-F238E27FC236}">
                <a16:creationId xmlns:a16="http://schemas.microsoft.com/office/drawing/2014/main" id="{7CF69BB0-9BC9-5284-9195-3C05AC33AD1D}"/>
              </a:ext>
            </a:extLst>
          </p:cNvPr>
          <p:cNvSpPr>
            <a:spLocks noGrp="1"/>
          </p:cNvSpPr>
          <p:nvPr>
            <p:ph type="title" hasCustomPrompt="1"/>
          </p:nvPr>
        </p:nvSpPr>
        <p:spPr>
          <a:xfrm>
            <a:off x="515939" y="387047"/>
            <a:ext cx="8789426" cy="896265"/>
          </a:xfrm>
          <a:prstGeom prst="rect">
            <a:avLst/>
          </a:prstGeom>
        </p:spPr>
        <p:txBody>
          <a:bodyPr vert="horz" lIns="0" tIns="0" rIns="0" bIns="0" rtlCol="0" anchor="b">
            <a:noAutofit/>
          </a:bodyPr>
          <a:lstStyle>
            <a:lvl1pPr>
              <a:lnSpc>
                <a:spcPts val="3000"/>
              </a:lnSpc>
              <a:defRPr sz="3000">
                <a:solidFill>
                  <a:schemeClr val="tx1"/>
                </a:solidFill>
              </a:defRPr>
            </a:lvl1pPr>
          </a:lstStyle>
          <a:p>
            <a:r>
              <a:rPr lang="en-US"/>
              <a:t>Click To </a:t>
            </a:r>
            <a:br>
              <a:rPr lang="en-US"/>
            </a:br>
            <a:r>
              <a:rPr lang="en-US"/>
              <a:t>Edit Title</a:t>
            </a:r>
            <a:endParaRPr lang="en-AU"/>
          </a:p>
        </p:txBody>
      </p:sp>
      <p:sp>
        <p:nvSpPr>
          <p:cNvPr id="8" name="Text">
            <a:extLst>
              <a:ext uri="{FF2B5EF4-FFF2-40B4-BE49-F238E27FC236}">
                <a16:creationId xmlns:a16="http://schemas.microsoft.com/office/drawing/2014/main" id="{C4649C95-FEAC-D051-3477-34A434A6C60B}"/>
              </a:ext>
            </a:extLst>
          </p:cNvPr>
          <p:cNvSpPr>
            <a:spLocks noGrp="1"/>
          </p:cNvSpPr>
          <p:nvPr>
            <p:ph type="body" sz="quarter" idx="18" hasCustomPrompt="1"/>
          </p:nvPr>
        </p:nvSpPr>
        <p:spPr>
          <a:xfrm>
            <a:off x="515939" y="1734304"/>
            <a:ext cx="5313032" cy="4124552"/>
          </a:xfrm>
          <a:prstGeom prst="rect">
            <a:avLst/>
          </a:prstGeom>
        </p:spPr>
        <p:txBody>
          <a:bodyPr lIns="0" tIns="0" rIns="0" bIns="0"/>
          <a:lstStyle>
            <a:lvl1pPr marL="179388" indent="-179388">
              <a:lnSpc>
                <a:spcPct val="100000"/>
              </a:lnSpc>
              <a:defRPr sz="1600">
                <a:solidFill>
                  <a:schemeClr val="tx1"/>
                </a:solidFill>
                <a:latin typeface="+mn-lt"/>
              </a:defRPr>
            </a:lvl1pPr>
            <a:lvl2pPr marL="363538" indent="-187325">
              <a:lnSpc>
                <a:spcPct val="100000"/>
              </a:lnSpc>
              <a:tabLst/>
              <a:defRPr sz="1600">
                <a:solidFill>
                  <a:schemeClr val="tx1"/>
                </a:solidFill>
                <a:latin typeface="+mn-lt"/>
              </a:defRPr>
            </a:lvl2pPr>
            <a:lvl3pPr marL="539750" indent="-180975">
              <a:lnSpc>
                <a:spcPct val="100000"/>
              </a:lnSpc>
              <a:defRPr sz="1600">
                <a:solidFill>
                  <a:schemeClr val="tx1"/>
                </a:solidFill>
                <a:latin typeface="+mn-lt"/>
              </a:defRPr>
            </a:lvl3pPr>
            <a:lvl4pPr marL="720725" indent="-185738" defTabSz="984250">
              <a:lnSpc>
                <a:spcPct val="100000"/>
              </a:lnSpc>
              <a:tabLst/>
              <a:defRPr sz="1600">
                <a:solidFill>
                  <a:schemeClr val="tx1"/>
                </a:solidFill>
                <a:latin typeface="+mn-lt"/>
              </a:defRPr>
            </a:lvl4pPr>
            <a:lvl5pPr marL="893763" indent="-174625">
              <a:lnSpc>
                <a:spcPct val="100000"/>
              </a:lnSpc>
              <a:defRPr sz="1600">
                <a:solidFill>
                  <a:schemeClr val="tx1"/>
                </a:solidFill>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AU"/>
          </a:p>
        </p:txBody>
      </p:sp>
      <p:sp>
        <p:nvSpPr>
          <p:cNvPr id="10" name="Text">
            <a:extLst>
              <a:ext uri="{FF2B5EF4-FFF2-40B4-BE49-F238E27FC236}">
                <a16:creationId xmlns:a16="http://schemas.microsoft.com/office/drawing/2014/main" id="{142C1BE5-6F2C-E406-5515-EECC6563AAEE}"/>
              </a:ext>
            </a:extLst>
          </p:cNvPr>
          <p:cNvSpPr>
            <a:spLocks noGrp="1"/>
          </p:cNvSpPr>
          <p:nvPr>
            <p:ph type="body" sz="quarter" idx="21" hasCustomPrompt="1"/>
          </p:nvPr>
        </p:nvSpPr>
        <p:spPr>
          <a:xfrm>
            <a:off x="6363031" y="1734304"/>
            <a:ext cx="5313600" cy="4124552"/>
          </a:xfrm>
          <a:prstGeom prst="rect">
            <a:avLst/>
          </a:prstGeom>
        </p:spPr>
        <p:txBody>
          <a:bodyPr lIns="0" tIns="0" rIns="0" bIns="0"/>
          <a:lstStyle>
            <a:lvl1pPr marL="179388" indent="-179388">
              <a:lnSpc>
                <a:spcPct val="100000"/>
              </a:lnSpc>
              <a:defRPr sz="1600">
                <a:solidFill>
                  <a:schemeClr val="tx1"/>
                </a:solidFill>
                <a:latin typeface="+mn-lt"/>
              </a:defRPr>
            </a:lvl1pPr>
            <a:lvl2pPr marL="363538" indent="-187325">
              <a:lnSpc>
                <a:spcPct val="100000"/>
              </a:lnSpc>
              <a:tabLst/>
              <a:defRPr sz="1600">
                <a:solidFill>
                  <a:schemeClr val="tx1"/>
                </a:solidFill>
                <a:latin typeface="+mn-lt"/>
              </a:defRPr>
            </a:lvl2pPr>
            <a:lvl3pPr marL="539750" indent="-180975">
              <a:lnSpc>
                <a:spcPct val="100000"/>
              </a:lnSpc>
              <a:defRPr sz="1600">
                <a:solidFill>
                  <a:schemeClr val="tx1"/>
                </a:solidFill>
                <a:latin typeface="+mn-lt"/>
              </a:defRPr>
            </a:lvl3pPr>
            <a:lvl4pPr marL="720725" indent="-185738" defTabSz="984250">
              <a:lnSpc>
                <a:spcPct val="100000"/>
              </a:lnSpc>
              <a:tabLst/>
              <a:defRPr sz="1600">
                <a:solidFill>
                  <a:schemeClr val="tx1"/>
                </a:solidFill>
                <a:latin typeface="+mn-lt"/>
              </a:defRPr>
            </a:lvl4pPr>
            <a:lvl5pPr marL="893763" indent="-174625">
              <a:lnSpc>
                <a:spcPct val="100000"/>
              </a:lnSpc>
              <a:defRPr sz="1600">
                <a:solidFill>
                  <a:schemeClr val="tx1"/>
                </a:solidFill>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AU"/>
          </a:p>
        </p:txBody>
      </p:sp>
      <p:pic>
        <p:nvPicPr>
          <p:cNvPr id="2" name="Picture 1">
            <a:extLst>
              <a:ext uri="{FF2B5EF4-FFF2-40B4-BE49-F238E27FC236}">
                <a16:creationId xmlns:a16="http://schemas.microsoft.com/office/drawing/2014/main" id="{5DF8D091-C190-2306-569D-4DFC7352480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1458" y="520"/>
            <a:ext cx="12156379" cy="6856958"/>
          </a:xfrm>
          <a:prstGeom prst="rect">
            <a:avLst/>
          </a:prstGeom>
        </p:spPr>
      </p:pic>
    </p:spTree>
    <p:extLst>
      <p:ext uri="{BB962C8B-B14F-4D97-AF65-F5344CB8AC3E}">
        <p14:creationId xmlns:p14="http://schemas.microsoft.com/office/powerpoint/2010/main" val="2135183671"/>
      </p:ext>
    </p:extLst>
  </p:cSld>
  <p:clrMapOvr>
    <a:masterClrMapping/>
  </p:clrMapOvr>
  <p:extLst>
    <p:ext uri="{DCECCB84-F9BA-43D5-87BE-67443E8EF086}">
      <p15:sldGuideLst xmlns:p15="http://schemas.microsoft.com/office/powerpoint/2012/main">
        <p15:guide id="1" orient="horz" pos="323">
          <p15:clr>
            <a:srgbClr val="FBAE40"/>
          </p15:clr>
        </p15:guide>
        <p15:guide id="2" pos="325">
          <p15:clr>
            <a:srgbClr val="FBAE40"/>
          </p15:clr>
        </p15:guide>
        <p15:guide id="5" orient="horz" pos="2160">
          <p15:clr>
            <a:srgbClr val="FBAE40"/>
          </p15:clr>
        </p15:guide>
        <p15:guide id="6"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ext 3 column">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ED00D06-F846-0DE7-87C4-F300DB1397D9}"/>
              </a:ext>
            </a:extLst>
          </p:cNvPr>
          <p:cNvPicPr>
            <a:picLocks noChangeAspect="1"/>
          </p:cNvPicPr>
          <p:nvPr/>
        </p:nvPicPr>
        <p:blipFill>
          <a:blip r:embed="rId2"/>
          <a:stretch>
            <a:fillRect/>
          </a:stretch>
        </p:blipFill>
        <p:spPr>
          <a:xfrm>
            <a:off x="0" y="542545"/>
            <a:ext cx="12192000" cy="6315455"/>
          </a:xfrm>
          <a:prstGeom prst="rect">
            <a:avLst/>
          </a:prstGeom>
        </p:spPr>
      </p:pic>
      <p:sp>
        <p:nvSpPr>
          <p:cNvPr id="7" name="Title">
            <a:extLst>
              <a:ext uri="{FF2B5EF4-FFF2-40B4-BE49-F238E27FC236}">
                <a16:creationId xmlns:a16="http://schemas.microsoft.com/office/drawing/2014/main" id="{727F5777-6EA4-0233-35FB-0D154C8D0467}"/>
              </a:ext>
            </a:extLst>
          </p:cNvPr>
          <p:cNvSpPr>
            <a:spLocks noGrp="1"/>
          </p:cNvSpPr>
          <p:nvPr>
            <p:ph type="title" hasCustomPrompt="1"/>
          </p:nvPr>
        </p:nvSpPr>
        <p:spPr>
          <a:xfrm>
            <a:off x="515939" y="387047"/>
            <a:ext cx="8789426" cy="896265"/>
          </a:xfrm>
          <a:prstGeom prst="rect">
            <a:avLst/>
          </a:prstGeom>
        </p:spPr>
        <p:txBody>
          <a:bodyPr vert="horz" lIns="0" tIns="0" rIns="0" bIns="0" rtlCol="0" anchor="b">
            <a:noAutofit/>
          </a:bodyPr>
          <a:lstStyle>
            <a:lvl1pPr>
              <a:lnSpc>
                <a:spcPts val="3000"/>
              </a:lnSpc>
              <a:defRPr sz="3000">
                <a:solidFill>
                  <a:schemeClr val="tx1"/>
                </a:solidFill>
              </a:defRPr>
            </a:lvl1pPr>
          </a:lstStyle>
          <a:p>
            <a:r>
              <a:rPr lang="en-US"/>
              <a:t>Click To </a:t>
            </a:r>
            <a:br>
              <a:rPr lang="en-US"/>
            </a:br>
            <a:r>
              <a:rPr lang="en-US"/>
              <a:t>Edit Title</a:t>
            </a:r>
            <a:endParaRPr lang="en-AU"/>
          </a:p>
        </p:txBody>
      </p:sp>
      <p:sp>
        <p:nvSpPr>
          <p:cNvPr id="8" name="Text">
            <a:extLst>
              <a:ext uri="{FF2B5EF4-FFF2-40B4-BE49-F238E27FC236}">
                <a16:creationId xmlns:a16="http://schemas.microsoft.com/office/drawing/2014/main" id="{46E4B628-E146-D5F8-8051-3B094F80621A}"/>
              </a:ext>
            </a:extLst>
          </p:cNvPr>
          <p:cNvSpPr>
            <a:spLocks noGrp="1"/>
          </p:cNvSpPr>
          <p:nvPr>
            <p:ph type="body" sz="quarter" idx="18" hasCustomPrompt="1"/>
          </p:nvPr>
        </p:nvSpPr>
        <p:spPr>
          <a:xfrm>
            <a:off x="515939" y="1734301"/>
            <a:ext cx="3328169" cy="4124552"/>
          </a:xfrm>
          <a:prstGeom prst="rect">
            <a:avLst/>
          </a:prstGeom>
        </p:spPr>
        <p:txBody>
          <a:bodyPr lIns="0" tIns="0" rIns="0" bIns="0"/>
          <a:lstStyle>
            <a:lvl1pPr marL="179388" indent="-179388">
              <a:lnSpc>
                <a:spcPct val="100000"/>
              </a:lnSpc>
              <a:defRPr sz="1600">
                <a:solidFill>
                  <a:schemeClr val="tx1"/>
                </a:solidFill>
                <a:latin typeface="+mn-lt"/>
              </a:defRPr>
            </a:lvl1pPr>
            <a:lvl2pPr marL="363538" indent="-187325">
              <a:lnSpc>
                <a:spcPct val="100000"/>
              </a:lnSpc>
              <a:tabLst/>
              <a:defRPr sz="1600">
                <a:solidFill>
                  <a:schemeClr val="tx1"/>
                </a:solidFill>
                <a:latin typeface="+mn-lt"/>
              </a:defRPr>
            </a:lvl2pPr>
            <a:lvl3pPr marL="539750" indent="-180975">
              <a:lnSpc>
                <a:spcPct val="100000"/>
              </a:lnSpc>
              <a:defRPr sz="1600">
                <a:solidFill>
                  <a:schemeClr val="tx1"/>
                </a:solidFill>
                <a:latin typeface="+mn-lt"/>
              </a:defRPr>
            </a:lvl3pPr>
            <a:lvl4pPr marL="720725" indent="-185738" defTabSz="984250">
              <a:lnSpc>
                <a:spcPct val="100000"/>
              </a:lnSpc>
              <a:tabLst/>
              <a:defRPr sz="1600">
                <a:solidFill>
                  <a:schemeClr val="tx1"/>
                </a:solidFill>
                <a:latin typeface="+mn-lt"/>
              </a:defRPr>
            </a:lvl4pPr>
            <a:lvl5pPr marL="893763" indent="-174625">
              <a:lnSpc>
                <a:spcPct val="100000"/>
              </a:lnSpc>
              <a:defRPr sz="1600">
                <a:solidFill>
                  <a:schemeClr val="tx1"/>
                </a:solidFill>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AU"/>
          </a:p>
        </p:txBody>
      </p:sp>
      <p:sp>
        <p:nvSpPr>
          <p:cNvPr id="9" name="Text">
            <a:extLst>
              <a:ext uri="{FF2B5EF4-FFF2-40B4-BE49-F238E27FC236}">
                <a16:creationId xmlns:a16="http://schemas.microsoft.com/office/drawing/2014/main" id="{32A00E19-5F7D-504D-8944-CD731E615561}"/>
              </a:ext>
            </a:extLst>
          </p:cNvPr>
          <p:cNvSpPr>
            <a:spLocks noGrp="1"/>
          </p:cNvSpPr>
          <p:nvPr>
            <p:ph type="body" sz="quarter" idx="21" hasCustomPrompt="1"/>
          </p:nvPr>
        </p:nvSpPr>
        <p:spPr>
          <a:xfrm>
            <a:off x="8340289" y="1734301"/>
            <a:ext cx="3330000" cy="4124552"/>
          </a:xfrm>
          <a:prstGeom prst="rect">
            <a:avLst/>
          </a:prstGeom>
        </p:spPr>
        <p:txBody>
          <a:bodyPr lIns="0" tIns="0" rIns="0" bIns="0"/>
          <a:lstStyle>
            <a:lvl1pPr marL="179388" indent="-179388">
              <a:lnSpc>
                <a:spcPct val="100000"/>
              </a:lnSpc>
              <a:defRPr sz="1600">
                <a:solidFill>
                  <a:schemeClr val="tx1"/>
                </a:solidFill>
                <a:latin typeface="+mn-lt"/>
              </a:defRPr>
            </a:lvl1pPr>
            <a:lvl2pPr marL="363538" indent="-187325">
              <a:lnSpc>
                <a:spcPct val="100000"/>
              </a:lnSpc>
              <a:tabLst/>
              <a:defRPr sz="1600">
                <a:solidFill>
                  <a:schemeClr val="tx1"/>
                </a:solidFill>
                <a:latin typeface="+mn-lt"/>
              </a:defRPr>
            </a:lvl2pPr>
            <a:lvl3pPr marL="539750" indent="-180975">
              <a:lnSpc>
                <a:spcPct val="100000"/>
              </a:lnSpc>
              <a:defRPr sz="1600">
                <a:solidFill>
                  <a:schemeClr val="tx1"/>
                </a:solidFill>
                <a:latin typeface="+mn-lt"/>
              </a:defRPr>
            </a:lvl3pPr>
            <a:lvl4pPr marL="720725" indent="-185738" defTabSz="984250">
              <a:lnSpc>
                <a:spcPct val="100000"/>
              </a:lnSpc>
              <a:tabLst/>
              <a:defRPr sz="1600">
                <a:solidFill>
                  <a:schemeClr val="tx1"/>
                </a:solidFill>
                <a:latin typeface="+mn-lt"/>
              </a:defRPr>
            </a:lvl4pPr>
            <a:lvl5pPr marL="893763" indent="-174625">
              <a:lnSpc>
                <a:spcPct val="100000"/>
              </a:lnSpc>
              <a:defRPr sz="1600">
                <a:solidFill>
                  <a:schemeClr val="tx1"/>
                </a:solidFill>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AU"/>
          </a:p>
        </p:txBody>
      </p:sp>
      <p:sp>
        <p:nvSpPr>
          <p:cNvPr id="12" name="Text">
            <a:extLst>
              <a:ext uri="{FF2B5EF4-FFF2-40B4-BE49-F238E27FC236}">
                <a16:creationId xmlns:a16="http://schemas.microsoft.com/office/drawing/2014/main" id="{CD0899CA-CE69-7341-D931-2E062D512B53}"/>
              </a:ext>
            </a:extLst>
          </p:cNvPr>
          <p:cNvSpPr>
            <a:spLocks noGrp="1"/>
          </p:cNvSpPr>
          <p:nvPr>
            <p:ph type="body" sz="quarter" idx="23" hasCustomPrompt="1"/>
          </p:nvPr>
        </p:nvSpPr>
        <p:spPr>
          <a:xfrm>
            <a:off x="4427198" y="1734301"/>
            <a:ext cx="3330000" cy="4124552"/>
          </a:xfrm>
          <a:prstGeom prst="rect">
            <a:avLst/>
          </a:prstGeom>
        </p:spPr>
        <p:txBody>
          <a:bodyPr lIns="0" tIns="0" rIns="0" bIns="0"/>
          <a:lstStyle>
            <a:lvl1pPr marL="179388" indent="-179388">
              <a:lnSpc>
                <a:spcPct val="100000"/>
              </a:lnSpc>
              <a:defRPr sz="1600">
                <a:solidFill>
                  <a:schemeClr val="tx1"/>
                </a:solidFill>
                <a:latin typeface="+mn-lt"/>
              </a:defRPr>
            </a:lvl1pPr>
            <a:lvl2pPr marL="363538" indent="-187325">
              <a:lnSpc>
                <a:spcPct val="100000"/>
              </a:lnSpc>
              <a:tabLst/>
              <a:defRPr sz="1600">
                <a:solidFill>
                  <a:schemeClr val="tx1"/>
                </a:solidFill>
                <a:latin typeface="+mn-lt"/>
              </a:defRPr>
            </a:lvl2pPr>
            <a:lvl3pPr marL="539750" indent="-180975">
              <a:lnSpc>
                <a:spcPct val="100000"/>
              </a:lnSpc>
              <a:defRPr sz="1600">
                <a:solidFill>
                  <a:schemeClr val="tx1"/>
                </a:solidFill>
                <a:latin typeface="+mn-lt"/>
              </a:defRPr>
            </a:lvl3pPr>
            <a:lvl4pPr marL="720725" indent="-185738" defTabSz="984250">
              <a:lnSpc>
                <a:spcPct val="100000"/>
              </a:lnSpc>
              <a:tabLst/>
              <a:defRPr sz="1600">
                <a:solidFill>
                  <a:schemeClr val="tx1"/>
                </a:solidFill>
                <a:latin typeface="+mn-lt"/>
              </a:defRPr>
            </a:lvl4pPr>
            <a:lvl5pPr marL="893763" indent="-174625">
              <a:lnSpc>
                <a:spcPct val="100000"/>
              </a:lnSpc>
              <a:defRPr sz="1600">
                <a:solidFill>
                  <a:schemeClr val="tx1"/>
                </a:solidFill>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AU"/>
          </a:p>
        </p:txBody>
      </p:sp>
      <p:pic>
        <p:nvPicPr>
          <p:cNvPr id="2" name="Picture 1">
            <a:extLst>
              <a:ext uri="{FF2B5EF4-FFF2-40B4-BE49-F238E27FC236}">
                <a16:creationId xmlns:a16="http://schemas.microsoft.com/office/drawing/2014/main" id="{849CA42A-6DAD-6AAB-F40B-D879A3B6FFD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58227" cy="6858000"/>
          </a:xfrm>
          <a:prstGeom prst="rect">
            <a:avLst/>
          </a:prstGeom>
        </p:spPr>
      </p:pic>
    </p:spTree>
    <p:extLst>
      <p:ext uri="{BB962C8B-B14F-4D97-AF65-F5344CB8AC3E}">
        <p14:creationId xmlns:p14="http://schemas.microsoft.com/office/powerpoint/2010/main" val="3159563930"/>
      </p:ext>
    </p:extLst>
  </p:cSld>
  <p:clrMapOvr>
    <a:masterClrMapping/>
  </p:clrMapOvr>
  <p:extLst>
    <p:ext uri="{DCECCB84-F9BA-43D5-87BE-67443E8EF086}">
      <p15:sldGuideLst xmlns:p15="http://schemas.microsoft.com/office/powerpoint/2012/main">
        <p15:guide id="1" orient="horz" pos="323">
          <p15:clr>
            <a:srgbClr val="FBAE40"/>
          </p15:clr>
        </p15:guide>
        <p15:guide id="2" pos="325">
          <p15:clr>
            <a:srgbClr val="FBAE40"/>
          </p15:clr>
        </p15:guide>
        <p15:guide id="5" orient="horz" pos="2160">
          <p15:clr>
            <a:srgbClr val="FBAE40"/>
          </p15:clr>
        </p15:guide>
        <p15:guide id="6"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Vendor Listing Image">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1EE311B-62A6-B283-F6DC-71114FE79809}"/>
              </a:ext>
            </a:extLst>
          </p:cNvPr>
          <p:cNvPicPr>
            <a:picLocks noChangeAspect="1"/>
          </p:cNvPicPr>
          <p:nvPr/>
        </p:nvPicPr>
        <p:blipFill>
          <a:blip r:embed="rId2"/>
          <a:stretch>
            <a:fillRect/>
          </a:stretch>
        </p:blipFill>
        <p:spPr>
          <a:xfrm>
            <a:off x="31935" y="0"/>
            <a:ext cx="12155425" cy="6858000"/>
          </a:xfrm>
          <a:prstGeom prst="rect">
            <a:avLst/>
          </a:prstGeom>
        </p:spPr>
      </p:pic>
      <p:sp>
        <p:nvSpPr>
          <p:cNvPr id="3" name="Image">
            <a:extLst>
              <a:ext uri="{FF2B5EF4-FFF2-40B4-BE49-F238E27FC236}">
                <a16:creationId xmlns:a16="http://schemas.microsoft.com/office/drawing/2014/main" id="{B58270DD-5D15-A342-9C8E-E31CE7FE8FAB}"/>
              </a:ext>
            </a:extLst>
          </p:cNvPr>
          <p:cNvSpPr>
            <a:spLocks noGrp="1"/>
          </p:cNvSpPr>
          <p:nvPr>
            <p:ph type="pic" sz="quarter" idx="10" hasCustomPrompt="1"/>
          </p:nvPr>
        </p:nvSpPr>
        <p:spPr>
          <a:xfrm>
            <a:off x="515938" y="2016125"/>
            <a:ext cx="11160125" cy="4329113"/>
          </a:xfrm>
          <a:prstGeom prst="rect">
            <a:avLst/>
          </a:prstGeom>
          <a:noFill/>
        </p:spPr>
        <p:txBody>
          <a:bodyPr anchor="ctr"/>
          <a:lstStyle>
            <a:lvl1pPr marL="0" indent="0" algn="ctr">
              <a:buNone/>
              <a:defRPr>
                <a:latin typeface="+mj-lt"/>
              </a:defRPr>
            </a:lvl1pPr>
          </a:lstStyle>
          <a:p>
            <a:r>
              <a:rPr lang="en-AU"/>
              <a:t>CLICK TO INSERT VENDOR IMAGES</a:t>
            </a:r>
          </a:p>
        </p:txBody>
      </p:sp>
      <p:sp>
        <p:nvSpPr>
          <p:cNvPr id="5" name="Title">
            <a:extLst>
              <a:ext uri="{FF2B5EF4-FFF2-40B4-BE49-F238E27FC236}">
                <a16:creationId xmlns:a16="http://schemas.microsoft.com/office/drawing/2014/main" id="{17DF4CDD-1B02-D51B-153E-9AC1E05ACAAF}"/>
              </a:ext>
            </a:extLst>
          </p:cNvPr>
          <p:cNvSpPr>
            <a:spLocks noGrp="1"/>
          </p:cNvSpPr>
          <p:nvPr>
            <p:ph type="title" hasCustomPrompt="1"/>
          </p:nvPr>
        </p:nvSpPr>
        <p:spPr>
          <a:xfrm>
            <a:off x="515939" y="387047"/>
            <a:ext cx="8789426" cy="896265"/>
          </a:xfrm>
          <a:prstGeom prst="rect">
            <a:avLst/>
          </a:prstGeom>
        </p:spPr>
        <p:txBody>
          <a:bodyPr vert="horz" lIns="0" tIns="0" rIns="0" bIns="0" rtlCol="0" anchor="b">
            <a:noAutofit/>
          </a:bodyPr>
          <a:lstStyle>
            <a:lvl1pPr>
              <a:lnSpc>
                <a:spcPts val="3000"/>
              </a:lnSpc>
              <a:defRPr sz="3000">
                <a:solidFill>
                  <a:schemeClr val="tx1"/>
                </a:solidFill>
              </a:defRPr>
            </a:lvl1pPr>
          </a:lstStyle>
          <a:p>
            <a:r>
              <a:rPr lang="en-US"/>
              <a:t>Click To </a:t>
            </a:r>
            <a:br>
              <a:rPr lang="en-US"/>
            </a:br>
            <a:r>
              <a:rPr lang="en-US"/>
              <a:t>Edit Title</a:t>
            </a:r>
            <a:endParaRPr lang="en-AU"/>
          </a:p>
        </p:txBody>
      </p:sp>
    </p:spTree>
    <p:extLst>
      <p:ext uri="{BB962C8B-B14F-4D97-AF65-F5344CB8AC3E}">
        <p14:creationId xmlns:p14="http://schemas.microsoft.com/office/powerpoint/2010/main" val="2288291540"/>
      </p:ext>
    </p:extLst>
  </p:cSld>
  <p:clrMapOvr>
    <a:masterClrMapping/>
  </p:clrMapOvr>
  <p:extLst>
    <p:ext uri="{DCECCB84-F9BA-43D5-87BE-67443E8EF086}">
      <p15:sldGuideLst xmlns:p15="http://schemas.microsoft.com/office/powerpoint/2012/main">
        <p15:guide id="1" orient="horz" pos="323">
          <p15:clr>
            <a:srgbClr val="FBAE40"/>
          </p15:clr>
        </p15:guide>
        <p15:guide id="2" pos="325">
          <p15:clr>
            <a:srgbClr val="FBAE40"/>
          </p15:clr>
        </p15:guide>
        <p15:guide id="5" orient="horz" pos="2160">
          <p15:clr>
            <a:srgbClr val="FBAE40"/>
          </p15:clr>
        </p15:guide>
        <p15:guide id="6"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5_Text + 2 icon with quote">
    <p:bg>
      <p:bgPr>
        <a:solidFill>
          <a:schemeClr val="bg1"/>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1BC353E0-BA05-CD0C-0E3A-9359CDD4C89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161" y="520"/>
            <a:ext cx="12156381" cy="6856958"/>
          </a:xfrm>
          <a:prstGeom prst="rect">
            <a:avLst/>
          </a:prstGeom>
        </p:spPr>
      </p:pic>
      <p:sp>
        <p:nvSpPr>
          <p:cNvPr id="2" name="Rectangle: Rounded Corners 1">
            <a:extLst>
              <a:ext uri="{FF2B5EF4-FFF2-40B4-BE49-F238E27FC236}">
                <a16:creationId xmlns:a16="http://schemas.microsoft.com/office/drawing/2014/main" id="{1970F276-EC55-8EF8-85D3-69A88DF4D820}"/>
              </a:ext>
            </a:extLst>
          </p:cNvPr>
          <p:cNvSpPr/>
          <p:nvPr/>
        </p:nvSpPr>
        <p:spPr>
          <a:xfrm>
            <a:off x="530349" y="1653149"/>
            <a:ext cx="7645294" cy="1911485"/>
          </a:xfrm>
          <a:prstGeom prst="roundRect">
            <a:avLst>
              <a:gd name="adj" fmla="val 7256"/>
            </a:avLst>
          </a:prstGeom>
          <a:solidFill>
            <a:schemeClr val="bg1"/>
          </a:solidFill>
          <a:ln>
            <a:noFill/>
          </a:ln>
          <a:effectLst>
            <a:glow rad="190500">
              <a:schemeClr val="bg1">
                <a:lumMod val="85000"/>
                <a:alpha val="5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Text">
            <a:extLst>
              <a:ext uri="{FF2B5EF4-FFF2-40B4-BE49-F238E27FC236}">
                <a16:creationId xmlns:a16="http://schemas.microsoft.com/office/drawing/2014/main" id="{1E85E140-5973-550C-5203-7E8AAE4C1481}"/>
              </a:ext>
            </a:extLst>
          </p:cNvPr>
          <p:cNvSpPr>
            <a:spLocks noGrp="1"/>
          </p:cNvSpPr>
          <p:nvPr>
            <p:ph type="body" sz="quarter" idx="23" hasCustomPrompt="1"/>
          </p:nvPr>
        </p:nvSpPr>
        <p:spPr>
          <a:xfrm>
            <a:off x="2379998" y="1956712"/>
            <a:ext cx="5460641" cy="1320956"/>
          </a:xfrm>
          <a:prstGeom prst="rect">
            <a:avLst/>
          </a:prstGeom>
        </p:spPr>
        <p:txBody>
          <a:bodyPr lIns="0" tIns="0" rIns="0" bIns="0" anchor="ctr"/>
          <a:lstStyle>
            <a:lvl1pPr marL="179388" indent="-179388">
              <a:lnSpc>
                <a:spcPct val="100000"/>
              </a:lnSpc>
              <a:defRPr sz="1600">
                <a:latin typeface="+mn-lt"/>
              </a:defRPr>
            </a:lvl1pPr>
            <a:lvl2pPr marL="363538" indent="-187325">
              <a:lnSpc>
                <a:spcPct val="100000"/>
              </a:lnSpc>
              <a:tabLst/>
              <a:defRPr sz="1600">
                <a:latin typeface="+mn-lt"/>
              </a:defRPr>
            </a:lvl2pPr>
            <a:lvl3pPr marL="539750" indent="-180975">
              <a:lnSpc>
                <a:spcPct val="100000"/>
              </a:lnSpc>
              <a:defRPr sz="1600">
                <a:latin typeface="+mn-lt"/>
              </a:defRPr>
            </a:lvl3pPr>
            <a:lvl4pPr marL="720725" indent="-185738" defTabSz="984250">
              <a:lnSpc>
                <a:spcPct val="100000"/>
              </a:lnSpc>
              <a:tabLst/>
              <a:defRPr sz="1600">
                <a:latin typeface="+mn-lt"/>
              </a:defRPr>
            </a:lvl4pPr>
            <a:lvl5pPr marL="893763" indent="-174625">
              <a:lnSpc>
                <a:spcPct val="100000"/>
              </a:lnSpc>
              <a:defRPr sz="1600">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AU"/>
          </a:p>
        </p:txBody>
      </p:sp>
      <p:sp>
        <p:nvSpPr>
          <p:cNvPr id="17" name="Title">
            <a:extLst>
              <a:ext uri="{FF2B5EF4-FFF2-40B4-BE49-F238E27FC236}">
                <a16:creationId xmlns:a16="http://schemas.microsoft.com/office/drawing/2014/main" id="{55605543-299F-A1F9-C2A1-D8454E661274}"/>
              </a:ext>
            </a:extLst>
          </p:cNvPr>
          <p:cNvSpPr>
            <a:spLocks noGrp="1"/>
          </p:cNvSpPr>
          <p:nvPr>
            <p:ph type="title" hasCustomPrompt="1"/>
          </p:nvPr>
        </p:nvSpPr>
        <p:spPr>
          <a:xfrm>
            <a:off x="580870" y="387048"/>
            <a:ext cx="7645295" cy="507898"/>
          </a:xfrm>
          <a:prstGeom prst="rect">
            <a:avLst/>
          </a:prstGeom>
        </p:spPr>
        <p:txBody>
          <a:bodyPr vert="horz" lIns="0" tIns="0" rIns="0" bIns="0" rtlCol="0" anchor="b">
            <a:noAutofit/>
          </a:bodyPr>
          <a:lstStyle>
            <a:lvl1pPr>
              <a:lnSpc>
                <a:spcPts val="3000"/>
              </a:lnSpc>
              <a:defRPr sz="3000"/>
            </a:lvl1pPr>
          </a:lstStyle>
          <a:p>
            <a:r>
              <a:rPr lang="en-US"/>
              <a:t>Click To Edit Title</a:t>
            </a:r>
            <a:endParaRPr lang="en-AU"/>
          </a:p>
        </p:txBody>
      </p:sp>
      <p:sp>
        <p:nvSpPr>
          <p:cNvPr id="8" name="Rectangle: Rounded Corners 7">
            <a:extLst>
              <a:ext uri="{FF2B5EF4-FFF2-40B4-BE49-F238E27FC236}">
                <a16:creationId xmlns:a16="http://schemas.microsoft.com/office/drawing/2014/main" id="{558F1F6A-26D2-D933-CD22-6B2912F90EFC}"/>
              </a:ext>
            </a:extLst>
          </p:cNvPr>
          <p:cNvSpPr/>
          <p:nvPr/>
        </p:nvSpPr>
        <p:spPr>
          <a:xfrm>
            <a:off x="1104783" y="2182680"/>
            <a:ext cx="813951" cy="806632"/>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Icon1">
            <a:extLst>
              <a:ext uri="{FF2B5EF4-FFF2-40B4-BE49-F238E27FC236}">
                <a16:creationId xmlns:a16="http://schemas.microsoft.com/office/drawing/2014/main" id="{FBB8402D-3E5F-1C49-F3AA-8842C707D451}"/>
              </a:ext>
            </a:extLst>
          </p:cNvPr>
          <p:cNvSpPr>
            <a:spLocks noGrp="1" noChangeAspect="1"/>
          </p:cNvSpPr>
          <p:nvPr>
            <p:ph type="pic" sz="quarter" idx="10" hasCustomPrompt="1"/>
          </p:nvPr>
        </p:nvSpPr>
        <p:spPr>
          <a:xfrm>
            <a:off x="1199780" y="2278801"/>
            <a:ext cx="623956" cy="623956"/>
          </a:xfrm>
          <a:prstGeom prst="rect">
            <a:avLst/>
          </a:prstGeom>
        </p:spPr>
        <p:txBody>
          <a:bodyPr anchor="ctr"/>
          <a:lstStyle>
            <a:lvl1pPr marL="0" indent="0" algn="ctr">
              <a:buNone/>
              <a:defRPr sz="700">
                <a:solidFill>
                  <a:schemeClr val="bg1"/>
                </a:solidFill>
                <a:latin typeface="+mj-lt"/>
              </a:defRPr>
            </a:lvl1pPr>
          </a:lstStyle>
          <a:p>
            <a:r>
              <a:rPr lang="en-AU"/>
              <a:t>CLICK TO INSERT ICON</a:t>
            </a:r>
          </a:p>
        </p:txBody>
      </p:sp>
      <p:sp>
        <p:nvSpPr>
          <p:cNvPr id="21" name="Rectangle: Rounded Corners 20">
            <a:extLst>
              <a:ext uri="{FF2B5EF4-FFF2-40B4-BE49-F238E27FC236}">
                <a16:creationId xmlns:a16="http://schemas.microsoft.com/office/drawing/2014/main" id="{88A6E887-9BF4-C2CE-0A8E-1695F5B51AB0}"/>
              </a:ext>
            </a:extLst>
          </p:cNvPr>
          <p:cNvSpPr/>
          <p:nvPr/>
        </p:nvSpPr>
        <p:spPr>
          <a:xfrm>
            <a:off x="530348" y="4114800"/>
            <a:ext cx="7645295" cy="1911485"/>
          </a:xfrm>
          <a:prstGeom prst="roundRect">
            <a:avLst>
              <a:gd name="adj" fmla="val 7256"/>
            </a:avLst>
          </a:prstGeom>
          <a:solidFill>
            <a:schemeClr val="bg1"/>
          </a:solidFill>
          <a:ln>
            <a:noFill/>
          </a:ln>
          <a:effectLst>
            <a:glow rad="190500">
              <a:schemeClr val="bg1">
                <a:lumMod val="85000"/>
                <a:alpha val="5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 name="Text">
            <a:extLst>
              <a:ext uri="{FF2B5EF4-FFF2-40B4-BE49-F238E27FC236}">
                <a16:creationId xmlns:a16="http://schemas.microsoft.com/office/drawing/2014/main" id="{B875E646-A9D7-A755-2391-811862B525AA}"/>
              </a:ext>
            </a:extLst>
          </p:cNvPr>
          <p:cNvSpPr>
            <a:spLocks noGrp="1"/>
          </p:cNvSpPr>
          <p:nvPr>
            <p:ph type="body" sz="quarter" idx="29" hasCustomPrompt="1"/>
          </p:nvPr>
        </p:nvSpPr>
        <p:spPr>
          <a:xfrm>
            <a:off x="2379998" y="4418363"/>
            <a:ext cx="5460641" cy="1320956"/>
          </a:xfrm>
          <a:prstGeom prst="rect">
            <a:avLst/>
          </a:prstGeom>
        </p:spPr>
        <p:txBody>
          <a:bodyPr lIns="0" tIns="0" rIns="0" bIns="0" anchor="ctr"/>
          <a:lstStyle>
            <a:lvl1pPr marL="179388" indent="-179388">
              <a:lnSpc>
                <a:spcPct val="100000"/>
              </a:lnSpc>
              <a:defRPr sz="1600">
                <a:latin typeface="+mn-lt"/>
              </a:defRPr>
            </a:lvl1pPr>
            <a:lvl2pPr marL="363538" indent="-187325">
              <a:lnSpc>
                <a:spcPct val="100000"/>
              </a:lnSpc>
              <a:tabLst/>
              <a:defRPr sz="1600">
                <a:latin typeface="+mn-lt"/>
              </a:defRPr>
            </a:lvl2pPr>
            <a:lvl3pPr marL="539750" indent="-180975">
              <a:lnSpc>
                <a:spcPct val="100000"/>
              </a:lnSpc>
              <a:defRPr sz="1600">
                <a:latin typeface="+mn-lt"/>
              </a:defRPr>
            </a:lvl3pPr>
            <a:lvl4pPr marL="720725" indent="-185738" defTabSz="984250">
              <a:lnSpc>
                <a:spcPct val="100000"/>
              </a:lnSpc>
              <a:tabLst/>
              <a:defRPr sz="1600">
                <a:latin typeface="+mn-lt"/>
              </a:defRPr>
            </a:lvl4pPr>
            <a:lvl5pPr marL="893763" indent="-174625">
              <a:lnSpc>
                <a:spcPct val="100000"/>
              </a:lnSpc>
              <a:defRPr sz="1600">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AU"/>
          </a:p>
        </p:txBody>
      </p:sp>
      <p:sp>
        <p:nvSpPr>
          <p:cNvPr id="27" name="Rectangle: Rounded Corners 26">
            <a:extLst>
              <a:ext uri="{FF2B5EF4-FFF2-40B4-BE49-F238E27FC236}">
                <a16:creationId xmlns:a16="http://schemas.microsoft.com/office/drawing/2014/main" id="{857C9CC8-EA65-4B99-06E2-720907B2A6AC}"/>
              </a:ext>
            </a:extLst>
          </p:cNvPr>
          <p:cNvSpPr/>
          <p:nvPr/>
        </p:nvSpPr>
        <p:spPr>
          <a:xfrm>
            <a:off x="1104783" y="4644331"/>
            <a:ext cx="813951" cy="806632"/>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8" name="Icon1">
            <a:extLst>
              <a:ext uri="{FF2B5EF4-FFF2-40B4-BE49-F238E27FC236}">
                <a16:creationId xmlns:a16="http://schemas.microsoft.com/office/drawing/2014/main" id="{82E0D474-31B2-8437-E287-77A82FB826F2}"/>
              </a:ext>
            </a:extLst>
          </p:cNvPr>
          <p:cNvSpPr>
            <a:spLocks noGrp="1" noChangeAspect="1"/>
          </p:cNvSpPr>
          <p:nvPr>
            <p:ph type="pic" sz="quarter" idx="31" hasCustomPrompt="1"/>
          </p:nvPr>
        </p:nvSpPr>
        <p:spPr>
          <a:xfrm>
            <a:off x="1199780" y="4740452"/>
            <a:ext cx="623956" cy="623956"/>
          </a:xfrm>
          <a:prstGeom prst="rect">
            <a:avLst/>
          </a:prstGeom>
        </p:spPr>
        <p:txBody>
          <a:bodyPr anchor="ctr"/>
          <a:lstStyle>
            <a:lvl1pPr marL="0" indent="0" algn="ctr">
              <a:buNone/>
              <a:defRPr sz="700">
                <a:solidFill>
                  <a:schemeClr val="bg1"/>
                </a:solidFill>
                <a:latin typeface="+mj-lt"/>
              </a:defRPr>
            </a:lvl1pPr>
          </a:lstStyle>
          <a:p>
            <a:r>
              <a:rPr lang="en-AU"/>
              <a:t>CLICK TO INSERT ICON</a:t>
            </a:r>
          </a:p>
        </p:txBody>
      </p:sp>
      <p:sp>
        <p:nvSpPr>
          <p:cNvPr id="7" name="Rectangle: Rounded Corners 6">
            <a:extLst>
              <a:ext uri="{FF2B5EF4-FFF2-40B4-BE49-F238E27FC236}">
                <a16:creationId xmlns:a16="http://schemas.microsoft.com/office/drawing/2014/main" id="{E1CFECC5-4F6A-4B93-F56A-D994BBD210D7}"/>
              </a:ext>
            </a:extLst>
          </p:cNvPr>
          <p:cNvSpPr/>
          <p:nvPr/>
        </p:nvSpPr>
        <p:spPr>
          <a:xfrm>
            <a:off x="9190477" y="600383"/>
            <a:ext cx="2430032" cy="5425902"/>
          </a:xfrm>
          <a:prstGeom prst="roundRect">
            <a:avLst>
              <a:gd name="adj" fmla="val 7256"/>
            </a:avLst>
          </a:prstGeom>
          <a:solidFill>
            <a:schemeClr val="bg1">
              <a:lumMod val="9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9" name="Quote Mark - start">
            <a:extLst>
              <a:ext uri="{FF2B5EF4-FFF2-40B4-BE49-F238E27FC236}">
                <a16:creationId xmlns:a16="http://schemas.microsoft.com/office/drawing/2014/main" id="{2F0A3548-F2D5-BD6F-3EE1-5B2845442B6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31905" y="983073"/>
            <a:ext cx="462016" cy="462014"/>
          </a:xfrm>
          <a:prstGeom prst="rect">
            <a:avLst/>
          </a:prstGeom>
        </p:spPr>
      </p:pic>
      <p:pic>
        <p:nvPicPr>
          <p:cNvPr id="10" name="Quote Mark - end">
            <a:extLst>
              <a:ext uri="{FF2B5EF4-FFF2-40B4-BE49-F238E27FC236}">
                <a16:creationId xmlns:a16="http://schemas.microsoft.com/office/drawing/2014/main" id="{84373869-F112-0C6B-0640-549DFD1AEBB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0800000">
            <a:off x="10909765" y="4362979"/>
            <a:ext cx="462014" cy="462014"/>
          </a:xfrm>
          <a:prstGeom prst="rect">
            <a:avLst/>
          </a:prstGeom>
        </p:spPr>
      </p:pic>
      <p:sp>
        <p:nvSpPr>
          <p:cNvPr id="11" name="Name">
            <a:extLst>
              <a:ext uri="{FF2B5EF4-FFF2-40B4-BE49-F238E27FC236}">
                <a16:creationId xmlns:a16="http://schemas.microsoft.com/office/drawing/2014/main" id="{A6EEC29A-791E-2CEE-9208-F7A12E23BFDB}"/>
              </a:ext>
            </a:extLst>
          </p:cNvPr>
          <p:cNvSpPr>
            <a:spLocks noGrp="1"/>
          </p:cNvSpPr>
          <p:nvPr>
            <p:ph type="body" sz="quarter" idx="11" hasCustomPrompt="1"/>
          </p:nvPr>
        </p:nvSpPr>
        <p:spPr>
          <a:xfrm>
            <a:off x="9580545" y="5160419"/>
            <a:ext cx="1431561" cy="481623"/>
          </a:xfrm>
          <a:prstGeom prst="rect">
            <a:avLst/>
          </a:prstGeom>
        </p:spPr>
        <p:txBody>
          <a:bodyPr lIns="0" tIns="0" rIns="0" bIns="0"/>
          <a:lstStyle>
            <a:lvl1pPr marL="0" indent="0">
              <a:buNone/>
              <a:defRPr sz="1200">
                <a:latin typeface="+mj-lt"/>
              </a:defRPr>
            </a:lvl1pPr>
          </a:lstStyle>
          <a:p>
            <a:pPr lvl="0"/>
            <a:r>
              <a:rPr lang="en-US"/>
              <a:t>Name</a:t>
            </a:r>
          </a:p>
          <a:p>
            <a:pPr lvl="0"/>
            <a:r>
              <a:rPr lang="en-US"/>
              <a:t>JOB TITLE</a:t>
            </a:r>
          </a:p>
        </p:txBody>
      </p:sp>
      <p:sp>
        <p:nvSpPr>
          <p:cNvPr id="14" name="Text">
            <a:extLst>
              <a:ext uri="{FF2B5EF4-FFF2-40B4-BE49-F238E27FC236}">
                <a16:creationId xmlns:a16="http://schemas.microsoft.com/office/drawing/2014/main" id="{E33BEF50-C89C-0FD2-1B43-E1F8B3A1D30D}"/>
              </a:ext>
            </a:extLst>
          </p:cNvPr>
          <p:cNvSpPr>
            <a:spLocks noGrp="1"/>
          </p:cNvSpPr>
          <p:nvPr>
            <p:ph type="body" sz="quarter" idx="56" hasCustomPrompt="1"/>
          </p:nvPr>
        </p:nvSpPr>
        <p:spPr>
          <a:xfrm>
            <a:off x="9560521" y="1759571"/>
            <a:ext cx="1743019" cy="1518097"/>
          </a:xfrm>
          <a:prstGeom prst="rect">
            <a:avLst/>
          </a:prstGeom>
        </p:spPr>
        <p:txBody>
          <a:bodyPr lIns="0" tIns="0" rIns="0" bIns="0" anchor="ctr"/>
          <a:lstStyle>
            <a:lvl1pPr marL="0" indent="0" algn="l">
              <a:lnSpc>
                <a:spcPct val="100000"/>
              </a:lnSpc>
              <a:buNone/>
              <a:defRPr sz="1600">
                <a:latin typeface="+mn-lt"/>
              </a:defRPr>
            </a:lvl1pPr>
            <a:lvl2pPr marL="176213" indent="0" algn="l">
              <a:lnSpc>
                <a:spcPct val="100000"/>
              </a:lnSpc>
              <a:buNone/>
              <a:tabLst/>
              <a:defRPr sz="1600">
                <a:latin typeface="+mn-lt"/>
              </a:defRPr>
            </a:lvl2pPr>
            <a:lvl3pPr marL="358775" indent="0" algn="l">
              <a:lnSpc>
                <a:spcPct val="100000"/>
              </a:lnSpc>
              <a:buNone/>
              <a:defRPr sz="1600">
                <a:latin typeface="+mn-lt"/>
              </a:defRPr>
            </a:lvl3pPr>
            <a:lvl4pPr marL="534987" indent="0" algn="l" defTabSz="984250">
              <a:lnSpc>
                <a:spcPct val="100000"/>
              </a:lnSpc>
              <a:buNone/>
              <a:tabLst/>
              <a:defRPr sz="1600">
                <a:latin typeface="+mn-lt"/>
              </a:defRPr>
            </a:lvl4pPr>
            <a:lvl5pPr marL="719138" indent="0" algn="l">
              <a:lnSpc>
                <a:spcPct val="100000"/>
              </a:lnSpc>
              <a:buNone/>
              <a:defRPr sz="1600">
                <a:latin typeface="+mn-lt"/>
              </a:defRPr>
            </a:lvl5pPr>
          </a:lstStyle>
          <a:p>
            <a:pPr marL="0" marR="0" lvl="0" indent="0" algn="l" defTabSz="914400" rtl="0" eaLnBrk="1" fontAlgn="auto" latinLnBrk="0" hangingPunct="1">
              <a:lnSpc>
                <a:spcPct val="100000"/>
              </a:lnSpc>
              <a:spcBef>
                <a:spcPts val="0"/>
              </a:spcBef>
              <a:spcAft>
                <a:spcPts val="0"/>
              </a:spcAft>
              <a:buClr>
                <a:schemeClr val="accent2"/>
              </a:buClr>
              <a:buSzTx/>
              <a:buFont typeface="Arial" panose="020B0604020202020204" pitchFamily="34" charset="0"/>
              <a:buNone/>
              <a:tabLst/>
              <a:defRPr/>
            </a:pPr>
            <a:r>
              <a:rPr lang="en-US"/>
              <a:t>Click to edit </a:t>
            </a:r>
            <a:r>
              <a:rPr lang="en-US" err="1"/>
              <a:t>textClick</a:t>
            </a:r>
            <a:r>
              <a:rPr lang="en-US"/>
              <a:t> to edit text Click to edit </a:t>
            </a:r>
          </a:p>
          <a:p>
            <a:pPr marL="0" marR="0" lvl="0" indent="0" algn="l" defTabSz="914400" rtl="0" eaLnBrk="1" fontAlgn="auto" latinLnBrk="0" hangingPunct="1">
              <a:lnSpc>
                <a:spcPct val="100000"/>
              </a:lnSpc>
              <a:spcBef>
                <a:spcPts val="0"/>
              </a:spcBef>
              <a:spcAft>
                <a:spcPts val="0"/>
              </a:spcAft>
              <a:buClr>
                <a:schemeClr val="accent2"/>
              </a:buClr>
              <a:buSzTx/>
              <a:buFont typeface="Arial" panose="020B0604020202020204" pitchFamily="34" charset="0"/>
              <a:buNone/>
              <a:tabLst/>
              <a:defRPr/>
            </a:pPr>
            <a:r>
              <a:rPr lang="en-US"/>
              <a:t>Click to edit text</a:t>
            </a:r>
          </a:p>
          <a:p>
            <a:pPr marL="0" marR="0" lvl="0" indent="0" algn="l" defTabSz="914400" rtl="0" eaLnBrk="1" fontAlgn="auto" latinLnBrk="0" hangingPunct="1">
              <a:lnSpc>
                <a:spcPct val="100000"/>
              </a:lnSpc>
              <a:spcBef>
                <a:spcPts val="0"/>
              </a:spcBef>
              <a:spcAft>
                <a:spcPts val="0"/>
              </a:spcAft>
              <a:buClr>
                <a:schemeClr val="accent2"/>
              </a:buClr>
              <a:buSzTx/>
              <a:buFont typeface="Arial" panose="020B0604020202020204" pitchFamily="34" charset="0"/>
              <a:buNone/>
              <a:tabLst/>
              <a:defRPr/>
            </a:pPr>
            <a:r>
              <a:rPr lang="en-US"/>
              <a:t>Click to edit text</a:t>
            </a:r>
          </a:p>
          <a:p>
            <a:pPr lvl="0"/>
            <a:endParaRPr lang="en-US"/>
          </a:p>
        </p:txBody>
      </p:sp>
    </p:spTree>
    <p:extLst>
      <p:ext uri="{BB962C8B-B14F-4D97-AF65-F5344CB8AC3E}">
        <p14:creationId xmlns:p14="http://schemas.microsoft.com/office/powerpoint/2010/main" val="3989151763"/>
      </p:ext>
    </p:extLst>
  </p:cSld>
  <p:clrMapOvr>
    <a:masterClrMapping/>
  </p:clrMapOvr>
  <p:extLst>
    <p:ext uri="{DCECCB84-F9BA-43D5-87BE-67443E8EF086}">
      <p15:sldGuideLst xmlns:p15="http://schemas.microsoft.com/office/powerpoint/2012/main">
        <p15:guide id="1" orient="horz" pos="323">
          <p15:clr>
            <a:srgbClr val="FBAE40"/>
          </p15:clr>
        </p15:guide>
        <p15:guide id="2" pos="325">
          <p15:clr>
            <a:srgbClr val="FBAE40"/>
          </p15:clr>
        </p15:guide>
        <p15:guide id="5" orient="horz" pos="2160">
          <p15:clr>
            <a:srgbClr val="FBAE40"/>
          </p15:clr>
        </p15:guide>
        <p15:guide id="6"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3_Text + 2 icon with images">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D59F586-5C1A-1443-4892-C77B04132816}"/>
              </a:ext>
            </a:extLst>
          </p:cNvPr>
          <p:cNvPicPr>
            <a:picLocks noChangeAspect="1"/>
          </p:cNvPicPr>
          <p:nvPr/>
        </p:nvPicPr>
        <p:blipFill>
          <a:blip r:embed="rId2"/>
          <a:stretch>
            <a:fillRect/>
          </a:stretch>
        </p:blipFill>
        <p:spPr>
          <a:xfrm>
            <a:off x="31935" y="0"/>
            <a:ext cx="12155425" cy="6858000"/>
          </a:xfrm>
          <a:prstGeom prst="rect">
            <a:avLst/>
          </a:prstGeom>
        </p:spPr>
      </p:pic>
      <p:sp>
        <p:nvSpPr>
          <p:cNvPr id="2" name="Rectangle: Rounded Corners 1">
            <a:extLst>
              <a:ext uri="{FF2B5EF4-FFF2-40B4-BE49-F238E27FC236}">
                <a16:creationId xmlns:a16="http://schemas.microsoft.com/office/drawing/2014/main" id="{1970F276-EC55-8EF8-85D3-69A88DF4D820}"/>
              </a:ext>
            </a:extLst>
          </p:cNvPr>
          <p:cNvSpPr/>
          <p:nvPr/>
        </p:nvSpPr>
        <p:spPr>
          <a:xfrm>
            <a:off x="530348" y="1391055"/>
            <a:ext cx="8020265" cy="1911485"/>
          </a:xfrm>
          <a:prstGeom prst="roundRect">
            <a:avLst>
              <a:gd name="adj" fmla="val 7256"/>
            </a:avLst>
          </a:prstGeom>
          <a:solidFill>
            <a:schemeClr val="bg1"/>
          </a:solidFill>
          <a:ln>
            <a:noFill/>
          </a:ln>
          <a:effectLst>
            <a:glow rad="190500">
              <a:schemeClr val="bg1">
                <a:lumMod val="85000"/>
                <a:alpha val="5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Text">
            <a:extLst>
              <a:ext uri="{FF2B5EF4-FFF2-40B4-BE49-F238E27FC236}">
                <a16:creationId xmlns:a16="http://schemas.microsoft.com/office/drawing/2014/main" id="{1E85E140-5973-550C-5203-7E8AAE4C1481}"/>
              </a:ext>
            </a:extLst>
          </p:cNvPr>
          <p:cNvSpPr>
            <a:spLocks noGrp="1"/>
          </p:cNvSpPr>
          <p:nvPr>
            <p:ph type="body" sz="quarter" idx="23" hasCustomPrompt="1"/>
          </p:nvPr>
        </p:nvSpPr>
        <p:spPr>
          <a:xfrm>
            <a:off x="2379998" y="1694618"/>
            <a:ext cx="5348371" cy="1320956"/>
          </a:xfrm>
          <a:prstGeom prst="rect">
            <a:avLst/>
          </a:prstGeom>
        </p:spPr>
        <p:txBody>
          <a:bodyPr lIns="0" tIns="0" rIns="0" bIns="0" anchor="ctr"/>
          <a:lstStyle>
            <a:lvl1pPr marL="179388" indent="-179388">
              <a:lnSpc>
                <a:spcPct val="100000"/>
              </a:lnSpc>
              <a:defRPr sz="1600">
                <a:latin typeface="+mn-lt"/>
              </a:defRPr>
            </a:lvl1pPr>
            <a:lvl2pPr marL="363538" indent="-187325">
              <a:lnSpc>
                <a:spcPct val="100000"/>
              </a:lnSpc>
              <a:tabLst/>
              <a:defRPr sz="1600">
                <a:latin typeface="+mn-lt"/>
              </a:defRPr>
            </a:lvl2pPr>
            <a:lvl3pPr marL="539750" indent="-180975">
              <a:lnSpc>
                <a:spcPct val="100000"/>
              </a:lnSpc>
              <a:defRPr sz="1600">
                <a:latin typeface="+mn-lt"/>
              </a:defRPr>
            </a:lvl3pPr>
            <a:lvl4pPr marL="720725" indent="-185738" defTabSz="984250">
              <a:lnSpc>
                <a:spcPct val="100000"/>
              </a:lnSpc>
              <a:tabLst/>
              <a:defRPr sz="1600">
                <a:latin typeface="+mn-lt"/>
              </a:defRPr>
            </a:lvl4pPr>
            <a:lvl5pPr marL="893763" indent="-174625">
              <a:lnSpc>
                <a:spcPct val="100000"/>
              </a:lnSpc>
              <a:defRPr sz="1600">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AU"/>
          </a:p>
        </p:txBody>
      </p:sp>
      <p:sp>
        <p:nvSpPr>
          <p:cNvPr id="17" name="Title">
            <a:extLst>
              <a:ext uri="{FF2B5EF4-FFF2-40B4-BE49-F238E27FC236}">
                <a16:creationId xmlns:a16="http://schemas.microsoft.com/office/drawing/2014/main" id="{55605543-299F-A1F9-C2A1-D8454E661274}"/>
              </a:ext>
            </a:extLst>
          </p:cNvPr>
          <p:cNvSpPr>
            <a:spLocks noGrp="1"/>
          </p:cNvSpPr>
          <p:nvPr>
            <p:ph type="title" hasCustomPrompt="1"/>
          </p:nvPr>
        </p:nvSpPr>
        <p:spPr>
          <a:xfrm>
            <a:off x="580870" y="387048"/>
            <a:ext cx="7645295" cy="507898"/>
          </a:xfrm>
          <a:prstGeom prst="rect">
            <a:avLst/>
          </a:prstGeom>
        </p:spPr>
        <p:txBody>
          <a:bodyPr vert="horz" lIns="0" tIns="0" rIns="0" bIns="0" rtlCol="0" anchor="b">
            <a:noAutofit/>
          </a:bodyPr>
          <a:lstStyle>
            <a:lvl1pPr>
              <a:lnSpc>
                <a:spcPts val="3000"/>
              </a:lnSpc>
              <a:defRPr sz="3000"/>
            </a:lvl1pPr>
          </a:lstStyle>
          <a:p>
            <a:r>
              <a:rPr lang="en-US"/>
              <a:t>Click To Edit Title</a:t>
            </a:r>
            <a:endParaRPr lang="en-AU"/>
          </a:p>
        </p:txBody>
      </p:sp>
      <p:sp>
        <p:nvSpPr>
          <p:cNvPr id="6" name="Iphone Image">
            <a:extLst>
              <a:ext uri="{FF2B5EF4-FFF2-40B4-BE49-F238E27FC236}">
                <a16:creationId xmlns:a16="http://schemas.microsoft.com/office/drawing/2014/main" id="{356623D8-08CD-682B-1A81-0FDC8DB2565B}"/>
              </a:ext>
            </a:extLst>
          </p:cNvPr>
          <p:cNvSpPr>
            <a:spLocks noGrp="1"/>
          </p:cNvSpPr>
          <p:nvPr>
            <p:ph type="pic" sz="quarter" idx="28" hasCustomPrompt="1"/>
          </p:nvPr>
        </p:nvSpPr>
        <p:spPr>
          <a:xfrm>
            <a:off x="7846495" y="1099226"/>
            <a:ext cx="3463047" cy="2490280"/>
          </a:xfrm>
          <a:prstGeom prst="roundRect">
            <a:avLst>
              <a:gd name="adj" fmla="val 7613"/>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
        <p:nvSpPr>
          <p:cNvPr id="8" name="Rectangle: Rounded Corners 7">
            <a:extLst>
              <a:ext uri="{FF2B5EF4-FFF2-40B4-BE49-F238E27FC236}">
                <a16:creationId xmlns:a16="http://schemas.microsoft.com/office/drawing/2014/main" id="{558F1F6A-26D2-D933-CD22-6B2912F90EFC}"/>
              </a:ext>
            </a:extLst>
          </p:cNvPr>
          <p:cNvSpPr/>
          <p:nvPr/>
        </p:nvSpPr>
        <p:spPr>
          <a:xfrm>
            <a:off x="1104783" y="1920586"/>
            <a:ext cx="813951" cy="806632"/>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Icon1">
            <a:extLst>
              <a:ext uri="{FF2B5EF4-FFF2-40B4-BE49-F238E27FC236}">
                <a16:creationId xmlns:a16="http://schemas.microsoft.com/office/drawing/2014/main" id="{FBB8402D-3E5F-1C49-F3AA-8842C707D451}"/>
              </a:ext>
            </a:extLst>
          </p:cNvPr>
          <p:cNvSpPr>
            <a:spLocks noGrp="1" noChangeAspect="1"/>
          </p:cNvSpPr>
          <p:nvPr>
            <p:ph type="pic" sz="quarter" idx="10" hasCustomPrompt="1"/>
          </p:nvPr>
        </p:nvSpPr>
        <p:spPr>
          <a:xfrm>
            <a:off x="1199780" y="2023531"/>
            <a:ext cx="623956" cy="623956"/>
          </a:xfrm>
          <a:prstGeom prst="rect">
            <a:avLst/>
          </a:prstGeom>
        </p:spPr>
        <p:txBody>
          <a:bodyPr anchor="ctr"/>
          <a:lstStyle>
            <a:lvl1pPr marL="0" indent="0" algn="ctr">
              <a:buNone/>
              <a:defRPr sz="700">
                <a:solidFill>
                  <a:schemeClr val="bg1"/>
                </a:solidFill>
                <a:latin typeface="+mj-lt"/>
              </a:defRPr>
            </a:lvl1pPr>
          </a:lstStyle>
          <a:p>
            <a:r>
              <a:rPr lang="en-AU"/>
              <a:t>CLICK TO INSERT ICON</a:t>
            </a:r>
          </a:p>
        </p:txBody>
      </p:sp>
      <p:sp>
        <p:nvSpPr>
          <p:cNvPr id="21" name="Rectangle: Rounded Corners 20">
            <a:extLst>
              <a:ext uri="{FF2B5EF4-FFF2-40B4-BE49-F238E27FC236}">
                <a16:creationId xmlns:a16="http://schemas.microsoft.com/office/drawing/2014/main" id="{88A6E887-9BF4-C2CE-0A8E-1695F5B51AB0}"/>
              </a:ext>
            </a:extLst>
          </p:cNvPr>
          <p:cNvSpPr/>
          <p:nvPr/>
        </p:nvSpPr>
        <p:spPr>
          <a:xfrm>
            <a:off x="530348" y="4114800"/>
            <a:ext cx="8020265" cy="1911485"/>
          </a:xfrm>
          <a:prstGeom prst="roundRect">
            <a:avLst>
              <a:gd name="adj" fmla="val 7256"/>
            </a:avLst>
          </a:prstGeom>
          <a:solidFill>
            <a:schemeClr val="bg1"/>
          </a:solidFill>
          <a:ln>
            <a:noFill/>
          </a:ln>
          <a:effectLst>
            <a:glow rad="190500">
              <a:schemeClr val="bg1">
                <a:lumMod val="85000"/>
                <a:alpha val="5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 name="Text">
            <a:extLst>
              <a:ext uri="{FF2B5EF4-FFF2-40B4-BE49-F238E27FC236}">
                <a16:creationId xmlns:a16="http://schemas.microsoft.com/office/drawing/2014/main" id="{B875E646-A9D7-A755-2391-811862B525AA}"/>
              </a:ext>
            </a:extLst>
          </p:cNvPr>
          <p:cNvSpPr>
            <a:spLocks noGrp="1"/>
          </p:cNvSpPr>
          <p:nvPr>
            <p:ph type="body" sz="quarter" idx="29" hasCustomPrompt="1"/>
          </p:nvPr>
        </p:nvSpPr>
        <p:spPr>
          <a:xfrm>
            <a:off x="2379998" y="4418363"/>
            <a:ext cx="5348371" cy="1320956"/>
          </a:xfrm>
          <a:prstGeom prst="rect">
            <a:avLst/>
          </a:prstGeom>
        </p:spPr>
        <p:txBody>
          <a:bodyPr lIns="0" tIns="0" rIns="0" bIns="0" anchor="ctr"/>
          <a:lstStyle>
            <a:lvl1pPr marL="179388" indent="-179388">
              <a:lnSpc>
                <a:spcPct val="100000"/>
              </a:lnSpc>
              <a:defRPr sz="1600">
                <a:latin typeface="+mn-lt"/>
              </a:defRPr>
            </a:lvl1pPr>
            <a:lvl2pPr marL="363538" indent="-187325">
              <a:lnSpc>
                <a:spcPct val="100000"/>
              </a:lnSpc>
              <a:tabLst/>
              <a:defRPr sz="1600">
                <a:latin typeface="+mn-lt"/>
              </a:defRPr>
            </a:lvl2pPr>
            <a:lvl3pPr marL="539750" indent="-180975">
              <a:lnSpc>
                <a:spcPct val="100000"/>
              </a:lnSpc>
              <a:defRPr sz="1600">
                <a:latin typeface="+mn-lt"/>
              </a:defRPr>
            </a:lvl3pPr>
            <a:lvl4pPr marL="720725" indent="-185738" defTabSz="984250">
              <a:lnSpc>
                <a:spcPct val="100000"/>
              </a:lnSpc>
              <a:tabLst/>
              <a:defRPr sz="1600">
                <a:latin typeface="+mn-lt"/>
              </a:defRPr>
            </a:lvl4pPr>
            <a:lvl5pPr marL="893763" indent="-174625">
              <a:lnSpc>
                <a:spcPct val="100000"/>
              </a:lnSpc>
              <a:defRPr sz="1600">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AU"/>
          </a:p>
        </p:txBody>
      </p:sp>
      <p:sp>
        <p:nvSpPr>
          <p:cNvPr id="26" name="Iphone Image">
            <a:extLst>
              <a:ext uri="{FF2B5EF4-FFF2-40B4-BE49-F238E27FC236}">
                <a16:creationId xmlns:a16="http://schemas.microsoft.com/office/drawing/2014/main" id="{F1C7D3D7-8B59-6912-B520-9C15C7D1EE31}"/>
              </a:ext>
            </a:extLst>
          </p:cNvPr>
          <p:cNvSpPr>
            <a:spLocks noGrp="1"/>
          </p:cNvSpPr>
          <p:nvPr>
            <p:ph type="pic" sz="quarter" idx="30" hasCustomPrompt="1"/>
          </p:nvPr>
        </p:nvSpPr>
        <p:spPr>
          <a:xfrm>
            <a:off x="7846495" y="3822971"/>
            <a:ext cx="3463047" cy="2490280"/>
          </a:xfrm>
          <a:prstGeom prst="roundRect">
            <a:avLst>
              <a:gd name="adj" fmla="val 7613"/>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
        <p:nvSpPr>
          <p:cNvPr id="27" name="Rectangle: Rounded Corners 26">
            <a:extLst>
              <a:ext uri="{FF2B5EF4-FFF2-40B4-BE49-F238E27FC236}">
                <a16:creationId xmlns:a16="http://schemas.microsoft.com/office/drawing/2014/main" id="{857C9CC8-EA65-4B99-06E2-720907B2A6AC}"/>
              </a:ext>
            </a:extLst>
          </p:cNvPr>
          <p:cNvSpPr/>
          <p:nvPr/>
        </p:nvSpPr>
        <p:spPr>
          <a:xfrm>
            <a:off x="1104783" y="4644331"/>
            <a:ext cx="813951" cy="806632"/>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8" name="Icon1">
            <a:extLst>
              <a:ext uri="{FF2B5EF4-FFF2-40B4-BE49-F238E27FC236}">
                <a16:creationId xmlns:a16="http://schemas.microsoft.com/office/drawing/2014/main" id="{82E0D474-31B2-8437-E287-77A82FB826F2}"/>
              </a:ext>
            </a:extLst>
          </p:cNvPr>
          <p:cNvSpPr>
            <a:spLocks noGrp="1" noChangeAspect="1"/>
          </p:cNvSpPr>
          <p:nvPr>
            <p:ph type="pic" sz="quarter" idx="31" hasCustomPrompt="1"/>
          </p:nvPr>
        </p:nvSpPr>
        <p:spPr>
          <a:xfrm>
            <a:off x="1199780" y="4747276"/>
            <a:ext cx="623956" cy="623956"/>
          </a:xfrm>
          <a:prstGeom prst="rect">
            <a:avLst/>
          </a:prstGeom>
        </p:spPr>
        <p:txBody>
          <a:bodyPr anchor="ctr"/>
          <a:lstStyle>
            <a:lvl1pPr marL="0" indent="0" algn="ctr">
              <a:buNone/>
              <a:defRPr sz="700">
                <a:solidFill>
                  <a:schemeClr val="bg1"/>
                </a:solidFill>
                <a:latin typeface="+mj-lt"/>
              </a:defRPr>
            </a:lvl1pPr>
          </a:lstStyle>
          <a:p>
            <a:r>
              <a:rPr lang="en-AU"/>
              <a:t>CLICK TO INSERT ICON</a:t>
            </a:r>
          </a:p>
        </p:txBody>
      </p:sp>
    </p:spTree>
    <p:extLst>
      <p:ext uri="{BB962C8B-B14F-4D97-AF65-F5344CB8AC3E}">
        <p14:creationId xmlns:p14="http://schemas.microsoft.com/office/powerpoint/2010/main" val="1947671956"/>
      </p:ext>
    </p:extLst>
  </p:cSld>
  <p:clrMapOvr>
    <a:masterClrMapping/>
  </p:clrMapOvr>
  <p:extLst>
    <p:ext uri="{DCECCB84-F9BA-43D5-87BE-67443E8EF086}">
      <p15:sldGuideLst xmlns:p15="http://schemas.microsoft.com/office/powerpoint/2012/main">
        <p15:guide id="1" orient="horz" pos="323">
          <p15:clr>
            <a:srgbClr val="FBAE40"/>
          </p15:clr>
        </p15:guide>
        <p15:guide id="2" pos="325">
          <p15:clr>
            <a:srgbClr val="FBAE40"/>
          </p15:clr>
        </p15:guide>
        <p15:guide id="5" orient="horz" pos="2160">
          <p15:clr>
            <a:srgbClr val="FBAE40"/>
          </p15:clr>
        </p15:guide>
        <p15:guide id="6"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2_Text + 3 icon with image">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F4D24BD-D7D7-28D7-1157-5A1DFE92121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9267" y="0"/>
            <a:ext cx="12158225" cy="6857998"/>
          </a:xfrm>
          <a:prstGeom prst="rect">
            <a:avLst/>
          </a:prstGeom>
        </p:spPr>
      </p:pic>
      <p:sp>
        <p:nvSpPr>
          <p:cNvPr id="12" name="Text">
            <a:extLst>
              <a:ext uri="{FF2B5EF4-FFF2-40B4-BE49-F238E27FC236}">
                <a16:creationId xmlns:a16="http://schemas.microsoft.com/office/drawing/2014/main" id="{1E85E140-5973-550C-5203-7E8AAE4C1481}"/>
              </a:ext>
            </a:extLst>
          </p:cNvPr>
          <p:cNvSpPr>
            <a:spLocks noGrp="1"/>
          </p:cNvSpPr>
          <p:nvPr>
            <p:ph type="body" sz="quarter" idx="23" hasCustomPrompt="1"/>
          </p:nvPr>
        </p:nvSpPr>
        <p:spPr>
          <a:xfrm>
            <a:off x="2088169" y="1652852"/>
            <a:ext cx="5348371" cy="1440000"/>
          </a:xfrm>
          <a:prstGeom prst="rect">
            <a:avLst/>
          </a:prstGeom>
        </p:spPr>
        <p:txBody>
          <a:bodyPr lIns="0" tIns="0" rIns="0" bIns="0" anchor="ctr"/>
          <a:lstStyle>
            <a:lvl1pPr marL="179388" indent="-179388">
              <a:lnSpc>
                <a:spcPct val="100000"/>
              </a:lnSpc>
              <a:defRPr sz="1600">
                <a:latin typeface="+mn-lt"/>
              </a:defRPr>
            </a:lvl1pPr>
            <a:lvl2pPr marL="363538" indent="-187325">
              <a:lnSpc>
                <a:spcPct val="100000"/>
              </a:lnSpc>
              <a:tabLst/>
              <a:defRPr sz="1600">
                <a:latin typeface="+mn-lt"/>
              </a:defRPr>
            </a:lvl2pPr>
            <a:lvl3pPr marL="539750" indent="-180975">
              <a:lnSpc>
                <a:spcPct val="100000"/>
              </a:lnSpc>
              <a:defRPr sz="1600">
                <a:latin typeface="+mn-lt"/>
              </a:defRPr>
            </a:lvl3pPr>
            <a:lvl4pPr marL="720725" indent="-185738" defTabSz="984250">
              <a:lnSpc>
                <a:spcPct val="100000"/>
              </a:lnSpc>
              <a:tabLst/>
              <a:defRPr sz="1600">
                <a:latin typeface="+mn-lt"/>
              </a:defRPr>
            </a:lvl4pPr>
            <a:lvl5pPr marL="893763" indent="-174625">
              <a:lnSpc>
                <a:spcPct val="100000"/>
              </a:lnSpc>
              <a:defRPr sz="1600">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AU"/>
          </a:p>
        </p:txBody>
      </p:sp>
      <p:sp>
        <p:nvSpPr>
          <p:cNvPr id="17" name="Title">
            <a:extLst>
              <a:ext uri="{FF2B5EF4-FFF2-40B4-BE49-F238E27FC236}">
                <a16:creationId xmlns:a16="http://schemas.microsoft.com/office/drawing/2014/main" id="{55605543-299F-A1F9-C2A1-D8454E661274}"/>
              </a:ext>
            </a:extLst>
          </p:cNvPr>
          <p:cNvSpPr>
            <a:spLocks noGrp="1"/>
          </p:cNvSpPr>
          <p:nvPr>
            <p:ph type="title" hasCustomPrompt="1"/>
          </p:nvPr>
        </p:nvSpPr>
        <p:spPr>
          <a:xfrm>
            <a:off x="580870" y="387047"/>
            <a:ext cx="7645295" cy="896265"/>
          </a:xfrm>
          <a:prstGeom prst="rect">
            <a:avLst/>
          </a:prstGeom>
        </p:spPr>
        <p:txBody>
          <a:bodyPr vert="horz" lIns="0" tIns="0" rIns="0" bIns="0" rtlCol="0" anchor="b">
            <a:noAutofit/>
          </a:bodyPr>
          <a:lstStyle>
            <a:lvl1pPr>
              <a:lnSpc>
                <a:spcPts val="3000"/>
              </a:lnSpc>
              <a:defRPr sz="3000"/>
            </a:lvl1pPr>
          </a:lstStyle>
          <a:p>
            <a:r>
              <a:rPr lang="en-US"/>
              <a:t>Click To </a:t>
            </a:r>
            <a:br>
              <a:rPr lang="en-US"/>
            </a:br>
            <a:r>
              <a:rPr lang="en-US"/>
              <a:t>Edit Title</a:t>
            </a:r>
            <a:endParaRPr lang="en-AU"/>
          </a:p>
        </p:txBody>
      </p:sp>
      <p:sp>
        <p:nvSpPr>
          <p:cNvPr id="23" name="Text">
            <a:extLst>
              <a:ext uri="{FF2B5EF4-FFF2-40B4-BE49-F238E27FC236}">
                <a16:creationId xmlns:a16="http://schemas.microsoft.com/office/drawing/2014/main" id="{84F13D31-21AD-1113-5E4A-36C96A1C88AB}"/>
              </a:ext>
            </a:extLst>
          </p:cNvPr>
          <p:cNvSpPr>
            <a:spLocks noGrp="1"/>
          </p:cNvSpPr>
          <p:nvPr>
            <p:ph type="body" sz="quarter" idx="27" hasCustomPrompt="1"/>
          </p:nvPr>
        </p:nvSpPr>
        <p:spPr>
          <a:xfrm>
            <a:off x="2088169" y="3355887"/>
            <a:ext cx="5348371" cy="1440000"/>
          </a:xfrm>
          <a:prstGeom prst="rect">
            <a:avLst/>
          </a:prstGeom>
        </p:spPr>
        <p:txBody>
          <a:bodyPr lIns="0" tIns="0" rIns="0" bIns="0" anchor="ctr"/>
          <a:lstStyle>
            <a:lvl1pPr marL="179388" indent="-179388">
              <a:lnSpc>
                <a:spcPct val="100000"/>
              </a:lnSpc>
              <a:defRPr sz="1600">
                <a:latin typeface="+mn-lt"/>
              </a:defRPr>
            </a:lvl1pPr>
            <a:lvl2pPr marL="363538" indent="-187325">
              <a:lnSpc>
                <a:spcPct val="100000"/>
              </a:lnSpc>
              <a:tabLst/>
              <a:defRPr sz="1600">
                <a:latin typeface="+mn-lt"/>
              </a:defRPr>
            </a:lvl2pPr>
            <a:lvl3pPr marL="539750" indent="-180975">
              <a:lnSpc>
                <a:spcPct val="100000"/>
              </a:lnSpc>
              <a:defRPr sz="1600">
                <a:latin typeface="+mn-lt"/>
              </a:defRPr>
            </a:lvl3pPr>
            <a:lvl4pPr marL="720725" indent="-185738" defTabSz="984250">
              <a:lnSpc>
                <a:spcPct val="100000"/>
              </a:lnSpc>
              <a:tabLst/>
              <a:defRPr sz="1600">
                <a:latin typeface="+mn-lt"/>
              </a:defRPr>
            </a:lvl4pPr>
            <a:lvl5pPr marL="893763" indent="-174625">
              <a:lnSpc>
                <a:spcPct val="100000"/>
              </a:lnSpc>
              <a:defRPr sz="1600">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AU"/>
          </a:p>
        </p:txBody>
      </p:sp>
      <p:sp>
        <p:nvSpPr>
          <p:cNvPr id="6" name="Iphone Image">
            <a:extLst>
              <a:ext uri="{FF2B5EF4-FFF2-40B4-BE49-F238E27FC236}">
                <a16:creationId xmlns:a16="http://schemas.microsoft.com/office/drawing/2014/main" id="{356623D8-08CD-682B-1A81-0FDC8DB2565B}"/>
              </a:ext>
            </a:extLst>
          </p:cNvPr>
          <p:cNvSpPr>
            <a:spLocks noGrp="1"/>
          </p:cNvSpPr>
          <p:nvPr>
            <p:ph type="pic" sz="quarter" idx="28" hasCustomPrompt="1"/>
          </p:nvPr>
        </p:nvSpPr>
        <p:spPr>
          <a:xfrm>
            <a:off x="7577846" y="525294"/>
            <a:ext cx="4033284" cy="5807412"/>
          </a:xfrm>
          <a:prstGeom prst="roundRect">
            <a:avLst>
              <a:gd name="adj" fmla="val 7613"/>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
        <p:nvSpPr>
          <p:cNvPr id="8" name="Rectangle: Rounded Corners 7">
            <a:extLst>
              <a:ext uri="{FF2B5EF4-FFF2-40B4-BE49-F238E27FC236}">
                <a16:creationId xmlns:a16="http://schemas.microsoft.com/office/drawing/2014/main" id="{558F1F6A-26D2-D933-CD22-6B2912F90EFC}"/>
              </a:ext>
            </a:extLst>
          </p:cNvPr>
          <p:cNvSpPr/>
          <p:nvPr/>
        </p:nvSpPr>
        <p:spPr>
          <a:xfrm>
            <a:off x="696221" y="1831772"/>
            <a:ext cx="813951" cy="806632"/>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Icon1">
            <a:extLst>
              <a:ext uri="{FF2B5EF4-FFF2-40B4-BE49-F238E27FC236}">
                <a16:creationId xmlns:a16="http://schemas.microsoft.com/office/drawing/2014/main" id="{FBB8402D-3E5F-1C49-F3AA-8842C707D451}"/>
              </a:ext>
            </a:extLst>
          </p:cNvPr>
          <p:cNvSpPr>
            <a:spLocks noGrp="1" noChangeAspect="1"/>
          </p:cNvSpPr>
          <p:nvPr>
            <p:ph type="pic" sz="quarter" idx="10" hasCustomPrompt="1"/>
          </p:nvPr>
        </p:nvSpPr>
        <p:spPr>
          <a:xfrm>
            <a:off x="791218" y="1934717"/>
            <a:ext cx="623956" cy="623956"/>
          </a:xfrm>
          <a:prstGeom prst="rect">
            <a:avLst/>
          </a:prstGeom>
        </p:spPr>
        <p:txBody>
          <a:bodyPr anchor="ctr"/>
          <a:lstStyle>
            <a:lvl1pPr marL="0" indent="0" algn="ctr">
              <a:buNone/>
              <a:defRPr sz="700">
                <a:solidFill>
                  <a:schemeClr val="bg1"/>
                </a:solidFill>
                <a:latin typeface="+mj-lt"/>
              </a:defRPr>
            </a:lvl1pPr>
          </a:lstStyle>
          <a:p>
            <a:r>
              <a:rPr lang="en-AU"/>
              <a:t>CLICK TO INSERT ICON</a:t>
            </a:r>
          </a:p>
        </p:txBody>
      </p:sp>
      <p:sp>
        <p:nvSpPr>
          <p:cNvPr id="14" name="Rectangle: Rounded Corners 13">
            <a:extLst>
              <a:ext uri="{FF2B5EF4-FFF2-40B4-BE49-F238E27FC236}">
                <a16:creationId xmlns:a16="http://schemas.microsoft.com/office/drawing/2014/main" id="{420C09F0-CCD0-0F3A-960E-DC3D197ECF41}"/>
              </a:ext>
            </a:extLst>
          </p:cNvPr>
          <p:cNvSpPr/>
          <p:nvPr/>
        </p:nvSpPr>
        <p:spPr>
          <a:xfrm>
            <a:off x="696221" y="3597885"/>
            <a:ext cx="813951" cy="806632"/>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Icon1">
            <a:extLst>
              <a:ext uri="{FF2B5EF4-FFF2-40B4-BE49-F238E27FC236}">
                <a16:creationId xmlns:a16="http://schemas.microsoft.com/office/drawing/2014/main" id="{1A7CDFB5-0CAF-B380-C928-35A4143FB84D}"/>
              </a:ext>
            </a:extLst>
          </p:cNvPr>
          <p:cNvSpPr>
            <a:spLocks noGrp="1" noChangeAspect="1"/>
          </p:cNvSpPr>
          <p:nvPr>
            <p:ph type="pic" sz="quarter" idx="30" hasCustomPrompt="1"/>
          </p:nvPr>
        </p:nvSpPr>
        <p:spPr>
          <a:xfrm>
            <a:off x="791218" y="3700830"/>
            <a:ext cx="623956" cy="623956"/>
          </a:xfrm>
          <a:prstGeom prst="rect">
            <a:avLst/>
          </a:prstGeom>
        </p:spPr>
        <p:txBody>
          <a:bodyPr anchor="ctr"/>
          <a:lstStyle>
            <a:lvl1pPr marL="0" indent="0" algn="ctr">
              <a:buNone/>
              <a:defRPr sz="700">
                <a:solidFill>
                  <a:schemeClr val="bg1"/>
                </a:solidFill>
                <a:latin typeface="+mj-lt"/>
              </a:defRPr>
            </a:lvl1pPr>
          </a:lstStyle>
          <a:p>
            <a:r>
              <a:rPr lang="en-AU"/>
              <a:t>CLICK TO INSERT ICON</a:t>
            </a:r>
          </a:p>
        </p:txBody>
      </p:sp>
      <p:sp>
        <p:nvSpPr>
          <p:cNvPr id="18" name="Text">
            <a:extLst>
              <a:ext uri="{FF2B5EF4-FFF2-40B4-BE49-F238E27FC236}">
                <a16:creationId xmlns:a16="http://schemas.microsoft.com/office/drawing/2014/main" id="{3CEA8B38-65C8-8ED9-AD14-493D76E3D359}"/>
              </a:ext>
            </a:extLst>
          </p:cNvPr>
          <p:cNvSpPr>
            <a:spLocks noGrp="1"/>
          </p:cNvSpPr>
          <p:nvPr>
            <p:ph type="body" sz="quarter" idx="31" hasCustomPrompt="1"/>
          </p:nvPr>
        </p:nvSpPr>
        <p:spPr>
          <a:xfrm>
            <a:off x="2088169" y="5082005"/>
            <a:ext cx="5348371" cy="1440000"/>
          </a:xfrm>
          <a:prstGeom prst="rect">
            <a:avLst/>
          </a:prstGeom>
        </p:spPr>
        <p:txBody>
          <a:bodyPr lIns="0" tIns="0" rIns="0" bIns="0" anchor="ctr"/>
          <a:lstStyle>
            <a:lvl1pPr marL="179388" indent="-179388">
              <a:lnSpc>
                <a:spcPct val="100000"/>
              </a:lnSpc>
              <a:defRPr sz="1600">
                <a:latin typeface="+mn-lt"/>
              </a:defRPr>
            </a:lvl1pPr>
            <a:lvl2pPr marL="363538" indent="-187325">
              <a:lnSpc>
                <a:spcPct val="100000"/>
              </a:lnSpc>
              <a:tabLst/>
              <a:defRPr sz="1600">
                <a:latin typeface="+mn-lt"/>
              </a:defRPr>
            </a:lvl2pPr>
            <a:lvl3pPr marL="539750" indent="-180975">
              <a:lnSpc>
                <a:spcPct val="100000"/>
              </a:lnSpc>
              <a:defRPr sz="1600">
                <a:latin typeface="+mn-lt"/>
              </a:defRPr>
            </a:lvl3pPr>
            <a:lvl4pPr marL="720725" indent="-185738" defTabSz="984250">
              <a:lnSpc>
                <a:spcPct val="100000"/>
              </a:lnSpc>
              <a:tabLst/>
              <a:defRPr sz="1600">
                <a:latin typeface="+mn-lt"/>
              </a:defRPr>
            </a:lvl4pPr>
            <a:lvl5pPr marL="893763" indent="-174625">
              <a:lnSpc>
                <a:spcPct val="100000"/>
              </a:lnSpc>
              <a:defRPr sz="1600">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AU"/>
          </a:p>
        </p:txBody>
      </p:sp>
      <p:sp>
        <p:nvSpPr>
          <p:cNvPr id="22" name="Rectangle: Rounded Corners 21">
            <a:extLst>
              <a:ext uri="{FF2B5EF4-FFF2-40B4-BE49-F238E27FC236}">
                <a16:creationId xmlns:a16="http://schemas.microsoft.com/office/drawing/2014/main" id="{9A44F4F9-54E8-8FD0-5351-8D234898E54B}"/>
              </a:ext>
            </a:extLst>
          </p:cNvPr>
          <p:cNvSpPr/>
          <p:nvPr/>
        </p:nvSpPr>
        <p:spPr>
          <a:xfrm>
            <a:off x="696221" y="5324003"/>
            <a:ext cx="813951" cy="806632"/>
          </a:xfrm>
          <a:prstGeom prst="round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 name="Icon1">
            <a:extLst>
              <a:ext uri="{FF2B5EF4-FFF2-40B4-BE49-F238E27FC236}">
                <a16:creationId xmlns:a16="http://schemas.microsoft.com/office/drawing/2014/main" id="{14FD5F57-9B69-1935-910B-855ED01912F6}"/>
              </a:ext>
            </a:extLst>
          </p:cNvPr>
          <p:cNvSpPr>
            <a:spLocks noGrp="1" noChangeAspect="1"/>
          </p:cNvSpPr>
          <p:nvPr>
            <p:ph type="pic" sz="quarter" idx="32" hasCustomPrompt="1"/>
          </p:nvPr>
        </p:nvSpPr>
        <p:spPr>
          <a:xfrm>
            <a:off x="791218" y="5426948"/>
            <a:ext cx="623956" cy="623956"/>
          </a:xfrm>
          <a:prstGeom prst="rect">
            <a:avLst/>
          </a:prstGeom>
        </p:spPr>
        <p:txBody>
          <a:bodyPr anchor="ctr"/>
          <a:lstStyle>
            <a:lvl1pPr marL="0" indent="0" algn="ctr">
              <a:buNone/>
              <a:defRPr sz="700">
                <a:solidFill>
                  <a:schemeClr val="bg1"/>
                </a:solidFill>
                <a:latin typeface="+mj-lt"/>
              </a:defRPr>
            </a:lvl1pPr>
          </a:lstStyle>
          <a:p>
            <a:r>
              <a:rPr lang="en-AU"/>
              <a:t>CLICK TO INSERT ICON</a:t>
            </a:r>
          </a:p>
        </p:txBody>
      </p:sp>
    </p:spTree>
    <p:extLst>
      <p:ext uri="{BB962C8B-B14F-4D97-AF65-F5344CB8AC3E}">
        <p14:creationId xmlns:p14="http://schemas.microsoft.com/office/powerpoint/2010/main" val="732769523"/>
      </p:ext>
    </p:extLst>
  </p:cSld>
  <p:clrMapOvr>
    <a:masterClrMapping/>
  </p:clrMapOvr>
  <p:extLst>
    <p:ext uri="{DCECCB84-F9BA-43D5-87BE-67443E8EF086}">
      <p15:sldGuideLst xmlns:p15="http://schemas.microsoft.com/office/powerpoint/2012/main">
        <p15:guide id="1" orient="horz" pos="323">
          <p15:clr>
            <a:srgbClr val="FBAE40"/>
          </p15:clr>
        </p15:guide>
        <p15:guide id="2" pos="325">
          <p15:clr>
            <a:srgbClr val="FBAE40"/>
          </p15:clr>
        </p15:guide>
        <p15:guide id="5" orient="horz" pos="2160">
          <p15:clr>
            <a:srgbClr val="FBAE40"/>
          </p15:clr>
        </p15:guide>
        <p15:guide id="6"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Slide 2">
    <p:bg>
      <p:bgPr>
        <a:solidFill>
          <a:schemeClr val="bg1"/>
        </a:solidFill>
        <a:effectLst/>
      </p:bgPr>
    </p:bg>
    <p:spTree>
      <p:nvGrpSpPr>
        <p:cNvPr id="1" name=""/>
        <p:cNvGrpSpPr/>
        <p:nvPr/>
      </p:nvGrpSpPr>
      <p:grpSpPr>
        <a:xfrm>
          <a:off x="0" y="0"/>
          <a:ext cx="0" cy="0"/>
          <a:chOff x="0" y="0"/>
          <a:chExt cx="0" cy="0"/>
        </a:xfrm>
      </p:grpSpPr>
      <p:sp>
        <p:nvSpPr>
          <p:cNvPr id="3" name="Heading">
            <a:extLst>
              <a:ext uri="{FF2B5EF4-FFF2-40B4-BE49-F238E27FC236}">
                <a16:creationId xmlns:a16="http://schemas.microsoft.com/office/drawing/2014/main" id="{098E9447-3DAB-CF8E-43B7-A474A422F6DA}"/>
              </a:ext>
            </a:extLst>
          </p:cNvPr>
          <p:cNvSpPr txBox="1">
            <a:spLocks/>
          </p:cNvSpPr>
          <p:nvPr/>
        </p:nvSpPr>
        <p:spPr>
          <a:xfrm>
            <a:off x="1006660" y="2152417"/>
            <a:ext cx="9826848" cy="2008416"/>
          </a:xfrm>
          <a:prstGeom prst="rect">
            <a:avLst/>
          </a:prstGeom>
          <a:effectLst/>
        </p:spPr>
        <p:txBody>
          <a:bodyPr lIns="0" tIns="0" rIns="0" bIns="0" anchor="b">
            <a:noAutofit/>
          </a:bodyPr>
          <a:lstStyle>
            <a:lvl1pPr marL="0" indent="0" algn="l" defTabSz="914400" rtl="0" eaLnBrk="1" latinLnBrk="0" hangingPunct="1">
              <a:lnSpc>
                <a:spcPts val="7000"/>
              </a:lnSpc>
              <a:spcBef>
                <a:spcPts val="0"/>
              </a:spcBef>
              <a:buClr>
                <a:schemeClr val="accent2"/>
              </a:buClr>
              <a:buFontTx/>
              <a:buNone/>
              <a:defRPr sz="7200" kern="1200">
                <a:solidFill>
                  <a:schemeClr val="tx1"/>
                </a:solidFill>
                <a:effectLst/>
                <a:latin typeface="+mj-lt"/>
                <a:ea typeface="+mn-ea"/>
                <a:cs typeface="+mn-cs"/>
              </a:defRPr>
            </a:lvl1pPr>
            <a:lvl2pPr marL="457200" indent="0" algn="l" defTabSz="914400" rtl="0" eaLnBrk="1" latinLnBrk="0" hangingPunct="1">
              <a:lnSpc>
                <a:spcPct val="150000"/>
              </a:lnSpc>
              <a:spcBef>
                <a:spcPts val="0"/>
              </a:spcBef>
              <a:buClr>
                <a:schemeClr val="accent2"/>
              </a:buClr>
              <a:buFontTx/>
              <a:buNone/>
              <a:defRPr sz="6000" kern="1200">
                <a:solidFill>
                  <a:schemeClr val="bg1"/>
                </a:solidFill>
                <a:latin typeface="+mj-lt"/>
                <a:ea typeface="+mn-ea"/>
                <a:cs typeface="+mn-cs"/>
              </a:defRPr>
            </a:lvl2pPr>
            <a:lvl3pPr marL="914400" indent="0" algn="l" defTabSz="914400" rtl="0" eaLnBrk="1" latinLnBrk="0" hangingPunct="1">
              <a:lnSpc>
                <a:spcPct val="150000"/>
              </a:lnSpc>
              <a:spcBef>
                <a:spcPts val="0"/>
              </a:spcBef>
              <a:buClr>
                <a:schemeClr val="accent2"/>
              </a:buClr>
              <a:buFontTx/>
              <a:buNone/>
              <a:tabLst/>
              <a:defRPr sz="6000" kern="1200">
                <a:solidFill>
                  <a:schemeClr val="bg1"/>
                </a:solidFill>
                <a:latin typeface="+mj-lt"/>
                <a:ea typeface="+mn-ea"/>
                <a:cs typeface="+mn-cs"/>
              </a:defRPr>
            </a:lvl3pPr>
            <a:lvl4pPr marL="1371600" indent="0" algn="l" defTabSz="914400" rtl="0" eaLnBrk="1" latinLnBrk="0" hangingPunct="1">
              <a:lnSpc>
                <a:spcPct val="100000"/>
              </a:lnSpc>
              <a:spcBef>
                <a:spcPts val="0"/>
              </a:spcBef>
              <a:buClr>
                <a:schemeClr val="accent2"/>
              </a:buClr>
              <a:buFontTx/>
              <a:buNone/>
              <a:defRPr sz="6000" kern="1200">
                <a:solidFill>
                  <a:schemeClr val="bg1"/>
                </a:solidFill>
                <a:latin typeface="+mj-lt"/>
                <a:ea typeface="+mn-ea"/>
                <a:cs typeface="+mn-cs"/>
              </a:defRPr>
            </a:lvl4pPr>
            <a:lvl5pPr marL="1828800" indent="0" algn="l" defTabSz="914400" rtl="0" eaLnBrk="1" latinLnBrk="0" hangingPunct="1">
              <a:lnSpc>
                <a:spcPct val="100000"/>
              </a:lnSpc>
              <a:spcBef>
                <a:spcPts val="0"/>
              </a:spcBef>
              <a:buClr>
                <a:schemeClr val="accent2"/>
              </a:buClr>
              <a:buFontTx/>
              <a:buNone/>
              <a:defRPr sz="6000" kern="1200">
                <a:solidFill>
                  <a:schemeClr val="bg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6500"/>
              <a:t>Dicker Data </a:t>
            </a:r>
            <a:br>
              <a:rPr lang="en-US" sz="6500"/>
            </a:br>
            <a:r>
              <a:rPr lang="en-US" sz="6500"/>
              <a:t>for Microsoft</a:t>
            </a:r>
            <a:endParaRPr lang="en-AU" sz="6500"/>
          </a:p>
        </p:txBody>
      </p:sp>
      <p:sp>
        <p:nvSpPr>
          <p:cNvPr id="4" name="TextBox 3">
            <a:hlinkClick r:id="rId2"/>
            <a:extLst>
              <a:ext uri="{FF2B5EF4-FFF2-40B4-BE49-F238E27FC236}">
                <a16:creationId xmlns:a16="http://schemas.microsoft.com/office/drawing/2014/main" id="{F7E74A5B-4B95-DB1D-DAF1-2F0515248E88}"/>
              </a:ext>
            </a:extLst>
          </p:cNvPr>
          <p:cNvSpPr txBox="1"/>
          <p:nvPr/>
        </p:nvSpPr>
        <p:spPr>
          <a:xfrm>
            <a:off x="1098688" y="5779037"/>
            <a:ext cx="5384989" cy="215444"/>
          </a:xfrm>
          <a:prstGeom prst="rect">
            <a:avLst/>
          </a:prstGeom>
          <a:noFill/>
        </p:spPr>
        <p:txBody>
          <a:bodyPr wrap="square" lIns="0" tIns="0" rIns="0" bIns="0" rtlCol="0">
            <a:spAutoFit/>
          </a:bodyPr>
          <a:lstStyle/>
          <a:p>
            <a:pPr algn="l"/>
            <a:r>
              <a:rPr lang="en-US" sz="1400" spc="300" dirty="0">
                <a:solidFill>
                  <a:schemeClr val="tx1"/>
                </a:solidFill>
                <a:latin typeface="+mj-lt"/>
                <a:cs typeface="Poppins" panose="00000500000000000000" pitchFamily="2" charset="0"/>
              </a:rPr>
              <a:t>www.dickerdata.co.nz/microsoft</a:t>
            </a:r>
          </a:p>
        </p:txBody>
      </p:sp>
      <p:sp>
        <p:nvSpPr>
          <p:cNvPr id="5" name="Heading">
            <a:extLst>
              <a:ext uri="{FF2B5EF4-FFF2-40B4-BE49-F238E27FC236}">
                <a16:creationId xmlns:a16="http://schemas.microsoft.com/office/drawing/2014/main" id="{FEE1FF40-784B-4973-141E-6992675A7B2C}"/>
              </a:ext>
            </a:extLst>
          </p:cNvPr>
          <p:cNvSpPr txBox="1">
            <a:spLocks/>
          </p:cNvSpPr>
          <p:nvPr/>
        </p:nvSpPr>
        <p:spPr>
          <a:xfrm>
            <a:off x="1026116" y="3974878"/>
            <a:ext cx="6543084" cy="955211"/>
          </a:xfrm>
          <a:prstGeom prst="rect">
            <a:avLst/>
          </a:prstGeom>
          <a:effectLst/>
        </p:spPr>
        <p:txBody>
          <a:bodyPr lIns="0" tIns="0" rIns="0" bIns="0" anchor="b">
            <a:noAutofit/>
          </a:bodyPr>
          <a:lstStyle>
            <a:lvl1pPr marL="0" indent="0" algn="l" defTabSz="914400" rtl="0" eaLnBrk="1" latinLnBrk="0" hangingPunct="1">
              <a:lnSpc>
                <a:spcPts val="7000"/>
              </a:lnSpc>
              <a:spcBef>
                <a:spcPts val="0"/>
              </a:spcBef>
              <a:buClr>
                <a:schemeClr val="accent2"/>
              </a:buClr>
              <a:buFontTx/>
              <a:buNone/>
              <a:defRPr sz="7200" kern="1200">
                <a:solidFill>
                  <a:schemeClr val="tx1"/>
                </a:solidFill>
                <a:effectLst/>
                <a:latin typeface="+mj-lt"/>
                <a:ea typeface="+mn-ea"/>
                <a:cs typeface="+mn-cs"/>
              </a:defRPr>
            </a:lvl1pPr>
            <a:lvl2pPr marL="457200" indent="0" algn="l" defTabSz="914400" rtl="0" eaLnBrk="1" latinLnBrk="0" hangingPunct="1">
              <a:lnSpc>
                <a:spcPct val="150000"/>
              </a:lnSpc>
              <a:spcBef>
                <a:spcPts val="0"/>
              </a:spcBef>
              <a:buClr>
                <a:schemeClr val="accent2"/>
              </a:buClr>
              <a:buFontTx/>
              <a:buNone/>
              <a:defRPr sz="6000" kern="1200">
                <a:solidFill>
                  <a:schemeClr val="bg1"/>
                </a:solidFill>
                <a:latin typeface="+mj-lt"/>
                <a:ea typeface="+mn-ea"/>
                <a:cs typeface="+mn-cs"/>
              </a:defRPr>
            </a:lvl2pPr>
            <a:lvl3pPr marL="914400" indent="0" algn="l" defTabSz="914400" rtl="0" eaLnBrk="1" latinLnBrk="0" hangingPunct="1">
              <a:lnSpc>
                <a:spcPct val="150000"/>
              </a:lnSpc>
              <a:spcBef>
                <a:spcPts val="0"/>
              </a:spcBef>
              <a:buClr>
                <a:schemeClr val="accent2"/>
              </a:buClr>
              <a:buFontTx/>
              <a:buNone/>
              <a:tabLst/>
              <a:defRPr sz="6000" kern="1200">
                <a:solidFill>
                  <a:schemeClr val="bg1"/>
                </a:solidFill>
                <a:latin typeface="+mj-lt"/>
                <a:ea typeface="+mn-ea"/>
                <a:cs typeface="+mn-cs"/>
              </a:defRPr>
            </a:lvl3pPr>
            <a:lvl4pPr marL="1371600" indent="0" algn="l" defTabSz="914400" rtl="0" eaLnBrk="1" latinLnBrk="0" hangingPunct="1">
              <a:lnSpc>
                <a:spcPct val="100000"/>
              </a:lnSpc>
              <a:spcBef>
                <a:spcPts val="0"/>
              </a:spcBef>
              <a:buClr>
                <a:schemeClr val="accent2"/>
              </a:buClr>
              <a:buFontTx/>
              <a:buNone/>
              <a:defRPr sz="6000" kern="1200">
                <a:solidFill>
                  <a:schemeClr val="bg1"/>
                </a:solidFill>
                <a:latin typeface="+mj-lt"/>
                <a:ea typeface="+mn-ea"/>
                <a:cs typeface="+mn-cs"/>
              </a:defRPr>
            </a:lvl4pPr>
            <a:lvl5pPr marL="1828800" indent="0" algn="l" defTabSz="914400" rtl="0" eaLnBrk="1" latinLnBrk="0" hangingPunct="1">
              <a:lnSpc>
                <a:spcPct val="100000"/>
              </a:lnSpc>
              <a:spcBef>
                <a:spcPts val="0"/>
              </a:spcBef>
              <a:buClr>
                <a:schemeClr val="accent2"/>
              </a:buClr>
              <a:buFontTx/>
              <a:buNone/>
              <a:defRPr sz="6000" kern="1200">
                <a:solidFill>
                  <a:schemeClr val="bg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1800">
                <a:latin typeface="+mn-lt"/>
              </a:rPr>
              <a:t>Empowering Microsoft Partners with the people, practices, and programs to thrive in the era of AI.​</a:t>
            </a:r>
            <a:endParaRPr lang="en-AU" sz="1800">
              <a:latin typeface="+mn-lt"/>
            </a:endParaRPr>
          </a:p>
        </p:txBody>
      </p:sp>
      <p:pic>
        <p:nvPicPr>
          <p:cNvPr id="8" name="Graphic 7">
            <a:extLst>
              <a:ext uri="{FF2B5EF4-FFF2-40B4-BE49-F238E27FC236}">
                <a16:creationId xmlns:a16="http://schemas.microsoft.com/office/drawing/2014/main" id="{4D74EEE0-852A-ED58-974E-CC1C1A2D5B7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71975" y="1119735"/>
            <a:ext cx="5344218" cy="590159"/>
          </a:xfrm>
          <a:prstGeom prst="rect">
            <a:avLst/>
          </a:prstGeom>
        </p:spPr>
      </p:pic>
    </p:spTree>
    <p:extLst>
      <p:ext uri="{BB962C8B-B14F-4D97-AF65-F5344CB8AC3E}">
        <p14:creationId xmlns:p14="http://schemas.microsoft.com/office/powerpoint/2010/main" val="3129145244"/>
      </p:ext>
    </p:extLst>
  </p:cSld>
  <p:clrMapOvr>
    <a:masterClrMapping/>
  </p:clrMapOvr>
  <p:extLst>
    <p:ext uri="{DCECCB84-F9BA-43D5-87BE-67443E8EF086}">
      <p15:sldGuideLst xmlns:p15="http://schemas.microsoft.com/office/powerpoint/2012/main">
        <p15:guide id="1" orient="horz" pos="323">
          <p15:clr>
            <a:srgbClr val="FBAE40"/>
          </p15:clr>
        </p15:guide>
        <p15:guide id="2" pos="325">
          <p15:clr>
            <a:srgbClr val="FBAE40"/>
          </p15:clr>
        </p15:guide>
        <p15:guide id="5" orient="horz" pos="2160">
          <p15:clr>
            <a:srgbClr val="FBAE40"/>
          </p15:clr>
        </p15:guide>
        <p15:guide id="6"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2_2 icons and text">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F67C3AB-3BEA-2DD5-3693-C143E123D8B2}"/>
              </a:ext>
            </a:extLst>
          </p:cNvPr>
          <p:cNvPicPr>
            <a:picLocks noChangeAspect="1"/>
          </p:cNvPicPr>
          <p:nvPr/>
        </p:nvPicPr>
        <p:blipFill>
          <a:blip r:embed="rId2"/>
          <a:stretch>
            <a:fillRect/>
          </a:stretch>
        </p:blipFill>
        <p:spPr>
          <a:xfrm rot="10800000">
            <a:off x="0" y="0"/>
            <a:ext cx="12192000" cy="6315455"/>
          </a:xfrm>
          <a:prstGeom prst="rect">
            <a:avLst/>
          </a:prstGeom>
        </p:spPr>
      </p:pic>
      <p:sp>
        <p:nvSpPr>
          <p:cNvPr id="11" name="Title">
            <a:extLst>
              <a:ext uri="{FF2B5EF4-FFF2-40B4-BE49-F238E27FC236}">
                <a16:creationId xmlns:a16="http://schemas.microsoft.com/office/drawing/2014/main" id="{11717A17-EC1F-CDE3-84C5-E9B261D82914}"/>
              </a:ext>
            </a:extLst>
          </p:cNvPr>
          <p:cNvSpPr>
            <a:spLocks noGrp="1"/>
          </p:cNvSpPr>
          <p:nvPr>
            <p:ph type="title" hasCustomPrompt="1"/>
          </p:nvPr>
        </p:nvSpPr>
        <p:spPr>
          <a:xfrm>
            <a:off x="571140" y="387047"/>
            <a:ext cx="7645295" cy="896265"/>
          </a:xfrm>
          <a:prstGeom prst="rect">
            <a:avLst/>
          </a:prstGeom>
        </p:spPr>
        <p:txBody>
          <a:bodyPr vert="horz" lIns="0" tIns="0" rIns="0" bIns="0" rtlCol="0" anchor="b">
            <a:noAutofit/>
          </a:bodyPr>
          <a:lstStyle>
            <a:lvl1pPr>
              <a:lnSpc>
                <a:spcPts val="3000"/>
              </a:lnSpc>
              <a:defRPr sz="3000"/>
            </a:lvl1pPr>
          </a:lstStyle>
          <a:p>
            <a:r>
              <a:rPr lang="en-US"/>
              <a:t>Click To </a:t>
            </a:r>
            <a:br>
              <a:rPr lang="en-US"/>
            </a:br>
            <a:r>
              <a:rPr lang="en-US"/>
              <a:t>Edit Title</a:t>
            </a:r>
            <a:endParaRPr lang="en-AU"/>
          </a:p>
        </p:txBody>
      </p:sp>
      <p:sp>
        <p:nvSpPr>
          <p:cNvPr id="14" name="Text">
            <a:extLst>
              <a:ext uri="{FF2B5EF4-FFF2-40B4-BE49-F238E27FC236}">
                <a16:creationId xmlns:a16="http://schemas.microsoft.com/office/drawing/2014/main" id="{54526299-D6F4-2DF3-F9F1-5C33D00874A6}"/>
              </a:ext>
            </a:extLst>
          </p:cNvPr>
          <p:cNvSpPr>
            <a:spLocks noGrp="1"/>
          </p:cNvSpPr>
          <p:nvPr>
            <p:ph type="body" sz="quarter" idx="23" hasCustomPrompt="1"/>
          </p:nvPr>
        </p:nvSpPr>
        <p:spPr>
          <a:xfrm>
            <a:off x="571140" y="3677363"/>
            <a:ext cx="4320000" cy="2052000"/>
          </a:xfrm>
          <a:prstGeom prst="rect">
            <a:avLst/>
          </a:prstGeom>
        </p:spPr>
        <p:txBody>
          <a:bodyPr lIns="0" tIns="0" rIns="0" bIns="0" anchor="t"/>
          <a:lstStyle>
            <a:lvl1pPr marL="179388" indent="-179388">
              <a:lnSpc>
                <a:spcPct val="100000"/>
              </a:lnSpc>
              <a:defRPr sz="1600">
                <a:latin typeface="+mn-lt"/>
              </a:defRPr>
            </a:lvl1pPr>
            <a:lvl2pPr marL="363538" indent="-187325">
              <a:lnSpc>
                <a:spcPct val="100000"/>
              </a:lnSpc>
              <a:tabLst/>
              <a:defRPr sz="1600">
                <a:latin typeface="+mn-lt"/>
              </a:defRPr>
            </a:lvl2pPr>
            <a:lvl3pPr marL="539750" indent="-180975">
              <a:lnSpc>
                <a:spcPct val="100000"/>
              </a:lnSpc>
              <a:defRPr sz="1600">
                <a:latin typeface="+mn-lt"/>
              </a:defRPr>
            </a:lvl3pPr>
            <a:lvl4pPr marL="720725" indent="-185738" defTabSz="984250">
              <a:lnSpc>
                <a:spcPct val="100000"/>
              </a:lnSpc>
              <a:tabLst/>
              <a:defRPr sz="1600">
                <a:latin typeface="+mn-lt"/>
              </a:defRPr>
            </a:lvl4pPr>
            <a:lvl5pPr marL="893763" indent="-174625">
              <a:lnSpc>
                <a:spcPct val="100000"/>
              </a:lnSpc>
              <a:defRPr sz="1600">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AU"/>
          </a:p>
        </p:txBody>
      </p:sp>
      <p:sp>
        <p:nvSpPr>
          <p:cNvPr id="15" name="Text">
            <a:extLst>
              <a:ext uri="{FF2B5EF4-FFF2-40B4-BE49-F238E27FC236}">
                <a16:creationId xmlns:a16="http://schemas.microsoft.com/office/drawing/2014/main" id="{D60BD768-66C8-3D16-7253-8F770E665301}"/>
              </a:ext>
            </a:extLst>
          </p:cNvPr>
          <p:cNvSpPr>
            <a:spLocks noGrp="1"/>
          </p:cNvSpPr>
          <p:nvPr>
            <p:ph type="body" sz="quarter" idx="25" hasCustomPrompt="1"/>
          </p:nvPr>
        </p:nvSpPr>
        <p:spPr>
          <a:xfrm>
            <a:off x="5500461" y="3677363"/>
            <a:ext cx="4320000" cy="2052000"/>
          </a:xfrm>
          <a:prstGeom prst="rect">
            <a:avLst/>
          </a:prstGeom>
        </p:spPr>
        <p:txBody>
          <a:bodyPr lIns="0" tIns="0" rIns="0" bIns="0" anchor="t"/>
          <a:lstStyle>
            <a:lvl1pPr marL="179388" indent="-179388">
              <a:lnSpc>
                <a:spcPct val="100000"/>
              </a:lnSpc>
              <a:defRPr sz="1600">
                <a:latin typeface="+mn-lt"/>
              </a:defRPr>
            </a:lvl1pPr>
            <a:lvl2pPr marL="363538" indent="-187325">
              <a:lnSpc>
                <a:spcPct val="100000"/>
              </a:lnSpc>
              <a:tabLst/>
              <a:defRPr sz="1600">
                <a:latin typeface="+mn-lt"/>
              </a:defRPr>
            </a:lvl2pPr>
            <a:lvl3pPr marL="539750" indent="-180975">
              <a:lnSpc>
                <a:spcPct val="100000"/>
              </a:lnSpc>
              <a:defRPr sz="1600">
                <a:latin typeface="+mn-lt"/>
              </a:defRPr>
            </a:lvl3pPr>
            <a:lvl4pPr marL="720725" indent="-185738" defTabSz="984250">
              <a:lnSpc>
                <a:spcPct val="100000"/>
              </a:lnSpc>
              <a:tabLst/>
              <a:defRPr sz="1600">
                <a:latin typeface="+mn-lt"/>
              </a:defRPr>
            </a:lvl4pPr>
            <a:lvl5pPr marL="893763" indent="-174625">
              <a:lnSpc>
                <a:spcPct val="100000"/>
              </a:lnSpc>
              <a:defRPr sz="1600">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AU"/>
          </a:p>
        </p:txBody>
      </p:sp>
      <p:sp>
        <p:nvSpPr>
          <p:cNvPr id="2" name="Rectangle: Rounded Corners 1">
            <a:extLst>
              <a:ext uri="{FF2B5EF4-FFF2-40B4-BE49-F238E27FC236}">
                <a16:creationId xmlns:a16="http://schemas.microsoft.com/office/drawing/2014/main" id="{CF3C74B3-CF17-FDD5-87E3-8E36B2582BC0}"/>
              </a:ext>
            </a:extLst>
          </p:cNvPr>
          <p:cNvSpPr/>
          <p:nvPr/>
        </p:nvSpPr>
        <p:spPr>
          <a:xfrm>
            <a:off x="621845" y="2468999"/>
            <a:ext cx="813951" cy="806632"/>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Icon1">
            <a:extLst>
              <a:ext uri="{FF2B5EF4-FFF2-40B4-BE49-F238E27FC236}">
                <a16:creationId xmlns:a16="http://schemas.microsoft.com/office/drawing/2014/main" id="{AE3388EF-6B1E-E33B-7DF9-6B2CB7F4A927}"/>
              </a:ext>
            </a:extLst>
          </p:cNvPr>
          <p:cNvSpPr>
            <a:spLocks noGrp="1" noChangeAspect="1"/>
          </p:cNvSpPr>
          <p:nvPr>
            <p:ph type="pic" sz="quarter" idx="10" hasCustomPrompt="1"/>
          </p:nvPr>
        </p:nvSpPr>
        <p:spPr>
          <a:xfrm>
            <a:off x="716842" y="2571944"/>
            <a:ext cx="623956" cy="623956"/>
          </a:xfrm>
          <a:prstGeom prst="rect">
            <a:avLst/>
          </a:prstGeom>
        </p:spPr>
        <p:txBody>
          <a:bodyPr anchor="ctr"/>
          <a:lstStyle>
            <a:lvl1pPr marL="0" indent="0" algn="ctr">
              <a:buNone/>
              <a:defRPr sz="700">
                <a:solidFill>
                  <a:schemeClr val="bg1"/>
                </a:solidFill>
                <a:latin typeface="+mj-lt"/>
              </a:defRPr>
            </a:lvl1pPr>
          </a:lstStyle>
          <a:p>
            <a:r>
              <a:rPr lang="en-AU"/>
              <a:t>CLICK TO INSERT ICON</a:t>
            </a:r>
          </a:p>
        </p:txBody>
      </p:sp>
      <p:sp>
        <p:nvSpPr>
          <p:cNvPr id="4" name="Rectangle: Rounded Corners 3">
            <a:extLst>
              <a:ext uri="{FF2B5EF4-FFF2-40B4-BE49-F238E27FC236}">
                <a16:creationId xmlns:a16="http://schemas.microsoft.com/office/drawing/2014/main" id="{D6C9BC55-7507-5851-CB55-1CA9D9EB7EB1}"/>
              </a:ext>
            </a:extLst>
          </p:cNvPr>
          <p:cNvSpPr/>
          <p:nvPr/>
        </p:nvSpPr>
        <p:spPr>
          <a:xfrm>
            <a:off x="5475949" y="2468999"/>
            <a:ext cx="813951" cy="806632"/>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Icon1">
            <a:extLst>
              <a:ext uri="{FF2B5EF4-FFF2-40B4-BE49-F238E27FC236}">
                <a16:creationId xmlns:a16="http://schemas.microsoft.com/office/drawing/2014/main" id="{3ED81D97-3A45-7D40-97B0-676D36A73A09}"/>
              </a:ext>
            </a:extLst>
          </p:cNvPr>
          <p:cNvSpPr>
            <a:spLocks noGrp="1" noChangeAspect="1"/>
          </p:cNvSpPr>
          <p:nvPr>
            <p:ph type="pic" sz="quarter" idx="26" hasCustomPrompt="1"/>
          </p:nvPr>
        </p:nvSpPr>
        <p:spPr>
          <a:xfrm>
            <a:off x="5570946" y="2571944"/>
            <a:ext cx="623956" cy="623956"/>
          </a:xfrm>
          <a:prstGeom prst="rect">
            <a:avLst/>
          </a:prstGeom>
        </p:spPr>
        <p:txBody>
          <a:bodyPr anchor="ctr"/>
          <a:lstStyle>
            <a:lvl1pPr marL="0" indent="0" algn="ctr">
              <a:buNone/>
              <a:defRPr sz="700">
                <a:solidFill>
                  <a:schemeClr val="bg1"/>
                </a:solidFill>
                <a:latin typeface="+mj-lt"/>
              </a:defRPr>
            </a:lvl1pPr>
          </a:lstStyle>
          <a:p>
            <a:r>
              <a:rPr lang="en-AU"/>
              <a:t>CLICK TO INSERT ICON</a:t>
            </a:r>
          </a:p>
        </p:txBody>
      </p:sp>
      <p:pic>
        <p:nvPicPr>
          <p:cNvPr id="6" name="Picture 5">
            <a:extLst>
              <a:ext uri="{FF2B5EF4-FFF2-40B4-BE49-F238E27FC236}">
                <a16:creationId xmlns:a16="http://schemas.microsoft.com/office/drawing/2014/main" id="{009A40B8-F1E7-F8E3-3A96-667A8F2D1AE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9267" y="0"/>
            <a:ext cx="12158225" cy="6857998"/>
          </a:xfrm>
          <a:prstGeom prst="rect">
            <a:avLst/>
          </a:prstGeom>
        </p:spPr>
      </p:pic>
    </p:spTree>
    <p:extLst>
      <p:ext uri="{BB962C8B-B14F-4D97-AF65-F5344CB8AC3E}">
        <p14:creationId xmlns:p14="http://schemas.microsoft.com/office/powerpoint/2010/main" val="4241327558"/>
      </p:ext>
    </p:extLst>
  </p:cSld>
  <p:clrMapOvr>
    <a:masterClrMapping/>
  </p:clrMapOvr>
  <p:extLst>
    <p:ext uri="{DCECCB84-F9BA-43D5-87BE-67443E8EF086}">
      <p15:sldGuideLst xmlns:p15="http://schemas.microsoft.com/office/powerpoint/2012/main">
        <p15:guide id="1" orient="horz" pos="323">
          <p15:clr>
            <a:srgbClr val="FBAE40"/>
          </p15:clr>
        </p15:guide>
        <p15:guide id="2" pos="325">
          <p15:clr>
            <a:srgbClr val="FBAE40"/>
          </p15:clr>
        </p15:guide>
        <p15:guide id="5" orient="horz" pos="2160">
          <p15:clr>
            <a:srgbClr val="FBAE40"/>
          </p15:clr>
        </p15:guide>
        <p15:guide id="6"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2 icons and text V2">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AF7694C-E7A7-635E-3E62-3D812BFBD337}"/>
              </a:ext>
            </a:extLst>
          </p:cNvPr>
          <p:cNvPicPr>
            <a:picLocks noChangeAspect="1"/>
          </p:cNvPicPr>
          <p:nvPr/>
        </p:nvPicPr>
        <p:blipFill>
          <a:blip r:embed="rId2"/>
          <a:stretch>
            <a:fillRect/>
          </a:stretch>
        </p:blipFill>
        <p:spPr>
          <a:xfrm>
            <a:off x="0" y="0"/>
            <a:ext cx="12192000" cy="3429000"/>
          </a:xfrm>
          <a:prstGeom prst="rect">
            <a:avLst/>
          </a:prstGeom>
        </p:spPr>
      </p:pic>
      <p:cxnSp>
        <p:nvCxnSpPr>
          <p:cNvPr id="5" name="Line">
            <a:extLst>
              <a:ext uri="{FF2B5EF4-FFF2-40B4-BE49-F238E27FC236}">
                <a16:creationId xmlns:a16="http://schemas.microsoft.com/office/drawing/2014/main" id="{32CF8609-881B-E84D-FC81-A934E59FF966}"/>
              </a:ext>
            </a:extLst>
          </p:cNvPr>
          <p:cNvCxnSpPr>
            <a:cxnSpLocks/>
          </p:cNvCxnSpPr>
          <p:nvPr/>
        </p:nvCxnSpPr>
        <p:spPr>
          <a:xfrm>
            <a:off x="0" y="3914305"/>
            <a:ext cx="9488444" cy="0"/>
          </a:xfrm>
          <a:prstGeom prst="line">
            <a:avLst/>
          </a:prstGeom>
          <a:ln w="444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1" name="Title">
            <a:extLst>
              <a:ext uri="{FF2B5EF4-FFF2-40B4-BE49-F238E27FC236}">
                <a16:creationId xmlns:a16="http://schemas.microsoft.com/office/drawing/2014/main" id="{D609D438-10D8-9E72-7740-70844D0A6F1E}"/>
              </a:ext>
            </a:extLst>
          </p:cNvPr>
          <p:cNvSpPr>
            <a:spLocks noGrp="1"/>
          </p:cNvSpPr>
          <p:nvPr>
            <p:ph type="title" hasCustomPrompt="1"/>
          </p:nvPr>
        </p:nvSpPr>
        <p:spPr>
          <a:xfrm>
            <a:off x="580870" y="387047"/>
            <a:ext cx="7645295" cy="896265"/>
          </a:xfrm>
          <a:prstGeom prst="rect">
            <a:avLst/>
          </a:prstGeom>
        </p:spPr>
        <p:txBody>
          <a:bodyPr vert="horz" lIns="0" tIns="0" rIns="0" bIns="0" rtlCol="0" anchor="b">
            <a:noAutofit/>
          </a:bodyPr>
          <a:lstStyle>
            <a:lvl1pPr>
              <a:lnSpc>
                <a:spcPts val="3000"/>
              </a:lnSpc>
              <a:defRPr sz="3000"/>
            </a:lvl1pPr>
          </a:lstStyle>
          <a:p>
            <a:r>
              <a:rPr lang="en-US"/>
              <a:t>Click To </a:t>
            </a:r>
            <a:br>
              <a:rPr lang="en-US"/>
            </a:br>
            <a:r>
              <a:rPr lang="en-US"/>
              <a:t>Edit Title</a:t>
            </a:r>
            <a:endParaRPr lang="en-AU"/>
          </a:p>
        </p:txBody>
      </p:sp>
      <p:sp>
        <p:nvSpPr>
          <p:cNvPr id="27" name="Text">
            <a:extLst>
              <a:ext uri="{FF2B5EF4-FFF2-40B4-BE49-F238E27FC236}">
                <a16:creationId xmlns:a16="http://schemas.microsoft.com/office/drawing/2014/main" id="{DA9272B8-B5A5-BCC1-B3AB-C090500ABF43}"/>
              </a:ext>
            </a:extLst>
          </p:cNvPr>
          <p:cNvSpPr>
            <a:spLocks noGrp="1"/>
          </p:cNvSpPr>
          <p:nvPr>
            <p:ph type="body" sz="quarter" idx="24" hasCustomPrompt="1"/>
          </p:nvPr>
        </p:nvSpPr>
        <p:spPr>
          <a:xfrm>
            <a:off x="1878044" y="2261995"/>
            <a:ext cx="7610400" cy="1188000"/>
          </a:xfrm>
          <a:prstGeom prst="rect">
            <a:avLst/>
          </a:prstGeom>
        </p:spPr>
        <p:txBody>
          <a:bodyPr lIns="0" tIns="0" rIns="0" bIns="0" anchor="ctr"/>
          <a:lstStyle>
            <a:lvl1pPr marL="179388" indent="-179388">
              <a:lnSpc>
                <a:spcPct val="100000"/>
              </a:lnSpc>
              <a:defRPr sz="1600">
                <a:latin typeface="+mn-lt"/>
              </a:defRPr>
            </a:lvl1pPr>
            <a:lvl2pPr marL="363538" indent="-187325">
              <a:lnSpc>
                <a:spcPct val="100000"/>
              </a:lnSpc>
              <a:tabLst/>
              <a:defRPr sz="1600">
                <a:latin typeface="+mn-lt"/>
              </a:defRPr>
            </a:lvl2pPr>
            <a:lvl3pPr marL="539750" indent="-180975">
              <a:lnSpc>
                <a:spcPct val="100000"/>
              </a:lnSpc>
              <a:defRPr sz="1600">
                <a:latin typeface="+mn-lt"/>
              </a:defRPr>
            </a:lvl3pPr>
            <a:lvl4pPr marL="720725" indent="-185738" defTabSz="984250">
              <a:lnSpc>
                <a:spcPct val="100000"/>
              </a:lnSpc>
              <a:tabLst/>
              <a:defRPr sz="1600">
                <a:latin typeface="+mn-lt"/>
              </a:defRPr>
            </a:lvl4pPr>
            <a:lvl5pPr marL="893763" indent="-174625">
              <a:lnSpc>
                <a:spcPct val="100000"/>
              </a:lnSpc>
              <a:defRPr sz="1600">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AU"/>
          </a:p>
        </p:txBody>
      </p:sp>
      <p:sp>
        <p:nvSpPr>
          <p:cNvPr id="28" name="Text">
            <a:extLst>
              <a:ext uri="{FF2B5EF4-FFF2-40B4-BE49-F238E27FC236}">
                <a16:creationId xmlns:a16="http://schemas.microsoft.com/office/drawing/2014/main" id="{2CCDAC5F-A254-9A00-6329-7C6B3339D750}"/>
              </a:ext>
            </a:extLst>
          </p:cNvPr>
          <p:cNvSpPr>
            <a:spLocks noGrp="1"/>
          </p:cNvSpPr>
          <p:nvPr>
            <p:ph type="body" sz="quarter" idx="27" hasCustomPrompt="1"/>
          </p:nvPr>
        </p:nvSpPr>
        <p:spPr>
          <a:xfrm>
            <a:off x="1878044" y="4368790"/>
            <a:ext cx="7610400" cy="1188000"/>
          </a:xfrm>
          <a:prstGeom prst="rect">
            <a:avLst/>
          </a:prstGeom>
        </p:spPr>
        <p:txBody>
          <a:bodyPr lIns="0" tIns="0" rIns="0" bIns="0" anchor="ctr"/>
          <a:lstStyle>
            <a:lvl1pPr marL="179388" indent="-179388">
              <a:lnSpc>
                <a:spcPct val="100000"/>
              </a:lnSpc>
              <a:defRPr sz="1600">
                <a:latin typeface="+mn-lt"/>
              </a:defRPr>
            </a:lvl1pPr>
            <a:lvl2pPr marL="363538" indent="-187325">
              <a:lnSpc>
                <a:spcPct val="100000"/>
              </a:lnSpc>
              <a:tabLst/>
              <a:defRPr sz="1600">
                <a:latin typeface="+mn-lt"/>
              </a:defRPr>
            </a:lvl2pPr>
            <a:lvl3pPr marL="539750" indent="-180975">
              <a:lnSpc>
                <a:spcPct val="100000"/>
              </a:lnSpc>
              <a:defRPr sz="1600">
                <a:latin typeface="+mn-lt"/>
              </a:defRPr>
            </a:lvl3pPr>
            <a:lvl4pPr marL="720725" indent="-185738" defTabSz="984250">
              <a:lnSpc>
                <a:spcPct val="100000"/>
              </a:lnSpc>
              <a:tabLst/>
              <a:defRPr sz="1600">
                <a:latin typeface="+mn-lt"/>
              </a:defRPr>
            </a:lvl4pPr>
            <a:lvl5pPr marL="893763" indent="-174625">
              <a:lnSpc>
                <a:spcPct val="100000"/>
              </a:lnSpc>
              <a:defRPr sz="1600">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AU"/>
          </a:p>
        </p:txBody>
      </p:sp>
      <p:sp>
        <p:nvSpPr>
          <p:cNvPr id="3" name="Rectangle: Rounded Corners 2">
            <a:extLst>
              <a:ext uri="{FF2B5EF4-FFF2-40B4-BE49-F238E27FC236}">
                <a16:creationId xmlns:a16="http://schemas.microsoft.com/office/drawing/2014/main" id="{420B7AF9-DB56-FBD7-3E01-2C842A8FDAF4}"/>
              </a:ext>
            </a:extLst>
          </p:cNvPr>
          <p:cNvSpPr/>
          <p:nvPr/>
        </p:nvSpPr>
        <p:spPr>
          <a:xfrm>
            <a:off x="580870" y="2380304"/>
            <a:ext cx="813951" cy="806632"/>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Icon1">
            <a:extLst>
              <a:ext uri="{FF2B5EF4-FFF2-40B4-BE49-F238E27FC236}">
                <a16:creationId xmlns:a16="http://schemas.microsoft.com/office/drawing/2014/main" id="{FF621E13-0D1E-5CD1-1E99-E466DB315A0F}"/>
              </a:ext>
            </a:extLst>
          </p:cNvPr>
          <p:cNvSpPr>
            <a:spLocks noGrp="1" noChangeAspect="1"/>
          </p:cNvSpPr>
          <p:nvPr>
            <p:ph type="pic" sz="quarter" idx="10" hasCustomPrompt="1"/>
          </p:nvPr>
        </p:nvSpPr>
        <p:spPr>
          <a:xfrm>
            <a:off x="675867" y="2483249"/>
            <a:ext cx="623956" cy="623956"/>
          </a:xfrm>
          <a:prstGeom prst="rect">
            <a:avLst/>
          </a:prstGeom>
        </p:spPr>
        <p:txBody>
          <a:bodyPr anchor="ctr"/>
          <a:lstStyle>
            <a:lvl1pPr marL="0" indent="0" algn="ctr">
              <a:buNone/>
              <a:defRPr sz="700">
                <a:solidFill>
                  <a:schemeClr val="bg1"/>
                </a:solidFill>
                <a:latin typeface="+mj-lt"/>
              </a:defRPr>
            </a:lvl1pPr>
          </a:lstStyle>
          <a:p>
            <a:r>
              <a:rPr lang="en-AU"/>
              <a:t>CLICK TO INSERT ICON</a:t>
            </a:r>
          </a:p>
        </p:txBody>
      </p:sp>
      <p:sp>
        <p:nvSpPr>
          <p:cNvPr id="6" name="Rectangle: Rounded Corners 5">
            <a:extLst>
              <a:ext uri="{FF2B5EF4-FFF2-40B4-BE49-F238E27FC236}">
                <a16:creationId xmlns:a16="http://schemas.microsoft.com/office/drawing/2014/main" id="{28820B2F-B277-556F-2743-F970E3D12C10}"/>
              </a:ext>
            </a:extLst>
          </p:cNvPr>
          <p:cNvSpPr/>
          <p:nvPr/>
        </p:nvSpPr>
        <p:spPr>
          <a:xfrm>
            <a:off x="580870" y="4549572"/>
            <a:ext cx="813951" cy="806632"/>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Icon1">
            <a:extLst>
              <a:ext uri="{FF2B5EF4-FFF2-40B4-BE49-F238E27FC236}">
                <a16:creationId xmlns:a16="http://schemas.microsoft.com/office/drawing/2014/main" id="{034FE8C9-C30A-888B-E4E1-59F8785CA330}"/>
              </a:ext>
            </a:extLst>
          </p:cNvPr>
          <p:cNvSpPr>
            <a:spLocks noGrp="1" noChangeAspect="1"/>
          </p:cNvSpPr>
          <p:nvPr>
            <p:ph type="pic" sz="quarter" idx="28" hasCustomPrompt="1"/>
          </p:nvPr>
        </p:nvSpPr>
        <p:spPr>
          <a:xfrm>
            <a:off x="675867" y="4652517"/>
            <a:ext cx="623956" cy="623956"/>
          </a:xfrm>
          <a:prstGeom prst="rect">
            <a:avLst/>
          </a:prstGeom>
        </p:spPr>
        <p:txBody>
          <a:bodyPr anchor="ctr"/>
          <a:lstStyle>
            <a:lvl1pPr marL="0" indent="0" algn="ctr">
              <a:buNone/>
              <a:defRPr sz="700">
                <a:solidFill>
                  <a:schemeClr val="bg1"/>
                </a:solidFill>
                <a:latin typeface="+mj-lt"/>
              </a:defRPr>
            </a:lvl1pPr>
          </a:lstStyle>
          <a:p>
            <a:r>
              <a:rPr lang="en-AU"/>
              <a:t>CLICK TO INSERT ICON</a:t>
            </a:r>
          </a:p>
        </p:txBody>
      </p:sp>
      <p:pic>
        <p:nvPicPr>
          <p:cNvPr id="2" name="Picture 1">
            <a:extLst>
              <a:ext uri="{FF2B5EF4-FFF2-40B4-BE49-F238E27FC236}">
                <a16:creationId xmlns:a16="http://schemas.microsoft.com/office/drawing/2014/main" id="{8F7AE194-7786-33DF-20CF-9A2739D6A07C}"/>
              </a:ext>
            </a:extLst>
          </p:cNvPr>
          <p:cNvPicPr>
            <a:picLocks noChangeAspect="1"/>
          </p:cNvPicPr>
          <p:nvPr/>
        </p:nvPicPr>
        <p:blipFill>
          <a:blip r:embed="rId3"/>
          <a:stretch>
            <a:fillRect/>
          </a:stretch>
        </p:blipFill>
        <p:spPr>
          <a:xfrm>
            <a:off x="496588" y="0"/>
            <a:ext cx="12155425" cy="6858000"/>
          </a:xfrm>
          <a:prstGeom prst="rect">
            <a:avLst/>
          </a:prstGeom>
        </p:spPr>
      </p:pic>
    </p:spTree>
    <p:extLst>
      <p:ext uri="{BB962C8B-B14F-4D97-AF65-F5344CB8AC3E}">
        <p14:creationId xmlns:p14="http://schemas.microsoft.com/office/powerpoint/2010/main" val="3294199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323">
          <p15:clr>
            <a:srgbClr val="FBAE40"/>
          </p15:clr>
        </p15:guide>
        <p15:guide id="2" pos="325">
          <p15:clr>
            <a:srgbClr val="FBAE40"/>
          </p15:clr>
        </p15:guide>
        <p15:guide id="5" orient="horz" pos="2160">
          <p15:clr>
            <a:srgbClr val="FBAE40"/>
          </p15:clr>
        </p15:guide>
        <p15:guide id="6"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_4 icons and Text">
    <p:bg>
      <p:bgPr>
        <a:solidFill>
          <a:schemeClr val="bg1"/>
        </a:solidFill>
        <a:effectLst/>
      </p:bgPr>
    </p:bg>
    <p:spTree>
      <p:nvGrpSpPr>
        <p:cNvPr id="1" name=""/>
        <p:cNvGrpSpPr/>
        <p:nvPr/>
      </p:nvGrpSpPr>
      <p:grpSpPr>
        <a:xfrm>
          <a:off x="0" y="0"/>
          <a:ext cx="0" cy="0"/>
          <a:chOff x="0" y="0"/>
          <a:chExt cx="0" cy="0"/>
        </a:xfrm>
      </p:grpSpPr>
      <p:pic>
        <p:nvPicPr>
          <p:cNvPr id="41" name="Picture 40">
            <a:extLst>
              <a:ext uri="{FF2B5EF4-FFF2-40B4-BE49-F238E27FC236}">
                <a16:creationId xmlns:a16="http://schemas.microsoft.com/office/drawing/2014/main" id="{84F9346E-25B7-3442-1864-29EB1C88200D}"/>
              </a:ext>
            </a:extLst>
          </p:cNvPr>
          <p:cNvPicPr>
            <a:picLocks noChangeAspect="1"/>
          </p:cNvPicPr>
          <p:nvPr/>
        </p:nvPicPr>
        <p:blipFill>
          <a:blip r:embed="rId2"/>
          <a:stretch>
            <a:fillRect/>
          </a:stretch>
        </p:blipFill>
        <p:spPr>
          <a:xfrm>
            <a:off x="25907" y="0"/>
            <a:ext cx="12167617" cy="6858000"/>
          </a:xfrm>
          <a:prstGeom prst="rect">
            <a:avLst/>
          </a:prstGeom>
        </p:spPr>
      </p:pic>
      <p:sp>
        <p:nvSpPr>
          <p:cNvPr id="2" name="Rectangle: Rounded Corners 1">
            <a:extLst>
              <a:ext uri="{FF2B5EF4-FFF2-40B4-BE49-F238E27FC236}">
                <a16:creationId xmlns:a16="http://schemas.microsoft.com/office/drawing/2014/main" id="{600D579E-F852-F6A2-166B-8C43C6F7BD8F}"/>
              </a:ext>
            </a:extLst>
          </p:cNvPr>
          <p:cNvSpPr/>
          <p:nvPr/>
        </p:nvSpPr>
        <p:spPr>
          <a:xfrm>
            <a:off x="610955" y="1787612"/>
            <a:ext cx="2469995" cy="4558148"/>
          </a:xfrm>
          <a:prstGeom prst="roundRect">
            <a:avLst>
              <a:gd name="adj" fmla="val 7256"/>
            </a:avLst>
          </a:prstGeom>
          <a:solidFill>
            <a:schemeClr val="bg1"/>
          </a:solidFill>
          <a:ln>
            <a:noFill/>
          </a:ln>
          <a:effectLst>
            <a:glow rad="190500">
              <a:schemeClr val="bg1">
                <a:lumMod val="85000"/>
                <a:alpha val="5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itle">
            <a:extLst>
              <a:ext uri="{FF2B5EF4-FFF2-40B4-BE49-F238E27FC236}">
                <a16:creationId xmlns:a16="http://schemas.microsoft.com/office/drawing/2014/main" id="{8BBFEE60-416C-8B94-E663-B8E6580511DD}"/>
              </a:ext>
            </a:extLst>
          </p:cNvPr>
          <p:cNvSpPr>
            <a:spLocks noGrp="1"/>
          </p:cNvSpPr>
          <p:nvPr>
            <p:ph type="title" hasCustomPrompt="1"/>
          </p:nvPr>
        </p:nvSpPr>
        <p:spPr>
          <a:xfrm>
            <a:off x="597872" y="387047"/>
            <a:ext cx="7645295" cy="896265"/>
          </a:xfrm>
          <a:prstGeom prst="rect">
            <a:avLst/>
          </a:prstGeom>
        </p:spPr>
        <p:txBody>
          <a:bodyPr vert="horz" lIns="0" tIns="0" rIns="0" bIns="0" rtlCol="0" anchor="b">
            <a:noAutofit/>
          </a:bodyPr>
          <a:lstStyle>
            <a:lvl1pPr>
              <a:lnSpc>
                <a:spcPts val="3000"/>
              </a:lnSpc>
              <a:defRPr sz="3000"/>
            </a:lvl1pPr>
          </a:lstStyle>
          <a:p>
            <a:r>
              <a:rPr lang="en-US"/>
              <a:t>Click To </a:t>
            </a:r>
            <a:br>
              <a:rPr lang="en-US"/>
            </a:br>
            <a:r>
              <a:rPr lang="en-US"/>
              <a:t>Edit Title</a:t>
            </a:r>
            <a:endParaRPr lang="en-AU"/>
          </a:p>
        </p:txBody>
      </p:sp>
      <p:sp>
        <p:nvSpPr>
          <p:cNvPr id="12" name="Text">
            <a:extLst>
              <a:ext uri="{FF2B5EF4-FFF2-40B4-BE49-F238E27FC236}">
                <a16:creationId xmlns:a16="http://schemas.microsoft.com/office/drawing/2014/main" id="{7F1FC339-DC75-9AED-615C-D181E389928D}"/>
              </a:ext>
            </a:extLst>
          </p:cNvPr>
          <p:cNvSpPr>
            <a:spLocks noGrp="1"/>
          </p:cNvSpPr>
          <p:nvPr>
            <p:ph type="body" sz="quarter" idx="30" hasCustomPrompt="1"/>
          </p:nvPr>
        </p:nvSpPr>
        <p:spPr>
          <a:xfrm>
            <a:off x="876919" y="3318216"/>
            <a:ext cx="1938066" cy="2769546"/>
          </a:xfrm>
          <a:prstGeom prst="rect">
            <a:avLst/>
          </a:prstGeom>
        </p:spPr>
        <p:txBody>
          <a:bodyPr lIns="0" tIns="0" rIns="0" bIns="0" anchor="t"/>
          <a:lstStyle>
            <a:lvl1pPr marL="0" indent="0">
              <a:lnSpc>
                <a:spcPct val="100000"/>
              </a:lnSpc>
              <a:buNone/>
              <a:defRPr sz="1600">
                <a:latin typeface="+mj-lt"/>
              </a:defRPr>
            </a:lvl1pPr>
            <a:lvl2pPr marL="363538" indent="-187325">
              <a:lnSpc>
                <a:spcPct val="100000"/>
              </a:lnSpc>
              <a:tabLst/>
              <a:defRPr sz="1600">
                <a:latin typeface="+mn-lt"/>
              </a:defRPr>
            </a:lvl2pPr>
            <a:lvl3pPr marL="539750" indent="-180975">
              <a:lnSpc>
                <a:spcPct val="100000"/>
              </a:lnSpc>
              <a:defRPr sz="1600">
                <a:latin typeface="+mn-lt"/>
              </a:defRPr>
            </a:lvl3pPr>
            <a:lvl4pPr marL="720725" indent="-185738" defTabSz="984250">
              <a:lnSpc>
                <a:spcPct val="100000"/>
              </a:lnSpc>
              <a:tabLst/>
              <a:defRPr sz="1600">
                <a:latin typeface="+mn-lt"/>
              </a:defRPr>
            </a:lvl4pPr>
            <a:lvl5pPr marL="893763" indent="-174625">
              <a:lnSpc>
                <a:spcPct val="100000"/>
              </a:lnSpc>
              <a:defRPr sz="1600">
                <a:latin typeface="+mn-lt"/>
              </a:defRPr>
            </a:lvl5pPr>
          </a:lstStyle>
          <a:p>
            <a:pPr lvl="0"/>
            <a:r>
              <a:rPr lang="en-US"/>
              <a:t>Headline</a:t>
            </a:r>
          </a:p>
          <a:p>
            <a:pPr lvl="0"/>
            <a:endParaRPr lang="en-US"/>
          </a:p>
          <a:p>
            <a:pPr lvl="1"/>
            <a:r>
              <a:rPr lang="en-US"/>
              <a:t>Second level</a:t>
            </a:r>
          </a:p>
          <a:p>
            <a:pPr lvl="2"/>
            <a:r>
              <a:rPr lang="en-US"/>
              <a:t>Third level</a:t>
            </a:r>
          </a:p>
          <a:p>
            <a:pPr lvl="3"/>
            <a:r>
              <a:rPr lang="en-US"/>
              <a:t>Fourth level</a:t>
            </a:r>
          </a:p>
          <a:p>
            <a:pPr lvl="4"/>
            <a:r>
              <a:rPr lang="en-US"/>
              <a:t>Fifth level</a:t>
            </a:r>
            <a:endParaRPr lang="en-AU"/>
          </a:p>
        </p:txBody>
      </p:sp>
      <p:sp>
        <p:nvSpPr>
          <p:cNvPr id="4" name="Rectangle: Rounded Corners 3">
            <a:extLst>
              <a:ext uri="{FF2B5EF4-FFF2-40B4-BE49-F238E27FC236}">
                <a16:creationId xmlns:a16="http://schemas.microsoft.com/office/drawing/2014/main" id="{16864FB1-847D-F350-69BC-76D06C211D36}"/>
              </a:ext>
            </a:extLst>
          </p:cNvPr>
          <p:cNvSpPr/>
          <p:nvPr/>
        </p:nvSpPr>
        <p:spPr>
          <a:xfrm>
            <a:off x="1420821" y="2188356"/>
            <a:ext cx="813951" cy="806632"/>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Icon1">
            <a:extLst>
              <a:ext uri="{FF2B5EF4-FFF2-40B4-BE49-F238E27FC236}">
                <a16:creationId xmlns:a16="http://schemas.microsoft.com/office/drawing/2014/main" id="{1FB2C826-848F-8072-6E30-6A7054A124D3}"/>
              </a:ext>
            </a:extLst>
          </p:cNvPr>
          <p:cNvSpPr>
            <a:spLocks noGrp="1" noChangeAspect="1"/>
          </p:cNvSpPr>
          <p:nvPr>
            <p:ph type="pic" sz="quarter" idx="10" hasCustomPrompt="1"/>
          </p:nvPr>
        </p:nvSpPr>
        <p:spPr>
          <a:xfrm>
            <a:off x="1515818" y="2291301"/>
            <a:ext cx="623956" cy="623956"/>
          </a:xfrm>
          <a:prstGeom prst="rect">
            <a:avLst/>
          </a:prstGeom>
        </p:spPr>
        <p:txBody>
          <a:bodyPr anchor="ctr"/>
          <a:lstStyle>
            <a:lvl1pPr marL="0" indent="0" algn="ctr">
              <a:buNone/>
              <a:defRPr sz="700">
                <a:solidFill>
                  <a:schemeClr val="bg1"/>
                </a:solidFill>
                <a:latin typeface="+mj-lt"/>
              </a:defRPr>
            </a:lvl1pPr>
          </a:lstStyle>
          <a:p>
            <a:r>
              <a:rPr lang="en-AU"/>
              <a:t>CLICK TO INSERT ICON</a:t>
            </a:r>
          </a:p>
        </p:txBody>
      </p:sp>
      <p:sp>
        <p:nvSpPr>
          <p:cNvPr id="23" name="Rectangle: Rounded Corners 22">
            <a:extLst>
              <a:ext uri="{FF2B5EF4-FFF2-40B4-BE49-F238E27FC236}">
                <a16:creationId xmlns:a16="http://schemas.microsoft.com/office/drawing/2014/main" id="{79D4AA33-1BBE-A9CC-4D30-10FBC19B0A19}"/>
              </a:ext>
            </a:extLst>
          </p:cNvPr>
          <p:cNvSpPr/>
          <p:nvPr/>
        </p:nvSpPr>
        <p:spPr>
          <a:xfrm>
            <a:off x="3428296" y="1787612"/>
            <a:ext cx="2469995" cy="4558148"/>
          </a:xfrm>
          <a:prstGeom prst="roundRect">
            <a:avLst>
              <a:gd name="adj" fmla="val 7256"/>
            </a:avLst>
          </a:prstGeom>
          <a:solidFill>
            <a:schemeClr val="bg1"/>
          </a:solidFill>
          <a:ln>
            <a:noFill/>
          </a:ln>
          <a:effectLst>
            <a:glow rad="190500">
              <a:schemeClr val="bg1">
                <a:lumMod val="85000"/>
                <a:alpha val="5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 name="Text">
            <a:extLst>
              <a:ext uri="{FF2B5EF4-FFF2-40B4-BE49-F238E27FC236}">
                <a16:creationId xmlns:a16="http://schemas.microsoft.com/office/drawing/2014/main" id="{F5E748FA-F129-E220-4DBB-95D3D918B97B}"/>
              </a:ext>
            </a:extLst>
          </p:cNvPr>
          <p:cNvSpPr>
            <a:spLocks noGrp="1"/>
          </p:cNvSpPr>
          <p:nvPr>
            <p:ph type="body" sz="quarter" idx="31" hasCustomPrompt="1"/>
          </p:nvPr>
        </p:nvSpPr>
        <p:spPr>
          <a:xfrm>
            <a:off x="3694260" y="3318216"/>
            <a:ext cx="1938066" cy="2769546"/>
          </a:xfrm>
          <a:prstGeom prst="rect">
            <a:avLst/>
          </a:prstGeom>
        </p:spPr>
        <p:txBody>
          <a:bodyPr lIns="0" tIns="0" rIns="0" bIns="0" anchor="t"/>
          <a:lstStyle>
            <a:lvl1pPr marL="0" indent="0">
              <a:lnSpc>
                <a:spcPct val="100000"/>
              </a:lnSpc>
              <a:buNone/>
              <a:defRPr sz="1600">
                <a:latin typeface="+mj-lt"/>
              </a:defRPr>
            </a:lvl1pPr>
            <a:lvl2pPr marL="363538" indent="-187325">
              <a:lnSpc>
                <a:spcPct val="100000"/>
              </a:lnSpc>
              <a:tabLst/>
              <a:defRPr sz="1600">
                <a:latin typeface="+mn-lt"/>
              </a:defRPr>
            </a:lvl2pPr>
            <a:lvl3pPr marL="539750" indent="-180975">
              <a:lnSpc>
                <a:spcPct val="100000"/>
              </a:lnSpc>
              <a:defRPr sz="1600">
                <a:latin typeface="+mn-lt"/>
              </a:defRPr>
            </a:lvl3pPr>
            <a:lvl4pPr marL="720725" indent="-185738" defTabSz="984250">
              <a:lnSpc>
                <a:spcPct val="100000"/>
              </a:lnSpc>
              <a:tabLst/>
              <a:defRPr sz="1600">
                <a:latin typeface="+mn-lt"/>
              </a:defRPr>
            </a:lvl4pPr>
            <a:lvl5pPr marL="893763" indent="-174625">
              <a:lnSpc>
                <a:spcPct val="100000"/>
              </a:lnSpc>
              <a:defRPr sz="1600">
                <a:latin typeface="+mn-lt"/>
              </a:defRPr>
            </a:lvl5pPr>
          </a:lstStyle>
          <a:p>
            <a:pPr lvl="0"/>
            <a:r>
              <a:rPr lang="en-US"/>
              <a:t>Headline</a:t>
            </a:r>
          </a:p>
          <a:p>
            <a:pPr lvl="0"/>
            <a:endParaRPr lang="en-US"/>
          </a:p>
          <a:p>
            <a:pPr lvl="1"/>
            <a:r>
              <a:rPr lang="en-US"/>
              <a:t>Second level</a:t>
            </a:r>
          </a:p>
          <a:p>
            <a:pPr lvl="2"/>
            <a:r>
              <a:rPr lang="en-US"/>
              <a:t>Third level</a:t>
            </a:r>
          </a:p>
          <a:p>
            <a:pPr lvl="3"/>
            <a:r>
              <a:rPr lang="en-US"/>
              <a:t>Fourth level</a:t>
            </a:r>
          </a:p>
          <a:p>
            <a:pPr lvl="4"/>
            <a:r>
              <a:rPr lang="en-US"/>
              <a:t>Fifth level</a:t>
            </a:r>
            <a:endParaRPr lang="en-AU"/>
          </a:p>
        </p:txBody>
      </p:sp>
      <p:sp>
        <p:nvSpPr>
          <p:cNvPr id="25" name="Rectangle: Rounded Corners 24">
            <a:extLst>
              <a:ext uri="{FF2B5EF4-FFF2-40B4-BE49-F238E27FC236}">
                <a16:creationId xmlns:a16="http://schemas.microsoft.com/office/drawing/2014/main" id="{76EA1EC1-1467-8A51-5DED-D34C94F4F92C}"/>
              </a:ext>
            </a:extLst>
          </p:cNvPr>
          <p:cNvSpPr/>
          <p:nvPr/>
        </p:nvSpPr>
        <p:spPr>
          <a:xfrm>
            <a:off x="4238162" y="2188356"/>
            <a:ext cx="813951" cy="806632"/>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6" name="Icon1">
            <a:extLst>
              <a:ext uri="{FF2B5EF4-FFF2-40B4-BE49-F238E27FC236}">
                <a16:creationId xmlns:a16="http://schemas.microsoft.com/office/drawing/2014/main" id="{8F74EDFF-69C2-7A96-B7F2-FCD341FFBA32}"/>
              </a:ext>
            </a:extLst>
          </p:cNvPr>
          <p:cNvSpPr>
            <a:spLocks noGrp="1" noChangeAspect="1"/>
          </p:cNvSpPr>
          <p:nvPr>
            <p:ph type="pic" sz="quarter" idx="32" hasCustomPrompt="1"/>
          </p:nvPr>
        </p:nvSpPr>
        <p:spPr>
          <a:xfrm>
            <a:off x="4333159" y="2291301"/>
            <a:ext cx="623956" cy="623956"/>
          </a:xfrm>
          <a:prstGeom prst="rect">
            <a:avLst/>
          </a:prstGeom>
        </p:spPr>
        <p:txBody>
          <a:bodyPr anchor="ctr"/>
          <a:lstStyle>
            <a:lvl1pPr marL="0" indent="0" algn="ctr">
              <a:buNone/>
              <a:defRPr sz="700">
                <a:solidFill>
                  <a:schemeClr val="bg1"/>
                </a:solidFill>
                <a:latin typeface="+mj-lt"/>
              </a:defRPr>
            </a:lvl1pPr>
          </a:lstStyle>
          <a:p>
            <a:r>
              <a:rPr lang="en-AU"/>
              <a:t>CLICK TO INSERT ICON</a:t>
            </a:r>
          </a:p>
        </p:txBody>
      </p:sp>
      <p:sp>
        <p:nvSpPr>
          <p:cNvPr id="29" name="Rectangle: Rounded Corners 28">
            <a:extLst>
              <a:ext uri="{FF2B5EF4-FFF2-40B4-BE49-F238E27FC236}">
                <a16:creationId xmlns:a16="http://schemas.microsoft.com/office/drawing/2014/main" id="{65C9115C-CFBF-BE08-08E2-16A8C8B43DC6}"/>
              </a:ext>
            </a:extLst>
          </p:cNvPr>
          <p:cNvSpPr/>
          <p:nvPr/>
        </p:nvSpPr>
        <p:spPr>
          <a:xfrm>
            <a:off x="6245635" y="1787612"/>
            <a:ext cx="2469995" cy="4558148"/>
          </a:xfrm>
          <a:prstGeom prst="roundRect">
            <a:avLst>
              <a:gd name="adj" fmla="val 7256"/>
            </a:avLst>
          </a:prstGeom>
          <a:solidFill>
            <a:schemeClr val="bg1"/>
          </a:solidFill>
          <a:ln>
            <a:noFill/>
          </a:ln>
          <a:effectLst>
            <a:glow rad="190500">
              <a:schemeClr val="bg1">
                <a:lumMod val="85000"/>
                <a:alpha val="5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0" name="Text">
            <a:extLst>
              <a:ext uri="{FF2B5EF4-FFF2-40B4-BE49-F238E27FC236}">
                <a16:creationId xmlns:a16="http://schemas.microsoft.com/office/drawing/2014/main" id="{0CB4A73F-ADDC-D6DD-DE0C-AC271CE7F0ED}"/>
              </a:ext>
            </a:extLst>
          </p:cNvPr>
          <p:cNvSpPr>
            <a:spLocks noGrp="1"/>
          </p:cNvSpPr>
          <p:nvPr>
            <p:ph type="body" sz="quarter" idx="33" hasCustomPrompt="1"/>
          </p:nvPr>
        </p:nvSpPr>
        <p:spPr>
          <a:xfrm>
            <a:off x="6511599" y="3318216"/>
            <a:ext cx="1938066" cy="2769546"/>
          </a:xfrm>
          <a:prstGeom prst="rect">
            <a:avLst/>
          </a:prstGeom>
        </p:spPr>
        <p:txBody>
          <a:bodyPr lIns="0" tIns="0" rIns="0" bIns="0" anchor="t"/>
          <a:lstStyle>
            <a:lvl1pPr marL="0" indent="0">
              <a:lnSpc>
                <a:spcPct val="100000"/>
              </a:lnSpc>
              <a:buNone/>
              <a:defRPr sz="1600">
                <a:latin typeface="+mj-lt"/>
              </a:defRPr>
            </a:lvl1pPr>
            <a:lvl2pPr marL="363538" indent="-187325">
              <a:lnSpc>
                <a:spcPct val="100000"/>
              </a:lnSpc>
              <a:tabLst/>
              <a:defRPr sz="1600">
                <a:latin typeface="+mn-lt"/>
              </a:defRPr>
            </a:lvl2pPr>
            <a:lvl3pPr marL="539750" indent="-180975">
              <a:lnSpc>
                <a:spcPct val="100000"/>
              </a:lnSpc>
              <a:defRPr sz="1600">
                <a:latin typeface="+mn-lt"/>
              </a:defRPr>
            </a:lvl3pPr>
            <a:lvl4pPr marL="720725" indent="-185738" defTabSz="984250">
              <a:lnSpc>
                <a:spcPct val="100000"/>
              </a:lnSpc>
              <a:tabLst/>
              <a:defRPr sz="1600">
                <a:latin typeface="+mn-lt"/>
              </a:defRPr>
            </a:lvl4pPr>
            <a:lvl5pPr marL="893763" indent="-174625">
              <a:lnSpc>
                <a:spcPct val="100000"/>
              </a:lnSpc>
              <a:defRPr sz="1600">
                <a:latin typeface="+mn-lt"/>
              </a:defRPr>
            </a:lvl5pPr>
          </a:lstStyle>
          <a:p>
            <a:pPr lvl="0"/>
            <a:r>
              <a:rPr lang="en-US"/>
              <a:t>Headline</a:t>
            </a:r>
          </a:p>
          <a:p>
            <a:pPr lvl="0"/>
            <a:endParaRPr lang="en-US"/>
          </a:p>
          <a:p>
            <a:pPr lvl="1"/>
            <a:r>
              <a:rPr lang="en-US"/>
              <a:t>Second level</a:t>
            </a:r>
          </a:p>
          <a:p>
            <a:pPr lvl="2"/>
            <a:r>
              <a:rPr lang="en-US"/>
              <a:t>Third level</a:t>
            </a:r>
          </a:p>
          <a:p>
            <a:pPr lvl="3"/>
            <a:r>
              <a:rPr lang="en-US"/>
              <a:t>Fourth level</a:t>
            </a:r>
          </a:p>
          <a:p>
            <a:pPr lvl="4"/>
            <a:r>
              <a:rPr lang="en-US"/>
              <a:t>Fifth level</a:t>
            </a:r>
            <a:endParaRPr lang="en-AU"/>
          </a:p>
        </p:txBody>
      </p:sp>
      <p:sp>
        <p:nvSpPr>
          <p:cNvPr id="31" name="Rectangle: Rounded Corners 30">
            <a:extLst>
              <a:ext uri="{FF2B5EF4-FFF2-40B4-BE49-F238E27FC236}">
                <a16:creationId xmlns:a16="http://schemas.microsoft.com/office/drawing/2014/main" id="{F6FC0E7F-03FF-E8EE-27AF-AFF56A16CE2B}"/>
              </a:ext>
            </a:extLst>
          </p:cNvPr>
          <p:cNvSpPr/>
          <p:nvPr/>
        </p:nvSpPr>
        <p:spPr>
          <a:xfrm>
            <a:off x="7055501" y="2188356"/>
            <a:ext cx="813951" cy="806632"/>
          </a:xfrm>
          <a:prstGeom prst="round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2" name="Icon1">
            <a:extLst>
              <a:ext uri="{FF2B5EF4-FFF2-40B4-BE49-F238E27FC236}">
                <a16:creationId xmlns:a16="http://schemas.microsoft.com/office/drawing/2014/main" id="{95631A3C-5315-86C7-9148-282D0398B89E}"/>
              </a:ext>
            </a:extLst>
          </p:cNvPr>
          <p:cNvSpPr>
            <a:spLocks noGrp="1" noChangeAspect="1"/>
          </p:cNvSpPr>
          <p:nvPr>
            <p:ph type="pic" sz="quarter" idx="34" hasCustomPrompt="1"/>
          </p:nvPr>
        </p:nvSpPr>
        <p:spPr>
          <a:xfrm>
            <a:off x="7150498" y="2291301"/>
            <a:ext cx="623956" cy="623956"/>
          </a:xfrm>
          <a:prstGeom prst="rect">
            <a:avLst/>
          </a:prstGeom>
        </p:spPr>
        <p:txBody>
          <a:bodyPr anchor="ctr"/>
          <a:lstStyle>
            <a:lvl1pPr marL="0" indent="0" algn="ctr">
              <a:buNone/>
              <a:defRPr sz="700">
                <a:solidFill>
                  <a:schemeClr val="bg1"/>
                </a:solidFill>
                <a:latin typeface="+mj-lt"/>
              </a:defRPr>
            </a:lvl1pPr>
          </a:lstStyle>
          <a:p>
            <a:r>
              <a:rPr lang="en-AU"/>
              <a:t>CLICK TO INSERT ICON</a:t>
            </a:r>
          </a:p>
        </p:txBody>
      </p:sp>
      <p:sp>
        <p:nvSpPr>
          <p:cNvPr id="37" name="Rectangle: Rounded Corners 36">
            <a:extLst>
              <a:ext uri="{FF2B5EF4-FFF2-40B4-BE49-F238E27FC236}">
                <a16:creationId xmlns:a16="http://schemas.microsoft.com/office/drawing/2014/main" id="{02C3EC5E-51B8-BEDA-D955-0618E0694A28}"/>
              </a:ext>
            </a:extLst>
          </p:cNvPr>
          <p:cNvSpPr/>
          <p:nvPr/>
        </p:nvSpPr>
        <p:spPr>
          <a:xfrm>
            <a:off x="9079451" y="1787612"/>
            <a:ext cx="2469995" cy="4558148"/>
          </a:xfrm>
          <a:prstGeom prst="roundRect">
            <a:avLst>
              <a:gd name="adj" fmla="val 7256"/>
            </a:avLst>
          </a:prstGeom>
          <a:solidFill>
            <a:schemeClr val="bg1"/>
          </a:solidFill>
          <a:ln>
            <a:noFill/>
          </a:ln>
          <a:effectLst>
            <a:glow rad="190500">
              <a:schemeClr val="bg1">
                <a:lumMod val="85000"/>
                <a:alpha val="5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8" name="Text">
            <a:extLst>
              <a:ext uri="{FF2B5EF4-FFF2-40B4-BE49-F238E27FC236}">
                <a16:creationId xmlns:a16="http://schemas.microsoft.com/office/drawing/2014/main" id="{2004DB77-B247-8E20-FF89-825DC6EEB450}"/>
              </a:ext>
            </a:extLst>
          </p:cNvPr>
          <p:cNvSpPr>
            <a:spLocks noGrp="1"/>
          </p:cNvSpPr>
          <p:nvPr>
            <p:ph type="body" sz="quarter" idx="35" hasCustomPrompt="1"/>
          </p:nvPr>
        </p:nvSpPr>
        <p:spPr>
          <a:xfrm>
            <a:off x="9345415" y="3318216"/>
            <a:ext cx="1938066" cy="2769546"/>
          </a:xfrm>
          <a:prstGeom prst="rect">
            <a:avLst/>
          </a:prstGeom>
        </p:spPr>
        <p:txBody>
          <a:bodyPr lIns="0" tIns="0" rIns="0" bIns="0" anchor="t"/>
          <a:lstStyle>
            <a:lvl1pPr marL="0" indent="0">
              <a:lnSpc>
                <a:spcPct val="100000"/>
              </a:lnSpc>
              <a:buNone/>
              <a:defRPr sz="1600">
                <a:latin typeface="+mj-lt"/>
              </a:defRPr>
            </a:lvl1pPr>
            <a:lvl2pPr marL="363538" indent="-187325">
              <a:lnSpc>
                <a:spcPct val="100000"/>
              </a:lnSpc>
              <a:tabLst/>
              <a:defRPr sz="1600">
                <a:latin typeface="+mn-lt"/>
              </a:defRPr>
            </a:lvl2pPr>
            <a:lvl3pPr marL="539750" indent="-180975">
              <a:lnSpc>
                <a:spcPct val="100000"/>
              </a:lnSpc>
              <a:defRPr sz="1600">
                <a:latin typeface="+mn-lt"/>
              </a:defRPr>
            </a:lvl3pPr>
            <a:lvl4pPr marL="720725" indent="-185738" defTabSz="984250">
              <a:lnSpc>
                <a:spcPct val="100000"/>
              </a:lnSpc>
              <a:tabLst/>
              <a:defRPr sz="1600">
                <a:latin typeface="+mn-lt"/>
              </a:defRPr>
            </a:lvl4pPr>
            <a:lvl5pPr marL="893763" indent="-174625">
              <a:lnSpc>
                <a:spcPct val="100000"/>
              </a:lnSpc>
              <a:defRPr sz="1600">
                <a:latin typeface="+mn-lt"/>
              </a:defRPr>
            </a:lvl5pPr>
          </a:lstStyle>
          <a:p>
            <a:pPr lvl="0"/>
            <a:r>
              <a:rPr lang="en-US"/>
              <a:t>Headline</a:t>
            </a:r>
          </a:p>
          <a:p>
            <a:pPr lvl="0"/>
            <a:endParaRPr lang="en-US"/>
          </a:p>
          <a:p>
            <a:pPr lvl="1"/>
            <a:r>
              <a:rPr lang="en-US"/>
              <a:t>Second level</a:t>
            </a:r>
          </a:p>
          <a:p>
            <a:pPr lvl="2"/>
            <a:r>
              <a:rPr lang="en-US"/>
              <a:t>Third level</a:t>
            </a:r>
          </a:p>
          <a:p>
            <a:pPr lvl="3"/>
            <a:r>
              <a:rPr lang="en-US"/>
              <a:t>Fourth level</a:t>
            </a:r>
          </a:p>
          <a:p>
            <a:pPr lvl="4"/>
            <a:r>
              <a:rPr lang="en-US"/>
              <a:t>Fifth level</a:t>
            </a:r>
            <a:endParaRPr lang="en-AU"/>
          </a:p>
        </p:txBody>
      </p:sp>
      <p:sp>
        <p:nvSpPr>
          <p:cNvPr id="39" name="Rectangle: Rounded Corners 38">
            <a:extLst>
              <a:ext uri="{FF2B5EF4-FFF2-40B4-BE49-F238E27FC236}">
                <a16:creationId xmlns:a16="http://schemas.microsoft.com/office/drawing/2014/main" id="{C941BB79-3CC2-7E89-2596-A5667B2EE9F8}"/>
              </a:ext>
            </a:extLst>
          </p:cNvPr>
          <p:cNvSpPr/>
          <p:nvPr/>
        </p:nvSpPr>
        <p:spPr>
          <a:xfrm>
            <a:off x="9889317" y="2188356"/>
            <a:ext cx="813951" cy="806632"/>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0" name="Icon1">
            <a:extLst>
              <a:ext uri="{FF2B5EF4-FFF2-40B4-BE49-F238E27FC236}">
                <a16:creationId xmlns:a16="http://schemas.microsoft.com/office/drawing/2014/main" id="{610A4781-7EAF-83CA-A891-A1D38798FCD6}"/>
              </a:ext>
            </a:extLst>
          </p:cNvPr>
          <p:cNvSpPr>
            <a:spLocks noGrp="1" noChangeAspect="1"/>
          </p:cNvSpPr>
          <p:nvPr>
            <p:ph type="pic" sz="quarter" idx="36" hasCustomPrompt="1"/>
          </p:nvPr>
        </p:nvSpPr>
        <p:spPr>
          <a:xfrm>
            <a:off x="9984314" y="2291301"/>
            <a:ext cx="623956" cy="623956"/>
          </a:xfrm>
          <a:prstGeom prst="rect">
            <a:avLst/>
          </a:prstGeom>
        </p:spPr>
        <p:txBody>
          <a:bodyPr anchor="ctr"/>
          <a:lstStyle>
            <a:lvl1pPr marL="0" indent="0" algn="ctr">
              <a:buNone/>
              <a:defRPr sz="700">
                <a:solidFill>
                  <a:schemeClr val="bg1"/>
                </a:solidFill>
                <a:latin typeface="+mj-lt"/>
              </a:defRPr>
            </a:lvl1pPr>
          </a:lstStyle>
          <a:p>
            <a:r>
              <a:rPr lang="en-AU"/>
              <a:t>CLICK TO INSERT ICON</a:t>
            </a:r>
          </a:p>
        </p:txBody>
      </p:sp>
    </p:spTree>
    <p:extLst>
      <p:ext uri="{BB962C8B-B14F-4D97-AF65-F5344CB8AC3E}">
        <p14:creationId xmlns:p14="http://schemas.microsoft.com/office/powerpoint/2010/main" val="670009771"/>
      </p:ext>
    </p:extLst>
  </p:cSld>
  <p:clrMapOvr>
    <a:masterClrMapping/>
  </p:clrMapOvr>
  <p:extLst>
    <p:ext uri="{DCECCB84-F9BA-43D5-87BE-67443E8EF086}">
      <p15:sldGuideLst xmlns:p15="http://schemas.microsoft.com/office/powerpoint/2012/main">
        <p15:guide id="1" orient="horz" pos="323">
          <p15:clr>
            <a:srgbClr val="FBAE40"/>
          </p15:clr>
        </p15:guide>
        <p15:guide id="2" pos="325">
          <p15:clr>
            <a:srgbClr val="FBAE40"/>
          </p15:clr>
        </p15:guide>
        <p15:guide id="5" orient="horz" pos="2160">
          <p15:clr>
            <a:srgbClr val="FBAE40"/>
          </p15:clr>
        </p15:guide>
        <p15:guide id="6"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5_5 icons and Text">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30DB35B-6D86-5793-1F1E-72C7BC4961BD}"/>
              </a:ext>
            </a:extLst>
          </p:cNvPr>
          <p:cNvPicPr>
            <a:picLocks noChangeAspect="1"/>
          </p:cNvPicPr>
          <p:nvPr/>
        </p:nvPicPr>
        <p:blipFill>
          <a:blip r:embed="rId2"/>
          <a:stretch>
            <a:fillRect/>
          </a:stretch>
        </p:blipFill>
        <p:spPr>
          <a:xfrm>
            <a:off x="19015" y="0"/>
            <a:ext cx="12167617" cy="6858000"/>
          </a:xfrm>
          <a:prstGeom prst="rect">
            <a:avLst/>
          </a:prstGeom>
        </p:spPr>
      </p:pic>
      <p:sp>
        <p:nvSpPr>
          <p:cNvPr id="2" name="Rectangle: Rounded Corners 1">
            <a:extLst>
              <a:ext uri="{FF2B5EF4-FFF2-40B4-BE49-F238E27FC236}">
                <a16:creationId xmlns:a16="http://schemas.microsoft.com/office/drawing/2014/main" id="{600D579E-F852-F6A2-166B-8C43C6F7BD8F}"/>
              </a:ext>
            </a:extLst>
          </p:cNvPr>
          <p:cNvSpPr/>
          <p:nvPr/>
        </p:nvSpPr>
        <p:spPr>
          <a:xfrm>
            <a:off x="610957" y="1787612"/>
            <a:ext cx="1942774" cy="4558148"/>
          </a:xfrm>
          <a:prstGeom prst="roundRect">
            <a:avLst>
              <a:gd name="adj" fmla="val 7256"/>
            </a:avLst>
          </a:prstGeom>
          <a:solidFill>
            <a:schemeClr val="bg1"/>
          </a:solidFill>
          <a:ln>
            <a:noFill/>
          </a:ln>
          <a:effectLst>
            <a:glow rad="190500">
              <a:schemeClr val="bg1">
                <a:lumMod val="85000"/>
                <a:alpha val="5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itle">
            <a:extLst>
              <a:ext uri="{FF2B5EF4-FFF2-40B4-BE49-F238E27FC236}">
                <a16:creationId xmlns:a16="http://schemas.microsoft.com/office/drawing/2014/main" id="{8BBFEE60-416C-8B94-E663-B8E6580511DD}"/>
              </a:ext>
            </a:extLst>
          </p:cNvPr>
          <p:cNvSpPr>
            <a:spLocks noGrp="1"/>
          </p:cNvSpPr>
          <p:nvPr>
            <p:ph type="title" hasCustomPrompt="1"/>
          </p:nvPr>
        </p:nvSpPr>
        <p:spPr>
          <a:xfrm>
            <a:off x="597872" y="387047"/>
            <a:ext cx="7645295" cy="896265"/>
          </a:xfrm>
          <a:prstGeom prst="rect">
            <a:avLst/>
          </a:prstGeom>
        </p:spPr>
        <p:txBody>
          <a:bodyPr vert="horz" lIns="0" tIns="0" rIns="0" bIns="0" rtlCol="0" anchor="b">
            <a:noAutofit/>
          </a:bodyPr>
          <a:lstStyle>
            <a:lvl1pPr>
              <a:lnSpc>
                <a:spcPts val="3000"/>
              </a:lnSpc>
              <a:defRPr sz="3000"/>
            </a:lvl1pPr>
          </a:lstStyle>
          <a:p>
            <a:r>
              <a:rPr lang="en-US"/>
              <a:t>Click To </a:t>
            </a:r>
            <a:br>
              <a:rPr lang="en-US"/>
            </a:br>
            <a:r>
              <a:rPr lang="en-US"/>
              <a:t>Edit Title</a:t>
            </a:r>
            <a:endParaRPr lang="en-AU"/>
          </a:p>
        </p:txBody>
      </p:sp>
      <p:sp>
        <p:nvSpPr>
          <p:cNvPr id="12" name="Text">
            <a:extLst>
              <a:ext uri="{FF2B5EF4-FFF2-40B4-BE49-F238E27FC236}">
                <a16:creationId xmlns:a16="http://schemas.microsoft.com/office/drawing/2014/main" id="{7F1FC339-DC75-9AED-615C-D181E389928D}"/>
              </a:ext>
            </a:extLst>
          </p:cNvPr>
          <p:cNvSpPr>
            <a:spLocks noGrp="1"/>
          </p:cNvSpPr>
          <p:nvPr>
            <p:ph type="body" sz="quarter" idx="30" hasCustomPrompt="1"/>
          </p:nvPr>
        </p:nvSpPr>
        <p:spPr>
          <a:xfrm>
            <a:off x="840259" y="3318216"/>
            <a:ext cx="1539691" cy="2769546"/>
          </a:xfrm>
          <a:prstGeom prst="rect">
            <a:avLst/>
          </a:prstGeom>
        </p:spPr>
        <p:txBody>
          <a:bodyPr lIns="0" tIns="0" rIns="0" bIns="0" anchor="t"/>
          <a:lstStyle>
            <a:lvl1pPr marL="0" indent="0">
              <a:lnSpc>
                <a:spcPct val="100000"/>
              </a:lnSpc>
              <a:buNone/>
              <a:defRPr sz="1600">
                <a:latin typeface="+mj-lt"/>
              </a:defRPr>
            </a:lvl1pPr>
            <a:lvl2pPr marL="363538" indent="-187325">
              <a:lnSpc>
                <a:spcPct val="100000"/>
              </a:lnSpc>
              <a:tabLst/>
              <a:defRPr sz="1600">
                <a:latin typeface="+mn-lt"/>
              </a:defRPr>
            </a:lvl2pPr>
            <a:lvl3pPr marL="539750" indent="-180975">
              <a:lnSpc>
                <a:spcPct val="100000"/>
              </a:lnSpc>
              <a:defRPr sz="1600">
                <a:latin typeface="+mn-lt"/>
              </a:defRPr>
            </a:lvl3pPr>
            <a:lvl4pPr marL="720725" indent="-185738" defTabSz="984250">
              <a:lnSpc>
                <a:spcPct val="100000"/>
              </a:lnSpc>
              <a:tabLst/>
              <a:defRPr sz="1600">
                <a:latin typeface="+mn-lt"/>
              </a:defRPr>
            </a:lvl4pPr>
            <a:lvl5pPr marL="893763" indent="-174625">
              <a:lnSpc>
                <a:spcPct val="100000"/>
              </a:lnSpc>
              <a:defRPr sz="1600">
                <a:latin typeface="+mn-lt"/>
              </a:defRPr>
            </a:lvl5pPr>
          </a:lstStyle>
          <a:p>
            <a:pPr lvl="0"/>
            <a:r>
              <a:rPr lang="en-US"/>
              <a:t>Headline</a:t>
            </a:r>
          </a:p>
          <a:p>
            <a:pPr lvl="0"/>
            <a:endParaRPr lang="en-US"/>
          </a:p>
          <a:p>
            <a:pPr lvl="1"/>
            <a:r>
              <a:rPr lang="en-US"/>
              <a:t>Second level</a:t>
            </a:r>
          </a:p>
          <a:p>
            <a:pPr lvl="2"/>
            <a:r>
              <a:rPr lang="en-US"/>
              <a:t>Third level</a:t>
            </a:r>
          </a:p>
          <a:p>
            <a:pPr lvl="3"/>
            <a:r>
              <a:rPr lang="en-US"/>
              <a:t>Fourth level</a:t>
            </a:r>
          </a:p>
          <a:p>
            <a:pPr lvl="4"/>
            <a:r>
              <a:rPr lang="en-US"/>
              <a:t>Fifth level</a:t>
            </a:r>
            <a:endParaRPr lang="en-AU"/>
          </a:p>
        </p:txBody>
      </p:sp>
      <p:sp>
        <p:nvSpPr>
          <p:cNvPr id="4" name="Rectangle: Rounded Corners 3">
            <a:extLst>
              <a:ext uri="{FF2B5EF4-FFF2-40B4-BE49-F238E27FC236}">
                <a16:creationId xmlns:a16="http://schemas.microsoft.com/office/drawing/2014/main" id="{16864FB1-847D-F350-69BC-76D06C211D36}"/>
              </a:ext>
            </a:extLst>
          </p:cNvPr>
          <p:cNvSpPr/>
          <p:nvPr/>
        </p:nvSpPr>
        <p:spPr>
          <a:xfrm>
            <a:off x="1206636" y="2188356"/>
            <a:ext cx="813951" cy="806632"/>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Icon1">
            <a:extLst>
              <a:ext uri="{FF2B5EF4-FFF2-40B4-BE49-F238E27FC236}">
                <a16:creationId xmlns:a16="http://schemas.microsoft.com/office/drawing/2014/main" id="{1FB2C826-848F-8072-6E30-6A7054A124D3}"/>
              </a:ext>
            </a:extLst>
          </p:cNvPr>
          <p:cNvSpPr>
            <a:spLocks noGrp="1" noChangeAspect="1"/>
          </p:cNvSpPr>
          <p:nvPr>
            <p:ph type="pic" sz="quarter" idx="10" hasCustomPrompt="1"/>
          </p:nvPr>
        </p:nvSpPr>
        <p:spPr>
          <a:xfrm>
            <a:off x="1301633" y="2291301"/>
            <a:ext cx="623956" cy="623956"/>
          </a:xfrm>
          <a:prstGeom prst="rect">
            <a:avLst/>
          </a:prstGeom>
        </p:spPr>
        <p:txBody>
          <a:bodyPr anchor="ctr"/>
          <a:lstStyle>
            <a:lvl1pPr marL="0" indent="0" algn="ctr">
              <a:buNone/>
              <a:defRPr sz="700">
                <a:solidFill>
                  <a:schemeClr val="bg1"/>
                </a:solidFill>
                <a:latin typeface="+mj-lt"/>
              </a:defRPr>
            </a:lvl1pPr>
          </a:lstStyle>
          <a:p>
            <a:r>
              <a:rPr lang="en-AU"/>
              <a:t>CLICK TO INSERT ICON</a:t>
            </a:r>
          </a:p>
        </p:txBody>
      </p:sp>
      <p:sp>
        <p:nvSpPr>
          <p:cNvPr id="27" name="Rectangle: Rounded Corners 26">
            <a:extLst>
              <a:ext uri="{FF2B5EF4-FFF2-40B4-BE49-F238E27FC236}">
                <a16:creationId xmlns:a16="http://schemas.microsoft.com/office/drawing/2014/main" id="{551BF502-E1EB-2B56-29F3-6EAD1CE4BBD1}"/>
              </a:ext>
            </a:extLst>
          </p:cNvPr>
          <p:cNvSpPr/>
          <p:nvPr/>
        </p:nvSpPr>
        <p:spPr>
          <a:xfrm>
            <a:off x="2858529" y="1787612"/>
            <a:ext cx="1942774" cy="4558148"/>
          </a:xfrm>
          <a:prstGeom prst="roundRect">
            <a:avLst>
              <a:gd name="adj" fmla="val 7256"/>
            </a:avLst>
          </a:prstGeom>
          <a:solidFill>
            <a:schemeClr val="bg1"/>
          </a:solidFill>
          <a:ln>
            <a:noFill/>
          </a:ln>
          <a:effectLst>
            <a:glow rad="190500">
              <a:schemeClr val="bg1">
                <a:lumMod val="85000"/>
                <a:alpha val="5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8" name="Text">
            <a:extLst>
              <a:ext uri="{FF2B5EF4-FFF2-40B4-BE49-F238E27FC236}">
                <a16:creationId xmlns:a16="http://schemas.microsoft.com/office/drawing/2014/main" id="{7E307DDA-4AFA-837B-10A8-AE17E531C65F}"/>
              </a:ext>
            </a:extLst>
          </p:cNvPr>
          <p:cNvSpPr>
            <a:spLocks noGrp="1"/>
          </p:cNvSpPr>
          <p:nvPr>
            <p:ph type="body" sz="quarter" idx="31" hasCustomPrompt="1"/>
          </p:nvPr>
        </p:nvSpPr>
        <p:spPr>
          <a:xfrm>
            <a:off x="3087831" y="3318216"/>
            <a:ext cx="1539691" cy="2769546"/>
          </a:xfrm>
          <a:prstGeom prst="rect">
            <a:avLst/>
          </a:prstGeom>
        </p:spPr>
        <p:txBody>
          <a:bodyPr lIns="0" tIns="0" rIns="0" bIns="0" anchor="t"/>
          <a:lstStyle>
            <a:lvl1pPr marL="0" indent="0">
              <a:lnSpc>
                <a:spcPct val="100000"/>
              </a:lnSpc>
              <a:buNone/>
              <a:defRPr sz="1600">
                <a:latin typeface="+mj-lt"/>
              </a:defRPr>
            </a:lvl1pPr>
            <a:lvl2pPr marL="363538" indent="-187325">
              <a:lnSpc>
                <a:spcPct val="100000"/>
              </a:lnSpc>
              <a:tabLst/>
              <a:defRPr sz="1600">
                <a:latin typeface="+mn-lt"/>
              </a:defRPr>
            </a:lvl2pPr>
            <a:lvl3pPr marL="539750" indent="-180975">
              <a:lnSpc>
                <a:spcPct val="100000"/>
              </a:lnSpc>
              <a:defRPr sz="1600">
                <a:latin typeface="+mn-lt"/>
              </a:defRPr>
            </a:lvl3pPr>
            <a:lvl4pPr marL="720725" indent="-185738" defTabSz="984250">
              <a:lnSpc>
                <a:spcPct val="100000"/>
              </a:lnSpc>
              <a:tabLst/>
              <a:defRPr sz="1600">
                <a:latin typeface="+mn-lt"/>
              </a:defRPr>
            </a:lvl4pPr>
            <a:lvl5pPr marL="893763" indent="-174625">
              <a:lnSpc>
                <a:spcPct val="100000"/>
              </a:lnSpc>
              <a:defRPr sz="1600">
                <a:latin typeface="+mn-lt"/>
              </a:defRPr>
            </a:lvl5pPr>
          </a:lstStyle>
          <a:p>
            <a:pPr lvl="0"/>
            <a:r>
              <a:rPr lang="en-US"/>
              <a:t>Headline</a:t>
            </a:r>
          </a:p>
          <a:p>
            <a:pPr lvl="0"/>
            <a:endParaRPr lang="en-US"/>
          </a:p>
          <a:p>
            <a:pPr lvl="1"/>
            <a:r>
              <a:rPr lang="en-US"/>
              <a:t>Second level</a:t>
            </a:r>
          </a:p>
          <a:p>
            <a:pPr lvl="2"/>
            <a:r>
              <a:rPr lang="en-US"/>
              <a:t>Third level</a:t>
            </a:r>
          </a:p>
          <a:p>
            <a:pPr lvl="3"/>
            <a:r>
              <a:rPr lang="en-US"/>
              <a:t>Fourth level</a:t>
            </a:r>
          </a:p>
          <a:p>
            <a:pPr lvl="4"/>
            <a:r>
              <a:rPr lang="en-US"/>
              <a:t>Fifth level</a:t>
            </a:r>
            <a:endParaRPr lang="en-AU"/>
          </a:p>
        </p:txBody>
      </p:sp>
      <p:sp>
        <p:nvSpPr>
          <p:cNvPr id="33" name="Rectangle: Rounded Corners 32">
            <a:extLst>
              <a:ext uri="{FF2B5EF4-FFF2-40B4-BE49-F238E27FC236}">
                <a16:creationId xmlns:a16="http://schemas.microsoft.com/office/drawing/2014/main" id="{0EA89FAC-C97F-2113-4C70-E7CD7ABD33AD}"/>
              </a:ext>
            </a:extLst>
          </p:cNvPr>
          <p:cNvSpPr/>
          <p:nvPr/>
        </p:nvSpPr>
        <p:spPr>
          <a:xfrm>
            <a:off x="3454208" y="2188356"/>
            <a:ext cx="813951" cy="806632"/>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4" name="Icon1">
            <a:extLst>
              <a:ext uri="{FF2B5EF4-FFF2-40B4-BE49-F238E27FC236}">
                <a16:creationId xmlns:a16="http://schemas.microsoft.com/office/drawing/2014/main" id="{DEDE8FB5-FD69-8AAF-77EF-3E2E2CF57F67}"/>
              </a:ext>
            </a:extLst>
          </p:cNvPr>
          <p:cNvSpPr>
            <a:spLocks noGrp="1" noChangeAspect="1"/>
          </p:cNvSpPr>
          <p:nvPr>
            <p:ph type="pic" sz="quarter" idx="32" hasCustomPrompt="1"/>
          </p:nvPr>
        </p:nvSpPr>
        <p:spPr>
          <a:xfrm>
            <a:off x="3549205" y="2291301"/>
            <a:ext cx="623956" cy="623956"/>
          </a:xfrm>
          <a:prstGeom prst="rect">
            <a:avLst/>
          </a:prstGeom>
        </p:spPr>
        <p:txBody>
          <a:bodyPr anchor="ctr"/>
          <a:lstStyle>
            <a:lvl1pPr marL="0" indent="0" algn="ctr">
              <a:buNone/>
              <a:defRPr sz="700">
                <a:solidFill>
                  <a:schemeClr val="bg1"/>
                </a:solidFill>
                <a:latin typeface="+mj-lt"/>
              </a:defRPr>
            </a:lvl1pPr>
          </a:lstStyle>
          <a:p>
            <a:r>
              <a:rPr lang="en-AU"/>
              <a:t>CLICK TO INSERT ICON</a:t>
            </a:r>
          </a:p>
        </p:txBody>
      </p:sp>
      <p:sp>
        <p:nvSpPr>
          <p:cNvPr id="35" name="Rectangle: Rounded Corners 34">
            <a:extLst>
              <a:ext uri="{FF2B5EF4-FFF2-40B4-BE49-F238E27FC236}">
                <a16:creationId xmlns:a16="http://schemas.microsoft.com/office/drawing/2014/main" id="{12FA01F8-5F44-9798-C250-56BD32355AF2}"/>
              </a:ext>
            </a:extLst>
          </p:cNvPr>
          <p:cNvSpPr/>
          <p:nvPr/>
        </p:nvSpPr>
        <p:spPr>
          <a:xfrm>
            <a:off x="5086657" y="1787612"/>
            <a:ext cx="1942774" cy="4558148"/>
          </a:xfrm>
          <a:prstGeom prst="roundRect">
            <a:avLst>
              <a:gd name="adj" fmla="val 7256"/>
            </a:avLst>
          </a:prstGeom>
          <a:solidFill>
            <a:schemeClr val="bg1"/>
          </a:solidFill>
          <a:ln>
            <a:noFill/>
          </a:ln>
          <a:effectLst>
            <a:glow rad="190500">
              <a:schemeClr val="bg1">
                <a:lumMod val="85000"/>
                <a:alpha val="5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6" name="Text">
            <a:extLst>
              <a:ext uri="{FF2B5EF4-FFF2-40B4-BE49-F238E27FC236}">
                <a16:creationId xmlns:a16="http://schemas.microsoft.com/office/drawing/2014/main" id="{DA49F38B-2260-A3F9-C9F6-C533F754CE44}"/>
              </a:ext>
            </a:extLst>
          </p:cNvPr>
          <p:cNvSpPr>
            <a:spLocks noGrp="1"/>
          </p:cNvSpPr>
          <p:nvPr>
            <p:ph type="body" sz="quarter" idx="33" hasCustomPrompt="1"/>
          </p:nvPr>
        </p:nvSpPr>
        <p:spPr>
          <a:xfrm>
            <a:off x="5315959" y="3318216"/>
            <a:ext cx="1539691" cy="2769546"/>
          </a:xfrm>
          <a:prstGeom prst="rect">
            <a:avLst/>
          </a:prstGeom>
        </p:spPr>
        <p:txBody>
          <a:bodyPr lIns="0" tIns="0" rIns="0" bIns="0" anchor="t"/>
          <a:lstStyle>
            <a:lvl1pPr marL="0" indent="0">
              <a:lnSpc>
                <a:spcPct val="100000"/>
              </a:lnSpc>
              <a:buNone/>
              <a:defRPr sz="1600">
                <a:latin typeface="+mj-lt"/>
              </a:defRPr>
            </a:lvl1pPr>
            <a:lvl2pPr marL="363538" indent="-187325">
              <a:lnSpc>
                <a:spcPct val="100000"/>
              </a:lnSpc>
              <a:tabLst/>
              <a:defRPr sz="1600">
                <a:latin typeface="+mn-lt"/>
              </a:defRPr>
            </a:lvl2pPr>
            <a:lvl3pPr marL="539750" indent="-180975">
              <a:lnSpc>
                <a:spcPct val="100000"/>
              </a:lnSpc>
              <a:defRPr sz="1600">
                <a:latin typeface="+mn-lt"/>
              </a:defRPr>
            </a:lvl3pPr>
            <a:lvl4pPr marL="720725" indent="-185738" defTabSz="984250">
              <a:lnSpc>
                <a:spcPct val="100000"/>
              </a:lnSpc>
              <a:tabLst/>
              <a:defRPr sz="1600">
                <a:latin typeface="+mn-lt"/>
              </a:defRPr>
            </a:lvl4pPr>
            <a:lvl5pPr marL="893763" indent="-174625">
              <a:lnSpc>
                <a:spcPct val="100000"/>
              </a:lnSpc>
              <a:defRPr sz="1600">
                <a:latin typeface="+mn-lt"/>
              </a:defRPr>
            </a:lvl5pPr>
          </a:lstStyle>
          <a:p>
            <a:pPr lvl="0"/>
            <a:r>
              <a:rPr lang="en-US"/>
              <a:t>Headline</a:t>
            </a:r>
          </a:p>
          <a:p>
            <a:pPr lvl="0"/>
            <a:endParaRPr lang="en-US"/>
          </a:p>
          <a:p>
            <a:pPr lvl="1"/>
            <a:r>
              <a:rPr lang="en-US"/>
              <a:t>Second level</a:t>
            </a:r>
          </a:p>
          <a:p>
            <a:pPr lvl="2"/>
            <a:r>
              <a:rPr lang="en-US"/>
              <a:t>Third level</a:t>
            </a:r>
          </a:p>
          <a:p>
            <a:pPr lvl="3"/>
            <a:r>
              <a:rPr lang="en-US"/>
              <a:t>Fourth level</a:t>
            </a:r>
          </a:p>
          <a:p>
            <a:pPr lvl="4"/>
            <a:r>
              <a:rPr lang="en-US"/>
              <a:t>Fifth level</a:t>
            </a:r>
            <a:endParaRPr lang="en-AU"/>
          </a:p>
        </p:txBody>
      </p:sp>
      <p:sp>
        <p:nvSpPr>
          <p:cNvPr id="42" name="Rectangle: Rounded Corners 41">
            <a:extLst>
              <a:ext uri="{FF2B5EF4-FFF2-40B4-BE49-F238E27FC236}">
                <a16:creationId xmlns:a16="http://schemas.microsoft.com/office/drawing/2014/main" id="{92218166-431B-1F0E-9E76-444B5A305AE7}"/>
              </a:ext>
            </a:extLst>
          </p:cNvPr>
          <p:cNvSpPr/>
          <p:nvPr/>
        </p:nvSpPr>
        <p:spPr>
          <a:xfrm>
            <a:off x="5682336" y="2188356"/>
            <a:ext cx="813951" cy="806632"/>
          </a:xfrm>
          <a:prstGeom prst="round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3" name="Icon1">
            <a:extLst>
              <a:ext uri="{FF2B5EF4-FFF2-40B4-BE49-F238E27FC236}">
                <a16:creationId xmlns:a16="http://schemas.microsoft.com/office/drawing/2014/main" id="{68F29241-8614-2DA0-DC2D-B57B47F913EC}"/>
              </a:ext>
            </a:extLst>
          </p:cNvPr>
          <p:cNvSpPr>
            <a:spLocks noGrp="1" noChangeAspect="1"/>
          </p:cNvSpPr>
          <p:nvPr>
            <p:ph type="pic" sz="quarter" idx="34" hasCustomPrompt="1"/>
          </p:nvPr>
        </p:nvSpPr>
        <p:spPr>
          <a:xfrm>
            <a:off x="5777333" y="2291301"/>
            <a:ext cx="623956" cy="623956"/>
          </a:xfrm>
          <a:prstGeom prst="rect">
            <a:avLst/>
          </a:prstGeom>
        </p:spPr>
        <p:txBody>
          <a:bodyPr anchor="ctr"/>
          <a:lstStyle>
            <a:lvl1pPr marL="0" indent="0" algn="ctr">
              <a:buNone/>
              <a:defRPr sz="700">
                <a:solidFill>
                  <a:schemeClr val="bg1"/>
                </a:solidFill>
                <a:latin typeface="+mj-lt"/>
              </a:defRPr>
            </a:lvl1pPr>
          </a:lstStyle>
          <a:p>
            <a:r>
              <a:rPr lang="en-AU"/>
              <a:t>CLICK TO INSERT ICON</a:t>
            </a:r>
          </a:p>
        </p:txBody>
      </p:sp>
      <p:sp>
        <p:nvSpPr>
          <p:cNvPr id="44" name="Rectangle: Rounded Corners 43">
            <a:extLst>
              <a:ext uri="{FF2B5EF4-FFF2-40B4-BE49-F238E27FC236}">
                <a16:creationId xmlns:a16="http://schemas.microsoft.com/office/drawing/2014/main" id="{8A6FE77F-56D1-1778-00AF-4EC5AA75E49E}"/>
              </a:ext>
            </a:extLst>
          </p:cNvPr>
          <p:cNvSpPr/>
          <p:nvPr/>
        </p:nvSpPr>
        <p:spPr>
          <a:xfrm>
            <a:off x="7365983" y="1787612"/>
            <a:ext cx="1942774" cy="4558148"/>
          </a:xfrm>
          <a:prstGeom prst="roundRect">
            <a:avLst>
              <a:gd name="adj" fmla="val 7256"/>
            </a:avLst>
          </a:prstGeom>
          <a:solidFill>
            <a:schemeClr val="bg1"/>
          </a:solidFill>
          <a:ln>
            <a:noFill/>
          </a:ln>
          <a:effectLst>
            <a:glow rad="190500">
              <a:schemeClr val="bg1">
                <a:lumMod val="85000"/>
                <a:alpha val="5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5" name="Text">
            <a:extLst>
              <a:ext uri="{FF2B5EF4-FFF2-40B4-BE49-F238E27FC236}">
                <a16:creationId xmlns:a16="http://schemas.microsoft.com/office/drawing/2014/main" id="{8FC36E72-95B4-129D-344F-12586CA19FA4}"/>
              </a:ext>
            </a:extLst>
          </p:cNvPr>
          <p:cNvSpPr>
            <a:spLocks noGrp="1"/>
          </p:cNvSpPr>
          <p:nvPr>
            <p:ph type="body" sz="quarter" idx="35" hasCustomPrompt="1"/>
          </p:nvPr>
        </p:nvSpPr>
        <p:spPr>
          <a:xfrm>
            <a:off x="7595285" y="3318216"/>
            <a:ext cx="1539691" cy="2769546"/>
          </a:xfrm>
          <a:prstGeom prst="rect">
            <a:avLst/>
          </a:prstGeom>
        </p:spPr>
        <p:txBody>
          <a:bodyPr lIns="0" tIns="0" rIns="0" bIns="0" anchor="t"/>
          <a:lstStyle>
            <a:lvl1pPr marL="0" indent="0">
              <a:lnSpc>
                <a:spcPct val="100000"/>
              </a:lnSpc>
              <a:buNone/>
              <a:defRPr sz="1600">
                <a:latin typeface="+mj-lt"/>
              </a:defRPr>
            </a:lvl1pPr>
            <a:lvl2pPr marL="363538" indent="-187325">
              <a:lnSpc>
                <a:spcPct val="100000"/>
              </a:lnSpc>
              <a:tabLst/>
              <a:defRPr sz="1600">
                <a:latin typeface="+mn-lt"/>
              </a:defRPr>
            </a:lvl2pPr>
            <a:lvl3pPr marL="539750" indent="-180975">
              <a:lnSpc>
                <a:spcPct val="100000"/>
              </a:lnSpc>
              <a:defRPr sz="1600">
                <a:latin typeface="+mn-lt"/>
              </a:defRPr>
            </a:lvl3pPr>
            <a:lvl4pPr marL="720725" indent="-185738" defTabSz="984250">
              <a:lnSpc>
                <a:spcPct val="100000"/>
              </a:lnSpc>
              <a:tabLst/>
              <a:defRPr sz="1600">
                <a:latin typeface="+mn-lt"/>
              </a:defRPr>
            </a:lvl4pPr>
            <a:lvl5pPr marL="893763" indent="-174625">
              <a:lnSpc>
                <a:spcPct val="100000"/>
              </a:lnSpc>
              <a:defRPr sz="1600">
                <a:latin typeface="+mn-lt"/>
              </a:defRPr>
            </a:lvl5pPr>
          </a:lstStyle>
          <a:p>
            <a:pPr lvl="0"/>
            <a:r>
              <a:rPr lang="en-US"/>
              <a:t>Headline</a:t>
            </a:r>
          </a:p>
          <a:p>
            <a:pPr lvl="0"/>
            <a:endParaRPr lang="en-US"/>
          </a:p>
          <a:p>
            <a:pPr lvl="1"/>
            <a:r>
              <a:rPr lang="en-US"/>
              <a:t>Second level</a:t>
            </a:r>
          </a:p>
          <a:p>
            <a:pPr lvl="2"/>
            <a:r>
              <a:rPr lang="en-US"/>
              <a:t>Third level</a:t>
            </a:r>
          </a:p>
          <a:p>
            <a:pPr lvl="3"/>
            <a:r>
              <a:rPr lang="en-US"/>
              <a:t>Fourth level</a:t>
            </a:r>
          </a:p>
          <a:p>
            <a:pPr lvl="4"/>
            <a:r>
              <a:rPr lang="en-US"/>
              <a:t>Fifth level</a:t>
            </a:r>
            <a:endParaRPr lang="en-AU"/>
          </a:p>
        </p:txBody>
      </p:sp>
      <p:sp>
        <p:nvSpPr>
          <p:cNvPr id="46" name="Rectangle: Rounded Corners 45">
            <a:extLst>
              <a:ext uri="{FF2B5EF4-FFF2-40B4-BE49-F238E27FC236}">
                <a16:creationId xmlns:a16="http://schemas.microsoft.com/office/drawing/2014/main" id="{D9482339-659C-A3BF-3E85-7BAB5248B316}"/>
              </a:ext>
            </a:extLst>
          </p:cNvPr>
          <p:cNvSpPr/>
          <p:nvPr/>
        </p:nvSpPr>
        <p:spPr>
          <a:xfrm>
            <a:off x="7961662" y="2188356"/>
            <a:ext cx="813951" cy="806632"/>
          </a:xfrm>
          <a:prstGeom prst="round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7" name="Icon1">
            <a:extLst>
              <a:ext uri="{FF2B5EF4-FFF2-40B4-BE49-F238E27FC236}">
                <a16:creationId xmlns:a16="http://schemas.microsoft.com/office/drawing/2014/main" id="{A227B5DA-CF17-3627-B2D3-B79763BE5FE7}"/>
              </a:ext>
            </a:extLst>
          </p:cNvPr>
          <p:cNvSpPr>
            <a:spLocks noGrp="1" noChangeAspect="1"/>
          </p:cNvSpPr>
          <p:nvPr>
            <p:ph type="pic" sz="quarter" idx="36" hasCustomPrompt="1"/>
          </p:nvPr>
        </p:nvSpPr>
        <p:spPr>
          <a:xfrm>
            <a:off x="8056659" y="2291301"/>
            <a:ext cx="623956" cy="623956"/>
          </a:xfrm>
          <a:prstGeom prst="rect">
            <a:avLst/>
          </a:prstGeom>
        </p:spPr>
        <p:txBody>
          <a:bodyPr anchor="ctr"/>
          <a:lstStyle>
            <a:lvl1pPr marL="0" indent="0" algn="ctr">
              <a:buNone/>
              <a:defRPr sz="700">
                <a:solidFill>
                  <a:schemeClr val="bg1"/>
                </a:solidFill>
                <a:latin typeface="+mj-lt"/>
              </a:defRPr>
            </a:lvl1pPr>
          </a:lstStyle>
          <a:p>
            <a:r>
              <a:rPr lang="en-AU"/>
              <a:t>CLICK TO INSERT ICON</a:t>
            </a:r>
          </a:p>
        </p:txBody>
      </p:sp>
      <p:sp>
        <p:nvSpPr>
          <p:cNvPr id="48" name="Rectangle: Rounded Corners 47">
            <a:extLst>
              <a:ext uri="{FF2B5EF4-FFF2-40B4-BE49-F238E27FC236}">
                <a16:creationId xmlns:a16="http://schemas.microsoft.com/office/drawing/2014/main" id="{FF8CEEF5-0F80-7DEB-A9A2-B7098A696615}"/>
              </a:ext>
            </a:extLst>
          </p:cNvPr>
          <p:cNvSpPr/>
          <p:nvPr/>
        </p:nvSpPr>
        <p:spPr>
          <a:xfrm>
            <a:off x="9672578" y="1787612"/>
            <a:ext cx="1942774" cy="4558148"/>
          </a:xfrm>
          <a:prstGeom prst="roundRect">
            <a:avLst>
              <a:gd name="adj" fmla="val 7256"/>
            </a:avLst>
          </a:prstGeom>
          <a:solidFill>
            <a:schemeClr val="bg1"/>
          </a:solidFill>
          <a:ln>
            <a:noFill/>
          </a:ln>
          <a:effectLst>
            <a:glow rad="190500">
              <a:schemeClr val="bg1">
                <a:lumMod val="85000"/>
                <a:alpha val="5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9" name="Text">
            <a:extLst>
              <a:ext uri="{FF2B5EF4-FFF2-40B4-BE49-F238E27FC236}">
                <a16:creationId xmlns:a16="http://schemas.microsoft.com/office/drawing/2014/main" id="{BDE68395-7428-0430-C690-6BAA75755607}"/>
              </a:ext>
            </a:extLst>
          </p:cNvPr>
          <p:cNvSpPr>
            <a:spLocks noGrp="1"/>
          </p:cNvSpPr>
          <p:nvPr>
            <p:ph type="body" sz="quarter" idx="37" hasCustomPrompt="1"/>
          </p:nvPr>
        </p:nvSpPr>
        <p:spPr>
          <a:xfrm>
            <a:off x="9901880" y="3318216"/>
            <a:ext cx="1539691" cy="2769546"/>
          </a:xfrm>
          <a:prstGeom prst="rect">
            <a:avLst/>
          </a:prstGeom>
        </p:spPr>
        <p:txBody>
          <a:bodyPr lIns="0" tIns="0" rIns="0" bIns="0" anchor="t"/>
          <a:lstStyle>
            <a:lvl1pPr marL="0" indent="0">
              <a:lnSpc>
                <a:spcPct val="100000"/>
              </a:lnSpc>
              <a:buNone/>
              <a:defRPr sz="1600">
                <a:latin typeface="+mj-lt"/>
              </a:defRPr>
            </a:lvl1pPr>
            <a:lvl2pPr marL="363538" indent="-187325">
              <a:lnSpc>
                <a:spcPct val="100000"/>
              </a:lnSpc>
              <a:tabLst/>
              <a:defRPr sz="1600">
                <a:latin typeface="+mn-lt"/>
              </a:defRPr>
            </a:lvl2pPr>
            <a:lvl3pPr marL="539750" indent="-180975">
              <a:lnSpc>
                <a:spcPct val="100000"/>
              </a:lnSpc>
              <a:defRPr sz="1600">
                <a:latin typeface="+mn-lt"/>
              </a:defRPr>
            </a:lvl3pPr>
            <a:lvl4pPr marL="720725" indent="-185738" defTabSz="984250">
              <a:lnSpc>
                <a:spcPct val="100000"/>
              </a:lnSpc>
              <a:tabLst/>
              <a:defRPr sz="1600">
                <a:latin typeface="+mn-lt"/>
              </a:defRPr>
            </a:lvl4pPr>
            <a:lvl5pPr marL="893763" indent="-174625">
              <a:lnSpc>
                <a:spcPct val="100000"/>
              </a:lnSpc>
              <a:defRPr sz="1600">
                <a:latin typeface="+mn-lt"/>
              </a:defRPr>
            </a:lvl5pPr>
          </a:lstStyle>
          <a:p>
            <a:pPr lvl="0"/>
            <a:r>
              <a:rPr lang="en-US"/>
              <a:t>Headline</a:t>
            </a:r>
          </a:p>
          <a:p>
            <a:pPr lvl="0"/>
            <a:endParaRPr lang="en-US"/>
          </a:p>
          <a:p>
            <a:pPr lvl="1"/>
            <a:r>
              <a:rPr lang="en-US"/>
              <a:t>Second level</a:t>
            </a:r>
          </a:p>
          <a:p>
            <a:pPr lvl="2"/>
            <a:r>
              <a:rPr lang="en-US"/>
              <a:t>Third level</a:t>
            </a:r>
          </a:p>
          <a:p>
            <a:pPr lvl="3"/>
            <a:r>
              <a:rPr lang="en-US"/>
              <a:t>Fourth level</a:t>
            </a:r>
          </a:p>
          <a:p>
            <a:pPr lvl="4"/>
            <a:r>
              <a:rPr lang="en-US"/>
              <a:t>Fifth level</a:t>
            </a:r>
            <a:endParaRPr lang="en-AU"/>
          </a:p>
        </p:txBody>
      </p:sp>
      <p:sp>
        <p:nvSpPr>
          <p:cNvPr id="50" name="Rectangle: Rounded Corners 49">
            <a:extLst>
              <a:ext uri="{FF2B5EF4-FFF2-40B4-BE49-F238E27FC236}">
                <a16:creationId xmlns:a16="http://schemas.microsoft.com/office/drawing/2014/main" id="{39DEC67C-3A1F-B8FD-0A6C-E29910C7AC5C}"/>
              </a:ext>
            </a:extLst>
          </p:cNvPr>
          <p:cNvSpPr/>
          <p:nvPr/>
        </p:nvSpPr>
        <p:spPr>
          <a:xfrm>
            <a:off x="10268257" y="2188356"/>
            <a:ext cx="813951" cy="806632"/>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1" name="Icon1">
            <a:extLst>
              <a:ext uri="{FF2B5EF4-FFF2-40B4-BE49-F238E27FC236}">
                <a16:creationId xmlns:a16="http://schemas.microsoft.com/office/drawing/2014/main" id="{D820856B-6903-2715-6F77-2E2518637AC5}"/>
              </a:ext>
            </a:extLst>
          </p:cNvPr>
          <p:cNvSpPr>
            <a:spLocks noGrp="1" noChangeAspect="1"/>
          </p:cNvSpPr>
          <p:nvPr>
            <p:ph type="pic" sz="quarter" idx="38" hasCustomPrompt="1"/>
          </p:nvPr>
        </p:nvSpPr>
        <p:spPr>
          <a:xfrm>
            <a:off x="10363254" y="2291301"/>
            <a:ext cx="623956" cy="623956"/>
          </a:xfrm>
          <a:prstGeom prst="rect">
            <a:avLst/>
          </a:prstGeom>
        </p:spPr>
        <p:txBody>
          <a:bodyPr anchor="ctr"/>
          <a:lstStyle>
            <a:lvl1pPr marL="0" indent="0" algn="ctr">
              <a:buNone/>
              <a:defRPr sz="700">
                <a:solidFill>
                  <a:schemeClr val="bg1"/>
                </a:solidFill>
                <a:latin typeface="+mj-lt"/>
              </a:defRPr>
            </a:lvl1pPr>
          </a:lstStyle>
          <a:p>
            <a:r>
              <a:rPr lang="en-AU"/>
              <a:t>CLICK TO INSERT ICON</a:t>
            </a:r>
          </a:p>
        </p:txBody>
      </p:sp>
    </p:spTree>
    <p:extLst>
      <p:ext uri="{BB962C8B-B14F-4D97-AF65-F5344CB8AC3E}">
        <p14:creationId xmlns:p14="http://schemas.microsoft.com/office/powerpoint/2010/main" val="3846413171"/>
      </p:ext>
    </p:extLst>
  </p:cSld>
  <p:clrMapOvr>
    <a:masterClrMapping/>
  </p:clrMapOvr>
  <p:extLst>
    <p:ext uri="{DCECCB84-F9BA-43D5-87BE-67443E8EF086}">
      <p15:sldGuideLst xmlns:p15="http://schemas.microsoft.com/office/powerpoint/2012/main">
        <p15:guide id="1" orient="horz" pos="323">
          <p15:clr>
            <a:srgbClr val="FBAE40"/>
          </p15:clr>
        </p15:guide>
        <p15:guide id="2" pos="325">
          <p15:clr>
            <a:srgbClr val="FBAE40"/>
          </p15:clr>
        </p15:guide>
        <p15:guide id="5" orient="horz" pos="2160">
          <p15:clr>
            <a:srgbClr val="FBAE40"/>
          </p15:clr>
        </p15:guide>
        <p15:guide id="6"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2_4 icons and text-V2">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5BA392D-DD53-8C60-1E65-4AAE419D8441}"/>
              </a:ext>
            </a:extLst>
          </p:cNvPr>
          <p:cNvPicPr>
            <a:picLocks noChangeAspect="1"/>
          </p:cNvPicPr>
          <p:nvPr/>
        </p:nvPicPr>
        <p:blipFill>
          <a:blip r:embed="rId2"/>
          <a:stretch>
            <a:fillRect/>
          </a:stretch>
        </p:blipFill>
        <p:spPr>
          <a:xfrm>
            <a:off x="19015" y="0"/>
            <a:ext cx="12167617" cy="6858000"/>
          </a:xfrm>
          <a:prstGeom prst="rect">
            <a:avLst/>
          </a:prstGeom>
        </p:spPr>
      </p:pic>
      <p:sp>
        <p:nvSpPr>
          <p:cNvPr id="7" name="Rectangle: Rounded Corners 6">
            <a:extLst>
              <a:ext uri="{FF2B5EF4-FFF2-40B4-BE49-F238E27FC236}">
                <a16:creationId xmlns:a16="http://schemas.microsoft.com/office/drawing/2014/main" id="{EE34FC8E-D153-620B-C881-F283466EBEA8}"/>
              </a:ext>
            </a:extLst>
          </p:cNvPr>
          <p:cNvSpPr/>
          <p:nvPr/>
        </p:nvSpPr>
        <p:spPr>
          <a:xfrm>
            <a:off x="515938" y="1681170"/>
            <a:ext cx="4846894" cy="2134438"/>
          </a:xfrm>
          <a:prstGeom prst="roundRect">
            <a:avLst>
              <a:gd name="adj" fmla="val 7256"/>
            </a:avLst>
          </a:prstGeom>
          <a:solidFill>
            <a:schemeClr val="bg1"/>
          </a:solidFill>
          <a:ln>
            <a:noFill/>
          </a:ln>
          <a:effectLst>
            <a:glow rad="190500">
              <a:schemeClr val="bg1">
                <a:lumMod val="85000"/>
                <a:alpha val="5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 name="Title">
            <a:extLst>
              <a:ext uri="{FF2B5EF4-FFF2-40B4-BE49-F238E27FC236}">
                <a16:creationId xmlns:a16="http://schemas.microsoft.com/office/drawing/2014/main" id="{3FAD04BD-B61D-2225-F3E0-1C02E1E56D75}"/>
              </a:ext>
            </a:extLst>
          </p:cNvPr>
          <p:cNvSpPr>
            <a:spLocks noGrp="1"/>
          </p:cNvSpPr>
          <p:nvPr>
            <p:ph type="title" hasCustomPrompt="1"/>
          </p:nvPr>
        </p:nvSpPr>
        <p:spPr>
          <a:xfrm>
            <a:off x="515938" y="387047"/>
            <a:ext cx="5580062" cy="896265"/>
          </a:xfrm>
          <a:prstGeom prst="rect">
            <a:avLst/>
          </a:prstGeom>
        </p:spPr>
        <p:txBody>
          <a:bodyPr vert="horz" lIns="0" tIns="0" rIns="0" bIns="0" rtlCol="0" anchor="b">
            <a:noAutofit/>
          </a:bodyPr>
          <a:lstStyle>
            <a:lvl1pPr>
              <a:lnSpc>
                <a:spcPts val="3000"/>
              </a:lnSpc>
              <a:defRPr sz="3000"/>
            </a:lvl1pPr>
          </a:lstStyle>
          <a:p>
            <a:r>
              <a:rPr lang="en-US"/>
              <a:t>Click To </a:t>
            </a:r>
            <a:br>
              <a:rPr lang="en-US"/>
            </a:br>
            <a:r>
              <a:rPr lang="en-US"/>
              <a:t>Edit Title</a:t>
            </a:r>
            <a:endParaRPr lang="en-AU"/>
          </a:p>
        </p:txBody>
      </p:sp>
      <p:sp>
        <p:nvSpPr>
          <p:cNvPr id="27" name="Text">
            <a:extLst>
              <a:ext uri="{FF2B5EF4-FFF2-40B4-BE49-F238E27FC236}">
                <a16:creationId xmlns:a16="http://schemas.microsoft.com/office/drawing/2014/main" id="{943C342B-AE98-CE4F-D84D-61352932AE58}"/>
              </a:ext>
            </a:extLst>
          </p:cNvPr>
          <p:cNvSpPr>
            <a:spLocks noGrp="1"/>
          </p:cNvSpPr>
          <p:nvPr>
            <p:ph type="body" sz="quarter" idx="35" hasCustomPrompt="1"/>
          </p:nvPr>
        </p:nvSpPr>
        <p:spPr>
          <a:xfrm>
            <a:off x="2407229" y="2084122"/>
            <a:ext cx="2520000" cy="1440000"/>
          </a:xfrm>
          <a:prstGeom prst="rect">
            <a:avLst/>
          </a:prstGeom>
        </p:spPr>
        <p:txBody>
          <a:bodyPr lIns="0" tIns="0" rIns="0" bIns="0" anchor="ctr"/>
          <a:lstStyle>
            <a:lvl1pPr marL="179388" indent="-179388">
              <a:lnSpc>
                <a:spcPct val="100000"/>
              </a:lnSpc>
              <a:defRPr sz="1600">
                <a:latin typeface="+mn-lt"/>
              </a:defRPr>
            </a:lvl1pPr>
            <a:lvl2pPr marL="363538" indent="-187325">
              <a:lnSpc>
                <a:spcPct val="100000"/>
              </a:lnSpc>
              <a:tabLst/>
              <a:defRPr sz="1600">
                <a:latin typeface="+mn-lt"/>
              </a:defRPr>
            </a:lvl2pPr>
            <a:lvl3pPr marL="539750" indent="-180975">
              <a:lnSpc>
                <a:spcPct val="100000"/>
              </a:lnSpc>
              <a:defRPr sz="1600">
                <a:latin typeface="+mn-lt"/>
              </a:defRPr>
            </a:lvl3pPr>
            <a:lvl4pPr marL="720725" indent="-185738" defTabSz="984250">
              <a:lnSpc>
                <a:spcPct val="100000"/>
              </a:lnSpc>
              <a:tabLst/>
              <a:defRPr sz="1600">
                <a:latin typeface="+mn-lt"/>
              </a:defRPr>
            </a:lvl4pPr>
            <a:lvl5pPr marL="893763" indent="-174625">
              <a:lnSpc>
                <a:spcPct val="100000"/>
              </a:lnSpc>
              <a:defRPr sz="1600">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AU"/>
          </a:p>
        </p:txBody>
      </p:sp>
      <p:sp>
        <p:nvSpPr>
          <p:cNvPr id="8" name="Rectangle: Rounded Corners 7">
            <a:extLst>
              <a:ext uri="{FF2B5EF4-FFF2-40B4-BE49-F238E27FC236}">
                <a16:creationId xmlns:a16="http://schemas.microsoft.com/office/drawing/2014/main" id="{4A3881EF-3AF3-6A83-1890-5D9FC7DD6844}"/>
              </a:ext>
            </a:extLst>
          </p:cNvPr>
          <p:cNvSpPr/>
          <p:nvPr/>
        </p:nvSpPr>
        <p:spPr>
          <a:xfrm>
            <a:off x="1031752" y="2291415"/>
            <a:ext cx="813951" cy="806632"/>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Icon1">
            <a:extLst>
              <a:ext uri="{FF2B5EF4-FFF2-40B4-BE49-F238E27FC236}">
                <a16:creationId xmlns:a16="http://schemas.microsoft.com/office/drawing/2014/main" id="{9EB851F3-86C7-7E72-2CFE-62566C7C0305}"/>
              </a:ext>
            </a:extLst>
          </p:cNvPr>
          <p:cNvSpPr>
            <a:spLocks noGrp="1" noChangeAspect="1"/>
          </p:cNvSpPr>
          <p:nvPr>
            <p:ph type="pic" sz="quarter" idx="10" hasCustomPrompt="1"/>
          </p:nvPr>
        </p:nvSpPr>
        <p:spPr>
          <a:xfrm>
            <a:off x="1136477" y="2394360"/>
            <a:ext cx="623956" cy="623956"/>
          </a:xfrm>
          <a:prstGeom prst="rect">
            <a:avLst/>
          </a:prstGeom>
        </p:spPr>
        <p:txBody>
          <a:bodyPr anchor="ctr"/>
          <a:lstStyle>
            <a:lvl1pPr marL="0" indent="0" algn="ctr">
              <a:buNone/>
              <a:defRPr sz="700">
                <a:solidFill>
                  <a:schemeClr val="bg1"/>
                </a:solidFill>
                <a:latin typeface="+mj-lt"/>
              </a:defRPr>
            </a:lvl1pPr>
          </a:lstStyle>
          <a:p>
            <a:r>
              <a:rPr lang="en-AU"/>
              <a:t>CLICK TO INSERT ICON</a:t>
            </a:r>
          </a:p>
        </p:txBody>
      </p:sp>
      <p:sp>
        <p:nvSpPr>
          <p:cNvPr id="13" name="Rectangle: Rounded Corners 12">
            <a:extLst>
              <a:ext uri="{FF2B5EF4-FFF2-40B4-BE49-F238E27FC236}">
                <a16:creationId xmlns:a16="http://schemas.microsoft.com/office/drawing/2014/main" id="{25C5E2ED-E59B-453F-7BC6-D66DCA49AC3E}"/>
              </a:ext>
            </a:extLst>
          </p:cNvPr>
          <p:cNvSpPr/>
          <p:nvPr/>
        </p:nvSpPr>
        <p:spPr>
          <a:xfrm>
            <a:off x="5878646" y="1681170"/>
            <a:ext cx="4846894" cy="2134438"/>
          </a:xfrm>
          <a:prstGeom prst="roundRect">
            <a:avLst>
              <a:gd name="adj" fmla="val 7256"/>
            </a:avLst>
          </a:prstGeom>
          <a:solidFill>
            <a:schemeClr val="bg1"/>
          </a:solidFill>
          <a:ln>
            <a:noFill/>
          </a:ln>
          <a:effectLst>
            <a:glow rad="190500">
              <a:schemeClr val="bg1">
                <a:lumMod val="85000"/>
                <a:alpha val="5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Text">
            <a:extLst>
              <a:ext uri="{FF2B5EF4-FFF2-40B4-BE49-F238E27FC236}">
                <a16:creationId xmlns:a16="http://schemas.microsoft.com/office/drawing/2014/main" id="{E1BC2B53-80B1-4801-5FFD-006A3A80B2EC}"/>
              </a:ext>
            </a:extLst>
          </p:cNvPr>
          <p:cNvSpPr>
            <a:spLocks noGrp="1"/>
          </p:cNvSpPr>
          <p:nvPr>
            <p:ph type="body" sz="quarter" idx="36" hasCustomPrompt="1"/>
          </p:nvPr>
        </p:nvSpPr>
        <p:spPr>
          <a:xfrm>
            <a:off x="7769937" y="2084122"/>
            <a:ext cx="2520000" cy="1440000"/>
          </a:xfrm>
          <a:prstGeom prst="rect">
            <a:avLst/>
          </a:prstGeom>
        </p:spPr>
        <p:txBody>
          <a:bodyPr lIns="0" tIns="0" rIns="0" bIns="0" anchor="ctr"/>
          <a:lstStyle>
            <a:lvl1pPr marL="179388" indent="-179388">
              <a:lnSpc>
                <a:spcPct val="100000"/>
              </a:lnSpc>
              <a:defRPr sz="1600">
                <a:latin typeface="+mn-lt"/>
              </a:defRPr>
            </a:lvl1pPr>
            <a:lvl2pPr marL="363538" indent="-187325">
              <a:lnSpc>
                <a:spcPct val="100000"/>
              </a:lnSpc>
              <a:tabLst/>
              <a:defRPr sz="1600">
                <a:latin typeface="+mn-lt"/>
              </a:defRPr>
            </a:lvl2pPr>
            <a:lvl3pPr marL="539750" indent="-180975">
              <a:lnSpc>
                <a:spcPct val="100000"/>
              </a:lnSpc>
              <a:defRPr sz="1600">
                <a:latin typeface="+mn-lt"/>
              </a:defRPr>
            </a:lvl3pPr>
            <a:lvl4pPr marL="720725" indent="-185738" defTabSz="984250">
              <a:lnSpc>
                <a:spcPct val="100000"/>
              </a:lnSpc>
              <a:tabLst/>
              <a:defRPr sz="1600">
                <a:latin typeface="+mn-lt"/>
              </a:defRPr>
            </a:lvl4pPr>
            <a:lvl5pPr marL="893763" indent="-174625">
              <a:lnSpc>
                <a:spcPct val="100000"/>
              </a:lnSpc>
              <a:defRPr sz="1600">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AU"/>
          </a:p>
        </p:txBody>
      </p:sp>
      <p:sp>
        <p:nvSpPr>
          <p:cNvPr id="16" name="Rectangle: Rounded Corners 15">
            <a:extLst>
              <a:ext uri="{FF2B5EF4-FFF2-40B4-BE49-F238E27FC236}">
                <a16:creationId xmlns:a16="http://schemas.microsoft.com/office/drawing/2014/main" id="{A8FB47C1-EB8B-61B8-1DC8-D9FB0187F40F}"/>
              </a:ext>
            </a:extLst>
          </p:cNvPr>
          <p:cNvSpPr/>
          <p:nvPr/>
        </p:nvSpPr>
        <p:spPr>
          <a:xfrm>
            <a:off x="6394460" y="2291415"/>
            <a:ext cx="813951" cy="806632"/>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Icon1">
            <a:extLst>
              <a:ext uri="{FF2B5EF4-FFF2-40B4-BE49-F238E27FC236}">
                <a16:creationId xmlns:a16="http://schemas.microsoft.com/office/drawing/2014/main" id="{65C1D7D5-894D-3604-6430-BF14DD50A822}"/>
              </a:ext>
            </a:extLst>
          </p:cNvPr>
          <p:cNvSpPr>
            <a:spLocks noGrp="1" noChangeAspect="1"/>
          </p:cNvSpPr>
          <p:nvPr>
            <p:ph type="pic" sz="quarter" idx="37" hasCustomPrompt="1"/>
          </p:nvPr>
        </p:nvSpPr>
        <p:spPr>
          <a:xfrm>
            <a:off x="6499185" y="2394360"/>
            <a:ext cx="623956" cy="623956"/>
          </a:xfrm>
          <a:prstGeom prst="rect">
            <a:avLst/>
          </a:prstGeom>
        </p:spPr>
        <p:txBody>
          <a:bodyPr anchor="ctr"/>
          <a:lstStyle>
            <a:lvl1pPr marL="0" indent="0" algn="ctr">
              <a:buNone/>
              <a:defRPr sz="700">
                <a:solidFill>
                  <a:schemeClr val="bg1"/>
                </a:solidFill>
                <a:latin typeface="+mj-lt"/>
              </a:defRPr>
            </a:lvl1pPr>
          </a:lstStyle>
          <a:p>
            <a:r>
              <a:rPr lang="en-AU"/>
              <a:t>CLICK TO INSERT ICON</a:t>
            </a:r>
          </a:p>
        </p:txBody>
      </p:sp>
      <p:sp>
        <p:nvSpPr>
          <p:cNvPr id="18" name="Rectangle: Rounded Corners 17">
            <a:extLst>
              <a:ext uri="{FF2B5EF4-FFF2-40B4-BE49-F238E27FC236}">
                <a16:creationId xmlns:a16="http://schemas.microsoft.com/office/drawing/2014/main" id="{66C71B97-2321-42BC-7F32-CBD578CDCB9C}"/>
              </a:ext>
            </a:extLst>
          </p:cNvPr>
          <p:cNvSpPr/>
          <p:nvPr/>
        </p:nvSpPr>
        <p:spPr>
          <a:xfrm>
            <a:off x="515938" y="4151997"/>
            <a:ext cx="4846894" cy="2134438"/>
          </a:xfrm>
          <a:prstGeom prst="roundRect">
            <a:avLst>
              <a:gd name="adj" fmla="val 7256"/>
            </a:avLst>
          </a:prstGeom>
          <a:solidFill>
            <a:schemeClr val="bg1"/>
          </a:solidFill>
          <a:ln>
            <a:noFill/>
          </a:ln>
          <a:effectLst>
            <a:glow rad="190500">
              <a:schemeClr val="bg1">
                <a:lumMod val="85000"/>
                <a:alpha val="5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Text">
            <a:extLst>
              <a:ext uri="{FF2B5EF4-FFF2-40B4-BE49-F238E27FC236}">
                <a16:creationId xmlns:a16="http://schemas.microsoft.com/office/drawing/2014/main" id="{EAEFE9B9-DF37-CCF6-3DEE-5F321C67BFE4}"/>
              </a:ext>
            </a:extLst>
          </p:cNvPr>
          <p:cNvSpPr>
            <a:spLocks noGrp="1"/>
          </p:cNvSpPr>
          <p:nvPr>
            <p:ph type="body" sz="quarter" idx="38" hasCustomPrompt="1"/>
          </p:nvPr>
        </p:nvSpPr>
        <p:spPr>
          <a:xfrm>
            <a:off x="2407229" y="4554949"/>
            <a:ext cx="2520000" cy="1440000"/>
          </a:xfrm>
          <a:prstGeom prst="rect">
            <a:avLst/>
          </a:prstGeom>
        </p:spPr>
        <p:txBody>
          <a:bodyPr lIns="0" tIns="0" rIns="0" bIns="0" anchor="ctr"/>
          <a:lstStyle>
            <a:lvl1pPr marL="179388" indent="-179388">
              <a:lnSpc>
                <a:spcPct val="100000"/>
              </a:lnSpc>
              <a:defRPr sz="1600">
                <a:latin typeface="+mn-lt"/>
              </a:defRPr>
            </a:lvl1pPr>
            <a:lvl2pPr marL="363538" indent="-187325">
              <a:lnSpc>
                <a:spcPct val="100000"/>
              </a:lnSpc>
              <a:tabLst/>
              <a:defRPr sz="1600">
                <a:latin typeface="+mn-lt"/>
              </a:defRPr>
            </a:lvl2pPr>
            <a:lvl3pPr marL="539750" indent="-180975">
              <a:lnSpc>
                <a:spcPct val="100000"/>
              </a:lnSpc>
              <a:defRPr sz="1600">
                <a:latin typeface="+mn-lt"/>
              </a:defRPr>
            </a:lvl3pPr>
            <a:lvl4pPr marL="720725" indent="-185738" defTabSz="984250">
              <a:lnSpc>
                <a:spcPct val="100000"/>
              </a:lnSpc>
              <a:tabLst/>
              <a:defRPr sz="1600">
                <a:latin typeface="+mn-lt"/>
              </a:defRPr>
            </a:lvl4pPr>
            <a:lvl5pPr marL="893763" indent="-174625">
              <a:lnSpc>
                <a:spcPct val="100000"/>
              </a:lnSpc>
              <a:defRPr sz="1600">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AU"/>
          </a:p>
        </p:txBody>
      </p:sp>
      <p:sp>
        <p:nvSpPr>
          <p:cNvPr id="21" name="Rectangle: Rounded Corners 20">
            <a:extLst>
              <a:ext uri="{FF2B5EF4-FFF2-40B4-BE49-F238E27FC236}">
                <a16:creationId xmlns:a16="http://schemas.microsoft.com/office/drawing/2014/main" id="{557DB198-816E-65C7-9828-139C534A7ED9}"/>
              </a:ext>
            </a:extLst>
          </p:cNvPr>
          <p:cNvSpPr/>
          <p:nvPr/>
        </p:nvSpPr>
        <p:spPr>
          <a:xfrm>
            <a:off x="1031752" y="4762242"/>
            <a:ext cx="813951" cy="806632"/>
          </a:xfrm>
          <a:prstGeom prst="round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 name="Icon1">
            <a:extLst>
              <a:ext uri="{FF2B5EF4-FFF2-40B4-BE49-F238E27FC236}">
                <a16:creationId xmlns:a16="http://schemas.microsoft.com/office/drawing/2014/main" id="{8612C324-286D-278F-75EF-23EE73945E52}"/>
              </a:ext>
            </a:extLst>
          </p:cNvPr>
          <p:cNvSpPr>
            <a:spLocks noGrp="1" noChangeAspect="1"/>
          </p:cNvSpPr>
          <p:nvPr>
            <p:ph type="pic" sz="quarter" idx="39" hasCustomPrompt="1"/>
          </p:nvPr>
        </p:nvSpPr>
        <p:spPr>
          <a:xfrm>
            <a:off x="1136477" y="4865187"/>
            <a:ext cx="623956" cy="623956"/>
          </a:xfrm>
          <a:prstGeom prst="rect">
            <a:avLst/>
          </a:prstGeom>
        </p:spPr>
        <p:txBody>
          <a:bodyPr anchor="ctr"/>
          <a:lstStyle>
            <a:lvl1pPr marL="0" indent="0" algn="ctr">
              <a:buNone/>
              <a:defRPr sz="700">
                <a:solidFill>
                  <a:schemeClr val="bg1"/>
                </a:solidFill>
                <a:latin typeface="+mj-lt"/>
              </a:defRPr>
            </a:lvl1pPr>
          </a:lstStyle>
          <a:p>
            <a:r>
              <a:rPr lang="en-AU"/>
              <a:t>CLICK TO INSERT ICON</a:t>
            </a:r>
          </a:p>
        </p:txBody>
      </p:sp>
      <p:sp>
        <p:nvSpPr>
          <p:cNvPr id="23" name="Rectangle: Rounded Corners 22">
            <a:extLst>
              <a:ext uri="{FF2B5EF4-FFF2-40B4-BE49-F238E27FC236}">
                <a16:creationId xmlns:a16="http://schemas.microsoft.com/office/drawing/2014/main" id="{975C5323-B4C8-C141-86EA-4000D9E0E3D6}"/>
              </a:ext>
            </a:extLst>
          </p:cNvPr>
          <p:cNvSpPr/>
          <p:nvPr/>
        </p:nvSpPr>
        <p:spPr>
          <a:xfrm>
            <a:off x="5878646" y="4151997"/>
            <a:ext cx="4846894" cy="2134438"/>
          </a:xfrm>
          <a:prstGeom prst="roundRect">
            <a:avLst>
              <a:gd name="adj" fmla="val 7256"/>
            </a:avLst>
          </a:prstGeom>
          <a:solidFill>
            <a:schemeClr val="bg1"/>
          </a:solidFill>
          <a:ln>
            <a:noFill/>
          </a:ln>
          <a:effectLst>
            <a:glow rad="190500">
              <a:schemeClr val="bg1">
                <a:lumMod val="85000"/>
                <a:alpha val="5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 name="Text">
            <a:extLst>
              <a:ext uri="{FF2B5EF4-FFF2-40B4-BE49-F238E27FC236}">
                <a16:creationId xmlns:a16="http://schemas.microsoft.com/office/drawing/2014/main" id="{54386635-B087-6F39-A995-C1FFCCAB652A}"/>
              </a:ext>
            </a:extLst>
          </p:cNvPr>
          <p:cNvSpPr>
            <a:spLocks noGrp="1"/>
          </p:cNvSpPr>
          <p:nvPr>
            <p:ph type="body" sz="quarter" idx="40" hasCustomPrompt="1"/>
          </p:nvPr>
        </p:nvSpPr>
        <p:spPr>
          <a:xfrm>
            <a:off x="7769937" y="4554949"/>
            <a:ext cx="2520000" cy="1440000"/>
          </a:xfrm>
          <a:prstGeom prst="rect">
            <a:avLst/>
          </a:prstGeom>
        </p:spPr>
        <p:txBody>
          <a:bodyPr lIns="0" tIns="0" rIns="0" bIns="0" anchor="ctr"/>
          <a:lstStyle>
            <a:lvl1pPr marL="179388" indent="-179388">
              <a:lnSpc>
                <a:spcPct val="100000"/>
              </a:lnSpc>
              <a:defRPr sz="1600">
                <a:latin typeface="+mn-lt"/>
              </a:defRPr>
            </a:lvl1pPr>
            <a:lvl2pPr marL="363538" indent="-187325">
              <a:lnSpc>
                <a:spcPct val="100000"/>
              </a:lnSpc>
              <a:tabLst/>
              <a:defRPr sz="1600">
                <a:latin typeface="+mn-lt"/>
              </a:defRPr>
            </a:lvl2pPr>
            <a:lvl3pPr marL="539750" indent="-180975">
              <a:lnSpc>
                <a:spcPct val="100000"/>
              </a:lnSpc>
              <a:defRPr sz="1600">
                <a:latin typeface="+mn-lt"/>
              </a:defRPr>
            </a:lvl3pPr>
            <a:lvl4pPr marL="720725" indent="-185738" defTabSz="984250">
              <a:lnSpc>
                <a:spcPct val="100000"/>
              </a:lnSpc>
              <a:tabLst/>
              <a:defRPr sz="1600">
                <a:latin typeface="+mn-lt"/>
              </a:defRPr>
            </a:lvl4pPr>
            <a:lvl5pPr marL="893763" indent="-174625">
              <a:lnSpc>
                <a:spcPct val="100000"/>
              </a:lnSpc>
              <a:defRPr sz="1600">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AU"/>
          </a:p>
        </p:txBody>
      </p:sp>
      <p:sp>
        <p:nvSpPr>
          <p:cNvPr id="31" name="Rectangle: Rounded Corners 30">
            <a:extLst>
              <a:ext uri="{FF2B5EF4-FFF2-40B4-BE49-F238E27FC236}">
                <a16:creationId xmlns:a16="http://schemas.microsoft.com/office/drawing/2014/main" id="{64F53032-A9BC-1559-0830-7718FFDA4C5C}"/>
              </a:ext>
            </a:extLst>
          </p:cNvPr>
          <p:cNvSpPr/>
          <p:nvPr/>
        </p:nvSpPr>
        <p:spPr>
          <a:xfrm>
            <a:off x="6394460" y="4762242"/>
            <a:ext cx="813951" cy="806632"/>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2" name="Icon1">
            <a:extLst>
              <a:ext uri="{FF2B5EF4-FFF2-40B4-BE49-F238E27FC236}">
                <a16:creationId xmlns:a16="http://schemas.microsoft.com/office/drawing/2014/main" id="{F9364599-8E99-5B38-A1ED-698F08ECC339}"/>
              </a:ext>
            </a:extLst>
          </p:cNvPr>
          <p:cNvSpPr>
            <a:spLocks noGrp="1" noChangeAspect="1"/>
          </p:cNvSpPr>
          <p:nvPr>
            <p:ph type="pic" sz="quarter" idx="41" hasCustomPrompt="1"/>
          </p:nvPr>
        </p:nvSpPr>
        <p:spPr>
          <a:xfrm>
            <a:off x="6499185" y="4865187"/>
            <a:ext cx="623956" cy="623956"/>
          </a:xfrm>
          <a:prstGeom prst="rect">
            <a:avLst/>
          </a:prstGeom>
        </p:spPr>
        <p:txBody>
          <a:bodyPr anchor="ctr"/>
          <a:lstStyle>
            <a:lvl1pPr marL="0" indent="0" algn="ctr">
              <a:buNone/>
              <a:defRPr sz="700">
                <a:solidFill>
                  <a:schemeClr val="bg1"/>
                </a:solidFill>
                <a:latin typeface="+mj-lt"/>
              </a:defRPr>
            </a:lvl1pPr>
          </a:lstStyle>
          <a:p>
            <a:r>
              <a:rPr lang="en-AU"/>
              <a:t>CLICK TO INSERT ICON</a:t>
            </a:r>
          </a:p>
        </p:txBody>
      </p:sp>
    </p:spTree>
    <p:extLst>
      <p:ext uri="{BB962C8B-B14F-4D97-AF65-F5344CB8AC3E}">
        <p14:creationId xmlns:p14="http://schemas.microsoft.com/office/powerpoint/2010/main" val="3434453833"/>
      </p:ext>
    </p:extLst>
  </p:cSld>
  <p:clrMapOvr>
    <a:masterClrMapping/>
  </p:clrMapOvr>
  <p:extLst>
    <p:ext uri="{DCECCB84-F9BA-43D5-87BE-67443E8EF086}">
      <p15:sldGuideLst xmlns:p15="http://schemas.microsoft.com/office/powerpoint/2012/main">
        <p15:guide id="1" orient="horz" pos="323">
          <p15:clr>
            <a:srgbClr val="FBAE40"/>
          </p15:clr>
        </p15:guide>
        <p15:guide id="2" pos="325">
          <p15:clr>
            <a:srgbClr val="FBAE40"/>
          </p15:clr>
        </p15:guide>
        <p15:guide id="5" orient="horz" pos="2160">
          <p15:clr>
            <a:srgbClr val="FBAE40"/>
          </p15:clr>
        </p15:guide>
        <p15:guide id="6"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3_6 icons + text">
    <p:bg>
      <p:bgPr>
        <a:solidFill>
          <a:schemeClr val="bg1"/>
        </a:solidFill>
        <a:effectLst/>
      </p:bgPr>
    </p:bg>
    <p:spTree>
      <p:nvGrpSpPr>
        <p:cNvPr id="1" name=""/>
        <p:cNvGrpSpPr/>
        <p:nvPr/>
      </p:nvGrpSpPr>
      <p:grpSpPr>
        <a:xfrm>
          <a:off x="0" y="0"/>
          <a:ext cx="0" cy="0"/>
          <a:chOff x="0" y="0"/>
          <a:chExt cx="0" cy="0"/>
        </a:xfrm>
      </p:grpSpPr>
      <p:sp>
        <p:nvSpPr>
          <p:cNvPr id="42" name="Text">
            <a:extLst>
              <a:ext uri="{FF2B5EF4-FFF2-40B4-BE49-F238E27FC236}">
                <a16:creationId xmlns:a16="http://schemas.microsoft.com/office/drawing/2014/main" id="{6B02BA62-5853-040B-01F4-2E1B26060B08}"/>
              </a:ext>
            </a:extLst>
          </p:cNvPr>
          <p:cNvSpPr>
            <a:spLocks noGrp="1"/>
          </p:cNvSpPr>
          <p:nvPr>
            <p:ph type="body" sz="quarter" idx="35" hasCustomPrompt="1"/>
          </p:nvPr>
        </p:nvSpPr>
        <p:spPr>
          <a:xfrm>
            <a:off x="515938" y="3525019"/>
            <a:ext cx="1497600" cy="2160000"/>
          </a:xfrm>
          <a:prstGeom prst="rect">
            <a:avLst/>
          </a:prstGeom>
        </p:spPr>
        <p:txBody>
          <a:bodyPr lIns="0" tIns="0" rIns="0" bIns="0" anchor="t"/>
          <a:lstStyle>
            <a:lvl1pPr marL="179388" indent="-179388">
              <a:lnSpc>
                <a:spcPct val="100000"/>
              </a:lnSpc>
              <a:defRPr sz="1600">
                <a:latin typeface="+mn-lt"/>
              </a:defRPr>
            </a:lvl1pPr>
            <a:lvl2pPr marL="363538" indent="-187325">
              <a:lnSpc>
                <a:spcPct val="100000"/>
              </a:lnSpc>
              <a:tabLst/>
              <a:defRPr sz="1600">
                <a:latin typeface="+mn-lt"/>
              </a:defRPr>
            </a:lvl2pPr>
            <a:lvl3pPr marL="539750" indent="-180975">
              <a:lnSpc>
                <a:spcPct val="100000"/>
              </a:lnSpc>
              <a:defRPr sz="1600">
                <a:latin typeface="+mn-lt"/>
              </a:defRPr>
            </a:lvl3pPr>
            <a:lvl4pPr marL="720725" indent="-185738" defTabSz="984250">
              <a:lnSpc>
                <a:spcPct val="100000"/>
              </a:lnSpc>
              <a:tabLst/>
              <a:defRPr sz="1600">
                <a:latin typeface="+mn-lt"/>
              </a:defRPr>
            </a:lvl4pPr>
            <a:lvl5pPr marL="893763" indent="-174625">
              <a:lnSpc>
                <a:spcPct val="100000"/>
              </a:lnSpc>
              <a:defRPr sz="1600">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AU"/>
          </a:p>
        </p:txBody>
      </p:sp>
      <p:sp>
        <p:nvSpPr>
          <p:cNvPr id="43" name="Text">
            <a:extLst>
              <a:ext uri="{FF2B5EF4-FFF2-40B4-BE49-F238E27FC236}">
                <a16:creationId xmlns:a16="http://schemas.microsoft.com/office/drawing/2014/main" id="{144586CE-984B-432A-4866-1A6161688ED2}"/>
              </a:ext>
            </a:extLst>
          </p:cNvPr>
          <p:cNvSpPr>
            <a:spLocks noGrp="1"/>
          </p:cNvSpPr>
          <p:nvPr>
            <p:ph type="body" sz="quarter" idx="36" hasCustomPrompt="1"/>
          </p:nvPr>
        </p:nvSpPr>
        <p:spPr>
          <a:xfrm>
            <a:off x="2448443" y="3525019"/>
            <a:ext cx="1497600" cy="2160000"/>
          </a:xfrm>
          <a:prstGeom prst="rect">
            <a:avLst/>
          </a:prstGeom>
        </p:spPr>
        <p:txBody>
          <a:bodyPr lIns="0" tIns="0" rIns="0" bIns="0" anchor="t"/>
          <a:lstStyle>
            <a:lvl1pPr marL="179388" indent="-179388">
              <a:lnSpc>
                <a:spcPct val="100000"/>
              </a:lnSpc>
              <a:defRPr sz="1600">
                <a:latin typeface="+mn-lt"/>
              </a:defRPr>
            </a:lvl1pPr>
            <a:lvl2pPr marL="363538" indent="-187325">
              <a:lnSpc>
                <a:spcPct val="100000"/>
              </a:lnSpc>
              <a:tabLst/>
              <a:defRPr sz="1600">
                <a:latin typeface="+mn-lt"/>
              </a:defRPr>
            </a:lvl2pPr>
            <a:lvl3pPr marL="539750" indent="-180975">
              <a:lnSpc>
                <a:spcPct val="100000"/>
              </a:lnSpc>
              <a:defRPr sz="1600">
                <a:latin typeface="+mn-lt"/>
              </a:defRPr>
            </a:lvl3pPr>
            <a:lvl4pPr marL="720725" indent="-185738" defTabSz="984250">
              <a:lnSpc>
                <a:spcPct val="100000"/>
              </a:lnSpc>
              <a:tabLst/>
              <a:defRPr sz="1600">
                <a:latin typeface="+mn-lt"/>
              </a:defRPr>
            </a:lvl4pPr>
            <a:lvl5pPr marL="893763" indent="-174625">
              <a:lnSpc>
                <a:spcPct val="100000"/>
              </a:lnSpc>
              <a:defRPr sz="1600">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AU"/>
          </a:p>
        </p:txBody>
      </p:sp>
      <p:sp>
        <p:nvSpPr>
          <p:cNvPr id="44" name="Text">
            <a:extLst>
              <a:ext uri="{FF2B5EF4-FFF2-40B4-BE49-F238E27FC236}">
                <a16:creationId xmlns:a16="http://schemas.microsoft.com/office/drawing/2014/main" id="{741B2943-ECF2-0826-65C2-42FBE268692F}"/>
              </a:ext>
            </a:extLst>
          </p:cNvPr>
          <p:cNvSpPr>
            <a:spLocks noGrp="1"/>
          </p:cNvSpPr>
          <p:nvPr>
            <p:ph type="body" sz="quarter" idx="37" hasCustomPrompt="1"/>
          </p:nvPr>
        </p:nvSpPr>
        <p:spPr>
          <a:xfrm>
            <a:off x="4380948" y="3525019"/>
            <a:ext cx="1497600" cy="2160000"/>
          </a:xfrm>
          <a:prstGeom prst="rect">
            <a:avLst/>
          </a:prstGeom>
        </p:spPr>
        <p:txBody>
          <a:bodyPr lIns="0" tIns="0" rIns="0" bIns="0" anchor="t"/>
          <a:lstStyle>
            <a:lvl1pPr marL="179388" indent="-179388">
              <a:lnSpc>
                <a:spcPct val="100000"/>
              </a:lnSpc>
              <a:defRPr sz="1600">
                <a:latin typeface="+mn-lt"/>
              </a:defRPr>
            </a:lvl1pPr>
            <a:lvl2pPr marL="363538" indent="-187325">
              <a:lnSpc>
                <a:spcPct val="100000"/>
              </a:lnSpc>
              <a:tabLst/>
              <a:defRPr sz="1600">
                <a:latin typeface="+mn-lt"/>
              </a:defRPr>
            </a:lvl2pPr>
            <a:lvl3pPr marL="539750" indent="-180975">
              <a:lnSpc>
                <a:spcPct val="100000"/>
              </a:lnSpc>
              <a:defRPr sz="1600">
                <a:latin typeface="+mn-lt"/>
              </a:defRPr>
            </a:lvl3pPr>
            <a:lvl4pPr marL="720725" indent="-185738" defTabSz="984250">
              <a:lnSpc>
                <a:spcPct val="100000"/>
              </a:lnSpc>
              <a:tabLst/>
              <a:defRPr sz="1600">
                <a:latin typeface="+mn-lt"/>
              </a:defRPr>
            </a:lvl4pPr>
            <a:lvl5pPr marL="893763" indent="-174625">
              <a:lnSpc>
                <a:spcPct val="100000"/>
              </a:lnSpc>
              <a:defRPr sz="1600">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AU"/>
          </a:p>
        </p:txBody>
      </p:sp>
      <p:sp>
        <p:nvSpPr>
          <p:cNvPr id="45" name="Text">
            <a:extLst>
              <a:ext uri="{FF2B5EF4-FFF2-40B4-BE49-F238E27FC236}">
                <a16:creationId xmlns:a16="http://schemas.microsoft.com/office/drawing/2014/main" id="{817E8013-BFDC-982A-1663-E13289028D8A}"/>
              </a:ext>
            </a:extLst>
          </p:cNvPr>
          <p:cNvSpPr>
            <a:spLocks noGrp="1"/>
          </p:cNvSpPr>
          <p:nvPr>
            <p:ph type="body" sz="quarter" idx="38" hasCustomPrompt="1"/>
          </p:nvPr>
        </p:nvSpPr>
        <p:spPr>
          <a:xfrm>
            <a:off x="6313453" y="3525019"/>
            <a:ext cx="1497600" cy="2160000"/>
          </a:xfrm>
          <a:prstGeom prst="rect">
            <a:avLst/>
          </a:prstGeom>
        </p:spPr>
        <p:txBody>
          <a:bodyPr lIns="0" tIns="0" rIns="0" bIns="0" anchor="t"/>
          <a:lstStyle>
            <a:lvl1pPr marL="179388" indent="-179388">
              <a:lnSpc>
                <a:spcPct val="100000"/>
              </a:lnSpc>
              <a:defRPr sz="1600">
                <a:latin typeface="+mn-lt"/>
              </a:defRPr>
            </a:lvl1pPr>
            <a:lvl2pPr marL="363538" indent="-187325">
              <a:lnSpc>
                <a:spcPct val="100000"/>
              </a:lnSpc>
              <a:tabLst/>
              <a:defRPr sz="1600">
                <a:latin typeface="+mn-lt"/>
              </a:defRPr>
            </a:lvl2pPr>
            <a:lvl3pPr marL="539750" indent="-180975">
              <a:lnSpc>
                <a:spcPct val="100000"/>
              </a:lnSpc>
              <a:defRPr sz="1600">
                <a:latin typeface="+mn-lt"/>
              </a:defRPr>
            </a:lvl3pPr>
            <a:lvl4pPr marL="720725" indent="-185738" defTabSz="984250">
              <a:lnSpc>
                <a:spcPct val="100000"/>
              </a:lnSpc>
              <a:tabLst/>
              <a:defRPr sz="1600">
                <a:latin typeface="+mn-lt"/>
              </a:defRPr>
            </a:lvl4pPr>
            <a:lvl5pPr marL="893763" indent="-174625">
              <a:lnSpc>
                <a:spcPct val="100000"/>
              </a:lnSpc>
              <a:defRPr sz="1600">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AU"/>
          </a:p>
        </p:txBody>
      </p:sp>
      <p:sp>
        <p:nvSpPr>
          <p:cNvPr id="46" name="Text">
            <a:extLst>
              <a:ext uri="{FF2B5EF4-FFF2-40B4-BE49-F238E27FC236}">
                <a16:creationId xmlns:a16="http://schemas.microsoft.com/office/drawing/2014/main" id="{D180AC05-A40F-D180-9E7E-810F226E52CC}"/>
              </a:ext>
            </a:extLst>
          </p:cNvPr>
          <p:cNvSpPr>
            <a:spLocks noGrp="1"/>
          </p:cNvSpPr>
          <p:nvPr>
            <p:ph type="body" sz="quarter" idx="39" hasCustomPrompt="1"/>
          </p:nvPr>
        </p:nvSpPr>
        <p:spPr>
          <a:xfrm>
            <a:off x="8245958" y="3525019"/>
            <a:ext cx="1497600" cy="2160000"/>
          </a:xfrm>
          <a:prstGeom prst="rect">
            <a:avLst/>
          </a:prstGeom>
        </p:spPr>
        <p:txBody>
          <a:bodyPr lIns="0" tIns="0" rIns="0" bIns="0" anchor="t"/>
          <a:lstStyle>
            <a:lvl1pPr marL="179388" indent="-179388">
              <a:lnSpc>
                <a:spcPct val="100000"/>
              </a:lnSpc>
              <a:defRPr sz="1600">
                <a:latin typeface="+mn-lt"/>
              </a:defRPr>
            </a:lvl1pPr>
            <a:lvl2pPr marL="363538" indent="-187325">
              <a:lnSpc>
                <a:spcPct val="100000"/>
              </a:lnSpc>
              <a:tabLst/>
              <a:defRPr sz="1600">
                <a:latin typeface="+mn-lt"/>
              </a:defRPr>
            </a:lvl2pPr>
            <a:lvl3pPr marL="539750" indent="-180975">
              <a:lnSpc>
                <a:spcPct val="100000"/>
              </a:lnSpc>
              <a:defRPr sz="1600">
                <a:latin typeface="+mn-lt"/>
              </a:defRPr>
            </a:lvl3pPr>
            <a:lvl4pPr marL="720725" indent="-185738" defTabSz="984250">
              <a:lnSpc>
                <a:spcPct val="100000"/>
              </a:lnSpc>
              <a:tabLst/>
              <a:defRPr sz="1600">
                <a:latin typeface="+mn-lt"/>
              </a:defRPr>
            </a:lvl4pPr>
            <a:lvl5pPr marL="893763" indent="-174625">
              <a:lnSpc>
                <a:spcPct val="100000"/>
              </a:lnSpc>
              <a:defRPr sz="1600">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itle">
            <a:extLst>
              <a:ext uri="{FF2B5EF4-FFF2-40B4-BE49-F238E27FC236}">
                <a16:creationId xmlns:a16="http://schemas.microsoft.com/office/drawing/2014/main" id="{E74CC8A3-31B8-118A-1CB4-B540FE91F78B}"/>
              </a:ext>
            </a:extLst>
          </p:cNvPr>
          <p:cNvSpPr>
            <a:spLocks noGrp="1"/>
          </p:cNvSpPr>
          <p:nvPr>
            <p:ph type="title" hasCustomPrompt="1"/>
          </p:nvPr>
        </p:nvSpPr>
        <p:spPr>
          <a:xfrm>
            <a:off x="515938" y="387047"/>
            <a:ext cx="5580062" cy="896265"/>
          </a:xfrm>
          <a:prstGeom prst="rect">
            <a:avLst/>
          </a:prstGeom>
        </p:spPr>
        <p:txBody>
          <a:bodyPr vert="horz" lIns="0" tIns="0" rIns="0" bIns="0" rtlCol="0" anchor="b">
            <a:noAutofit/>
          </a:bodyPr>
          <a:lstStyle>
            <a:lvl1pPr>
              <a:lnSpc>
                <a:spcPts val="3000"/>
              </a:lnSpc>
              <a:defRPr sz="3000"/>
            </a:lvl1pPr>
          </a:lstStyle>
          <a:p>
            <a:r>
              <a:rPr lang="en-US"/>
              <a:t>Click To </a:t>
            </a:r>
            <a:br>
              <a:rPr lang="en-US"/>
            </a:br>
            <a:r>
              <a:rPr lang="en-US"/>
              <a:t>Edit Title</a:t>
            </a:r>
            <a:endParaRPr lang="en-AU"/>
          </a:p>
        </p:txBody>
      </p:sp>
      <p:sp>
        <p:nvSpPr>
          <p:cNvPr id="11" name="Text">
            <a:extLst>
              <a:ext uri="{FF2B5EF4-FFF2-40B4-BE49-F238E27FC236}">
                <a16:creationId xmlns:a16="http://schemas.microsoft.com/office/drawing/2014/main" id="{45AEDDE9-097B-61D3-E555-5399943B834A}"/>
              </a:ext>
            </a:extLst>
          </p:cNvPr>
          <p:cNvSpPr>
            <a:spLocks noGrp="1"/>
          </p:cNvSpPr>
          <p:nvPr>
            <p:ph type="body" sz="quarter" idx="41" hasCustomPrompt="1"/>
          </p:nvPr>
        </p:nvSpPr>
        <p:spPr>
          <a:xfrm>
            <a:off x="10178463" y="3525019"/>
            <a:ext cx="1497600" cy="2160000"/>
          </a:xfrm>
          <a:prstGeom prst="rect">
            <a:avLst/>
          </a:prstGeom>
        </p:spPr>
        <p:txBody>
          <a:bodyPr lIns="0" tIns="0" rIns="0" bIns="0" anchor="t"/>
          <a:lstStyle>
            <a:lvl1pPr marL="179388" indent="-179388">
              <a:lnSpc>
                <a:spcPct val="100000"/>
              </a:lnSpc>
              <a:defRPr sz="1600">
                <a:latin typeface="+mn-lt"/>
              </a:defRPr>
            </a:lvl1pPr>
            <a:lvl2pPr marL="363538" indent="-187325">
              <a:lnSpc>
                <a:spcPct val="100000"/>
              </a:lnSpc>
              <a:tabLst/>
              <a:defRPr sz="1600">
                <a:latin typeface="+mn-lt"/>
              </a:defRPr>
            </a:lvl2pPr>
            <a:lvl3pPr marL="539750" indent="-180975">
              <a:lnSpc>
                <a:spcPct val="100000"/>
              </a:lnSpc>
              <a:defRPr sz="1600">
                <a:latin typeface="+mn-lt"/>
              </a:defRPr>
            </a:lvl3pPr>
            <a:lvl4pPr marL="720725" indent="-185738" defTabSz="984250">
              <a:lnSpc>
                <a:spcPct val="100000"/>
              </a:lnSpc>
              <a:tabLst/>
              <a:defRPr sz="1600">
                <a:latin typeface="+mn-lt"/>
              </a:defRPr>
            </a:lvl4pPr>
            <a:lvl5pPr marL="893763" indent="-174625">
              <a:lnSpc>
                <a:spcPct val="100000"/>
              </a:lnSpc>
              <a:defRPr sz="1600">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AU"/>
          </a:p>
        </p:txBody>
      </p:sp>
      <p:sp>
        <p:nvSpPr>
          <p:cNvPr id="2" name="Rectangle: Rounded Corners 1">
            <a:extLst>
              <a:ext uri="{FF2B5EF4-FFF2-40B4-BE49-F238E27FC236}">
                <a16:creationId xmlns:a16="http://schemas.microsoft.com/office/drawing/2014/main" id="{86612E53-9092-879D-9C07-30F4B2FB3A5A}"/>
              </a:ext>
            </a:extLst>
          </p:cNvPr>
          <p:cNvSpPr/>
          <p:nvPr/>
        </p:nvSpPr>
        <p:spPr>
          <a:xfrm>
            <a:off x="847337" y="2413649"/>
            <a:ext cx="813951" cy="806632"/>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Icon1">
            <a:extLst>
              <a:ext uri="{FF2B5EF4-FFF2-40B4-BE49-F238E27FC236}">
                <a16:creationId xmlns:a16="http://schemas.microsoft.com/office/drawing/2014/main" id="{5E8C4A85-6238-DD7C-348F-FAF5DCC7537C}"/>
              </a:ext>
            </a:extLst>
          </p:cNvPr>
          <p:cNvSpPr>
            <a:spLocks noGrp="1" noChangeAspect="1"/>
          </p:cNvSpPr>
          <p:nvPr>
            <p:ph type="pic" sz="quarter" idx="10" hasCustomPrompt="1"/>
          </p:nvPr>
        </p:nvSpPr>
        <p:spPr>
          <a:xfrm>
            <a:off x="942334" y="2516594"/>
            <a:ext cx="623956" cy="623956"/>
          </a:xfrm>
          <a:prstGeom prst="rect">
            <a:avLst/>
          </a:prstGeom>
        </p:spPr>
        <p:txBody>
          <a:bodyPr anchor="ctr"/>
          <a:lstStyle>
            <a:lvl1pPr marL="0" indent="0" algn="ctr">
              <a:buNone/>
              <a:defRPr sz="700">
                <a:solidFill>
                  <a:schemeClr val="bg1"/>
                </a:solidFill>
                <a:latin typeface="+mj-lt"/>
              </a:defRPr>
            </a:lvl1pPr>
          </a:lstStyle>
          <a:p>
            <a:r>
              <a:rPr lang="en-AU"/>
              <a:t>CLICK TO INSERT ICON</a:t>
            </a:r>
          </a:p>
        </p:txBody>
      </p:sp>
      <p:sp>
        <p:nvSpPr>
          <p:cNvPr id="5" name="Rectangle: Rounded Corners 4">
            <a:extLst>
              <a:ext uri="{FF2B5EF4-FFF2-40B4-BE49-F238E27FC236}">
                <a16:creationId xmlns:a16="http://schemas.microsoft.com/office/drawing/2014/main" id="{4603D66C-6C5E-DE3A-36D2-301643157E25}"/>
              </a:ext>
            </a:extLst>
          </p:cNvPr>
          <p:cNvSpPr/>
          <p:nvPr/>
        </p:nvSpPr>
        <p:spPr>
          <a:xfrm>
            <a:off x="2812325" y="2413649"/>
            <a:ext cx="813951" cy="806632"/>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Icon1">
            <a:extLst>
              <a:ext uri="{FF2B5EF4-FFF2-40B4-BE49-F238E27FC236}">
                <a16:creationId xmlns:a16="http://schemas.microsoft.com/office/drawing/2014/main" id="{336191D2-79D2-A1C7-4EB8-4922CCB9CEF6}"/>
              </a:ext>
            </a:extLst>
          </p:cNvPr>
          <p:cNvSpPr>
            <a:spLocks noGrp="1" noChangeAspect="1"/>
          </p:cNvSpPr>
          <p:nvPr>
            <p:ph type="pic" sz="quarter" idx="42" hasCustomPrompt="1"/>
          </p:nvPr>
        </p:nvSpPr>
        <p:spPr>
          <a:xfrm>
            <a:off x="2907322" y="2516594"/>
            <a:ext cx="623956" cy="623956"/>
          </a:xfrm>
          <a:prstGeom prst="rect">
            <a:avLst/>
          </a:prstGeom>
        </p:spPr>
        <p:txBody>
          <a:bodyPr anchor="ctr"/>
          <a:lstStyle>
            <a:lvl1pPr marL="0" indent="0" algn="ctr">
              <a:buNone/>
              <a:defRPr sz="700">
                <a:solidFill>
                  <a:schemeClr val="bg1"/>
                </a:solidFill>
                <a:latin typeface="+mj-lt"/>
              </a:defRPr>
            </a:lvl1pPr>
          </a:lstStyle>
          <a:p>
            <a:r>
              <a:rPr lang="en-AU"/>
              <a:t>CLICK TO INSERT ICON</a:t>
            </a:r>
          </a:p>
        </p:txBody>
      </p:sp>
      <p:sp>
        <p:nvSpPr>
          <p:cNvPr id="7" name="Rectangle: Rounded Corners 6">
            <a:extLst>
              <a:ext uri="{FF2B5EF4-FFF2-40B4-BE49-F238E27FC236}">
                <a16:creationId xmlns:a16="http://schemas.microsoft.com/office/drawing/2014/main" id="{5334A0E3-C2DA-C7E5-CADE-AFBC39749D82}"/>
              </a:ext>
            </a:extLst>
          </p:cNvPr>
          <p:cNvSpPr/>
          <p:nvPr/>
        </p:nvSpPr>
        <p:spPr>
          <a:xfrm>
            <a:off x="4709219" y="2413649"/>
            <a:ext cx="813951" cy="806632"/>
          </a:xfrm>
          <a:prstGeom prst="round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Icon1">
            <a:extLst>
              <a:ext uri="{FF2B5EF4-FFF2-40B4-BE49-F238E27FC236}">
                <a16:creationId xmlns:a16="http://schemas.microsoft.com/office/drawing/2014/main" id="{1A8DECBF-E0FA-6BF9-3FB4-3E015701E115}"/>
              </a:ext>
            </a:extLst>
          </p:cNvPr>
          <p:cNvSpPr>
            <a:spLocks noGrp="1" noChangeAspect="1"/>
          </p:cNvSpPr>
          <p:nvPr>
            <p:ph type="pic" sz="quarter" idx="43" hasCustomPrompt="1"/>
          </p:nvPr>
        </p:nvSpPr>
        <p:spPr>
          <a:xfrm>
            <a:off x="4804216" y="2516594"/>
            <a:ext cx="623956" cy="623956"/>
          </a:xfrm>
          <a:prstGeom prst="rect">
            <a:avLst/>
          </a:prstGeom>
        </p:spPr>
        <p:txBody>
          <a:bodyPr anchor="ctr"/>
          <a:lstStyle>
            <a:lvl1pPr marL="0" indent="0" algn="ctr">
              <a:buNone/>
              <a:defRPr sz="700">
                <a:solidFill>
                  <a:schemeClr val="bg1"/>
                </a:solidFill>
                <a:latin typeface="+mj-lt"/>
              </a:defRPr>
            </a:lvl1pPr>
          </a:lstStyle>
          <a:p>
            <a:r>
              <a:rPr lang="en-AU"/>
              <a:t>CLICK TO INSERT ICON</a:t>
            </a:r>
          </a:p>
        </p:txBody>
      </p:sp>
      <p:sp>
        <p:nvSpPr>
          <p:cNvPr id="13" name="Rectangle: Rounded Corners 12">
            <a:extLst>
              <a:ext uri="{FF2B5EF4-FFF2-40B4-BE49-F238E27FC236}">
                <a16:creationId xmlns:a16="http://schemas.microsoft.com/office/drawing/2014/main" id="{8ED889BB-CA18-4C49-3EE7-D9BE91FF74E3}"/>
              </a:ext>
            </a:extLst>
          </p:cNvPr>
          <p:cNvSpPr/>
          <p:nvPr/>
        </p:nvSpPr>
        <p:spPr>
          <a:xfrm>
            <a:off x="6654751" y="2413649"/>
            <a:ext cx="813951" cy="806632"/>
          </a:xfrm>
          <a:prstGeom prst="round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Icon1">
            <a:extLst>
              <a:ext uri="{FF2B5EF4-FFF2-40B4-BE49-F238E27FC236}">
                <a16:creationId xmlns:a16="http://schemas.microsoft.com/office/drawing/2014/main" id="{6AAA495E-F260-3AB6-56B9-99A03468BA38}"/>
              </a:ext>
            </a:extLst>
          </p:cNvPr>
          <p:cNvSpPr>
            <a:spLocks noGrp="1" noChangeAspect="1"/>
          </p:cNvSpPr>
          <p:nvPr>
            <p:ph type="pic" sz="quarter" idx="44" hasCustomPrompt="1"/>
          </p:nvPr>
        </p:nvSpPr>
        <p:spPr>
          <a:xfrm>
            <a:off x="6749748" y="2516594"/>
            <a:ext cx="623956" cy="623956"/>
          </a:xfrm>
          <a:prstGeom prst="rect">
            <a:avLst/>
          </a:prstGeom>
        </p:spPr>
        <p:txBody>
          <a:bodyPr anchor="ctr"/>
          <a:lstStyle>
            <a:lvl1pPr marL="0" indent="0" algn="ctr">
              <a:buNone/>
              <a:defRPr sz="700">
                <a:solidFill>
                  <a:schemeClr val="bg1"/>
                </a:solidFill>
                <a:latin typeface="+mj-lt"/>
              </a:defRPr>
            </a:lvl1pPr>
          </a:lstStyle>
          <a:p>
            <a:r>
              <a:rPr lang="en-AU"/>
              <a:t>CLICK TO INSERT ICON</a:t>
            </a:r>
          </a:p>
        </p:txBody>
      </p:sp>
      <p:sp>
        <p:nvSpPr>
          <p:cNvPr id="15" name="Rectangle: Rounded Corners 14">
            <a:extLst>
              <a:ext uri="{FF2B5EF4-FFF2-40B4-BE49-F238E27FC236}">
                <a16:creationId xmlns:a16="http://schemas.microsoft.com/office/drawing/2014/main" id="{98FD6C38-775A-5454-41B7-1A9A2BF4CD15}"/>
              </a:ext>
            </a:extLst>
          </p:cNvPr>
          <p:cNvSpPr/>
          <p:nvPr/>
        </p:nvSpPr>
        <p:spPr>
          <a:xfrm>
            <a:off x="8561372" y="2413649"/>
            <a:ext cx="813951" cy="806632"/>
          </a:xfrm>
          <a:prstGeom prst="round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Icon1">
            <a:extLst>
              <a:ext uri="{FF2B5EF4-FFF2-40B4-BE49-F238E27FC236}">
                <a16:creationId xmlns:a16="http://schemas.microsoft.com/office/drawing/2014/main" id="{ACA4FB6B-752A-8A97-5F71-B1816AC35FD1}"/>
              </a:ext>
            </a:extLst>
          </p:cNvPr>
          <p:cNvSpPr>
            <a:spLocks noGrp="1" noChangeAspect="1"/>
          </p:cNvSpPr>
          <p:nvPr>
            <p:ph type="pic" sz="quarter" idx="45" hasCustomPrompt="1"/>
          </p:nvPr>
        </p:nvSpPr>
        <p:spPr>
          <a:xfrm>
            <a:off x="8656369" y="2516594"/>
            <a:ext cx="623956" cy="623956"/>
          </a:xfrm>
          <a:prstGeom prst="rect">
            <a:avLst/>
          </a:prstGeom>
        </p:spPr>
        <p:txBody>
          <a:bodyPr anchor="ctr"/>
          <a:lstStyle>
            <a:lvl1pPr marL="0" indent="0" algn="ctr">
              <a:buNone/>
              <a:defRPr sz="700">
                <a:solidFill>
                  <a:schemeClr val="bg1"/>
                </a:solidFill>
                <a:latin typeface="+mj-lt"/>
              </a:defRPr>
            </a:lvl1pPr>
          </a:lstStyle>
          <a:p>
            <a:r>
              <a:rPr lang="en-AU"/>
              <a:t>CLICK TO INSERT ICON</a:t>
            </a:r>
          </a:p>
        </p:txBody>
      </p:sp>
      <p:sp>
        <p:nvSpPr>
          <p:cNvPr id="17" name="Rectangle: Rounded Corners 16">
            <a:extLst>
              <a:ext uri="{FF2B5EF4-FFF2-40B4-BE49-F238E27FC236}">
                <a16:creationId xmlns:a16="http://schemas.microsoft.com/office/drawing/2014/main" id="{C0CFC641-0114-CF54-0985-F427143B30BF}"/>
              </a:ext>
            </a:extLst>
          </p:cNvPr>
          <p:cNvSpPr/>
          <p:nvPr/>
        </p:nvSpPr>
        <p:spPr>
          <a:xfrm>
            <a:off x="10458266" y="2413649"/>
            <a:ext cx="813951" cy="806632"/>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Icon1">
            <a:extLst>
              <a:ext uri="{FF2B5EF4-FFF2-40B4-BE49-F238E27FC236}">
                <a16:creationId xmlns:a16="http://schemas.microsoft.com/office/drawing/2014/main" id="{1387AFE2-6562-BFC7-00BB-892143CEFF5C}"/>
              </a:ext>
            </a:extLst>
          </p:cNvPr>
          <p:cNvSpPr>
            <a:spLocks noGrp="1" noChangeAspect="1"/>
          </p:cNvSpPr>
          <p:nvPr>
            <p:ph type="pic" sz="quarter" idx="46" hasCustomPrompt="1"/>
          </p:nvPr>
        </p:nvSpPr>
        <p:spPr>
          <a:xfrm>
            <a:off x="10553263" y="2516594"/>
            <a:ext cx="623956" cy="623956"/>
          </a:xfrm>
          <a:prstGeom prst="rect">
            <a:avLst/>
          </a:prstGeom>
        </p:spPr>
        <p:txBody>
          <a:bodyPr anchor="ctr"/>
          <a:lstStyle>
            <a:lvl1pPr marL="0" indent="0" algn="ctr">
              <a:buNone/>
              <a:defRPr sz="700">
                <a:solidFill>
                  <a:schemeClr val="bg1"/>
                </a:solidFill>
                <a:latin typeface="+mj-lt"/>
              </a:defRPr>
            </a:lvl1pPr>
          </a:lstStyle>
          <a:p>
            <a:r>
              <a:rPr lang="en-AU"/>
              <a:t>CLICK TO INSERT ICON</a:t>
            </a:r>
          </a:p>
        </p:txBody>
      </p:sp>
      <p:pic>
        <p:nvPicPr>
          <p:cNvPr id="8" name="Picture 7">
            <a:extLst>
              <a:ext uri="{FF2B5EF4-FFF2-40B4-BE49-F238E27FC236}">
                <a16:creationId xmlns:a16="http://schemas.microsoft.com/office/drawing/2014/main" id="{CD60066A-AE4A-4C02-AEDC-735D3AE2B3E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1457" y="520"/>
            <a:ext cx="12156381" cy="6856959"/>
          </a:xfrm>
          <a:prstGeom prst="rect">
            <a:avLst/>
          </a:prstGeom>
        </p:spPr>
      </p:pic>
    </p:spTree>
    <p:extLst>
      <p:ext uri="{BB962C8B-B14F-4D97-AF65-F5344CB8AC3E}">
        <p14:creationId xmlns:p14="http://schemas.microsoft.com/office/powerpoint/2010/main" val="1830269473"/>
      </p:ext>
    </p:extLst>
  </p:cSld>
  <p:clrMapOvr>
    <a:masterClrMapping/>
  </p:clrMapOvr>
  <p:extLst>
    <p:ext uri="{DCECCB84-F9BA-43D5-87BE-67443E8EF086}">
      <p15:sldGuideLst xmlns:p15="http://schemas.microsoft.com/office/powerpoint/2012/main">
        <p15:guide id="1" orient="horz" pos="323">
          <p15:clr>
            <a:srgbClr val="FBAE40"/>
          </p15:clr>
        </p15:guide>
        <p15:guide id="2" pos="325">
          <p15:clr>
            <a:srgbClr val="FBAE40"/>
          </p15:clr>
        </p15:guide>
        <p15:guide id="5" orient="horz" pos="216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1_6 icons and text + breakout">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034CC10-E94A-B202-3B5A-5971CDA6AD6B}"/>
              </a:ext>
            </a:extLst>
          </p:cNvPr>
          <p:cNvPicPr>
            <a:picLocks noChangeAspect="1"/>
          </p:cNvPicPr>
          <p:nvPr/>
        </p:nvPicPr>
        <p:blipFill>
          <a:blip r:embed="rId2"/>
          <a:stretch>
            <a:fillRect/>
          </a:stretch>
        </p:blipFill>
        <p:spPr>
          <a:xfrm>
            <a:off x="19015" y="0"/>
            <a:ext cx="12167617" cy="6858000"/>
          </a:xfrm>
          <a:prstGeom prst="rect">
            <a:avLst/>
          </a:prstGeom>
        </p:spPr>
      </p:pic>
      <p:sp>
        <p:nvSpPr>
          <p:cNvPr id="5" name="Title">
            <a:extLst>
              <a:ext uri="{FF2B5EF4-FFF2-40B4-BE49-F238E27FC236}">
                <a16:creationId xmlns:a16="http://schemas.microsoft.com/office/drawing/2014/main" id="{5272E0F6-8E41-B64B-E64A-981FA43023C0}"/>
              </a:ext>
            </a:extLst>
          </p:cNvPr>
          <p:cNvSpPr>
            <a:spLocks noGrp="1"/>
          </p:cNvSpPr>
          <p:nvPr>
            <p:ph type="title" hasCustomPrompt="1"/>
          </p:nvPr>
        </p:nvSpPr>
        <p:spPr>
          <a:xfrm>
            <a:off x="515938" y="387047"/>
            <a:ext cx="5580062" cy="896265"/>
          </a:xfrm>
          <a:prstGeom prst="rect">
            <a:avLst/>
          </a:prstGeom>
        </p:spPr>
        <p:txBody>
          <a:bodyPr vert="horz" lIns="0" tIns="0" rIns="0" bIns="0" rtlCol="0" anchor="b">
            <a:noAutofit/>
          </a:bodyPr>
          <a:lstStyle>
            <a:lvl1pPr>
              <a:lnSpc>
                <a:spcPts val="3000"/>
              </a:lnSpc>
              <a:defRPr sz="3000">
                <a:solidFill>
                  <a:schemeClr val="tx1"/>
                </a:solidFill>
              </a:defRPr>
            </a:lvl1pPr>
          </a:lstStyle>
          <a:p>
            <a:r>
              <a:rPr lang="en-US"/>
              <a:t>Click To </a:t>
            </a:r>
            <a:br>
              <a:rPr lang="en-US"/>
            </a:br>
            <a:r>
              <a:rPr lang="en-US"/>
              <a:t>Edit Title</a:t>
            </a:r>
            <a:endParaRPr lang="en-AU"/>
          </a:p>
        </p:txBody>
      </p:sp>
      <p:sp>
        <p:nvSpPr>
          <p:cNvPr id="9" name="Text">
            <a:extLst>
              <a:ext uri="{FF2B5EF4-FFF2-40B4-BE49-F238E27FC236}">
                <a16:creationId xmlns:a16="http://schemas.microsoft.com/office/drawing/2014/main" id="{1D5C53D3-A8D0-B0B5-C507-08EF917CF60D}"/>
              </a:ext>
            </a:extLst>
          </p:cNvPr>
          <p:cNvSpPr>
            <a:spLocks noGrp="1"/>
          </p:cNvSpPr>
          <p:nvPr>
            <p:ph type="body" sz="quarter" idx="30" hasCustomPrompt="1"/>
          </p:nvPr>
        </p:nvSpPr>
        <p:spPr>
          <a:xfrm>
            <a:off x="1613901" y="2271818"/>
            <a:ext cx="2811600" cy="961200"/>
          </a:xfrm>
          <a:prstGeom prst="rect">
            <a:avLst/>
          </a:prstGeom>
        </p:spPr>
        <p:txBody>
          <a:bodyPr lIns="0" tIns="0" rIns="0" bIns="0" anchor="ctr"/>
          <a:lstStyle>
            <a:lvl1pPr marL="179388" indent="-179388">
              <a:lnSpc>
                <a:spcPct val="100000"/>
              </a:lnSpc>
              <a:defRPr sz="1600">
                <a:latin typeface="+mn-lt"/>
              </a:defRPr>
            </a:lvl1pPr>
            <a:lvl2pPr marL="363538" indent="-187325">
              <a:lnSpc>
                <a:spcPct val="100000"/>
              </a:lnSpc>
              <a:tabLst/>
              <a:defRPr sz="1600">
                <a:latin typeface="+mn-lt"/>
              </a:defRPr>
            </a:lvl2pPr>
            <a:lvl3pPr marL="539750" indent="-180975">
              <a:lnSpc>
                <a:spcPct val="100000"/>
              </a:lnSpc>
              <a:defRPr sz="1600">
                <a:latin typeface="+mn-lt"/>
              </a:defRPr>
            </a:lvl3pPr>
            <a:lvl4pPr marL="720725" indent="-185738" defTabSz="984250">
              <a:lnSpc>
                <a:spcPct val="100000"/>
              </a:lnSpc>
              <a:tabLst/>
              <a:defRPr sz="1600">
                <a:latin typeface="+mn-lt"/>
              </a:defRPr>
            </a:lvl4pPr>
            <a:lvl5pPr marL="893763" indent="-174625">
              <a:lnSpc>
                <a:spcPct val="100000"/>
              </a:lnSpc>
              <a:defRPr sz="1600">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AU"/>
          </a:p>
        </p:txBody>
      </p:sp>
      <p:sp>
        <p:nvSpPr>
          <p:cNvPr id="10" name="Text">
            <a:extLst>
              <a:ext uri="{FF2B5EF4-FFF2-40B4-BE49-F238E27FC236}">
                <a16:creationId xmlns:a16="http://schemas.microsoft.com/office/drawing/2014/main" id="{03B64E88-EE6C-448E-C65A-CEA99A3CE12D}"/>
              </a:ext>
            </a:extLst>
          </p:cNvPr>
          <p:cNvSpPr>
            <a:spLocks noGrp="1"/>
          </p:cNvSpPr>
          <p:nvPr>
            <p:ph type="body" sz="quarter" idx="32" hasCustomPrompt="1"/>
          </p:nvPr>
        </p:nvSpPr>
        <p:spPr>
          <a:xfrm>
            <a:off x="1613901" y="3632786"/>
            <a:ext cx="2811600" cy="961200"/>
          </a:xfrm>
          <a:prstGeom prst="rect">
            <a:avLst/>
          </a:prstGeom>
        </p:spPr>
        <p:txBody>
          <a:bodyPr lIns="0" tIns="0" rIns="0" bIns="0" anchor="ctr"/>
          <a:lstStyle>
            <a:lvl1pPr marL="179388" indent="-179388">
              <a:lnSpc>
                <a:spcPct val="100000"/>
              </a:lnSpc>
              <a:defRPr sz="1600">
                <a:latin typeface="+mn-lt"/>
              </a:defRPr>
            </a:lvl1pPr>
            <a:lvl2pPr marL="363538" indent="-187325">
              <a:lnSpc>
                <a:spcPct val="100000"/>
              </a:lnSpc>
              <a:tabLst/>
              <a:defRPr sz="1600">
                <a:latin typeface="+mn-lt"/>
              </a:defRPr>
            </a:lvl2pPr>
            <a:lvl3pPr marL="539750" indent="-180975">
              <a:lnSpc>
                <a:spcPct val="100000"/>
              </a:lnSpc>
              <a:defRPr sz="1600">
                <a:latin typeface="+mn-lt"/>
              </a:defRPr>
            </a:lvl3pPr>
            <a:lvl4pPr marL="720725" indent="-185738" defTabSz="984250">
              <a:lnSpc>
                <a:spcPct val="100000"/>
              </a:lnSpc>
              <a:tabLst/>
              <a:defRPr sz="1600">
                <a:latin typeface="+mn-lt"/>
              </a:defRPr>
            </a:lvl4pPr>
            <a:lvl5pPr marL="893763" indent="-174625">
              <a:lnSpc>
                <a:spcPct val="100000"/>
              </a:lnSpc>
              <a:defRPr sz="1600">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AU"/>
          </a:p>
        </p:txBody>
      </p:sp>
      <p:sp>
        <p:nvSpPr>
          <p:cNvPr id="11" name="Text">
            <a:extLst>
              <a:ext uri="{FF2B5EF4-FFF2-40B4-BE49-F238E27FC236}">
                <a16:creationId xmlns:a16="http://schemas.microsoft.com/office/drawing/2014/main" id="{07265832-52DF-5409-8D34-814E04757105}"/>
              </a:ext>
            </a:extLst>
          </p:cNvPr>
          <p:cNvSpPr>
            <a:spLocks noGrp="1"/>
          </p:cNvSpPr>
          <p:nvPr>
            <p:ph type="body" sz="quarter" idx="42" hasCustomPrompt="1"/>
          </p:nvPr>
        </p:nvSpPr>
        <p:spPr>
          <a:xfrm>
            <a:off x="1613901" y="4993753"/>
            <a:ext cx="2811600" cy="961200"/>
          </a:xfrm>
          <a:prstGeom prst="rect">
            <a:avLst/>
          </a:prstGeom>
        </p:spPr>
        <p:txBody>
          <a:bodyPr lIns="0" tIns="0" rIns="0" bIns="0" anchor="ctr"/>
          <a:lstStyle>
            <a:lvl1pPr marL="179388" indent="-179388">
              <a:lnSpc>
                <a:spcPct val="100000"/>
              </a:lnSpc>
              <a:defRPr sz="1600">
                <a:latin typeface="+mn-lt"/>
              </a:defRPr>
            </a:lvl1pPr>
            <a:lvl2pPr marL="363538" indent="-187325">
              <a:lnSpc>
                <a:spcPct val="100000"/>
              </a:lnSpc>
              <a:tabLst/>
              <a:defRPr sz="1600">
                <a:latin typeface="+mn-lt"/>
              </a:defRPr>
            </a:lvl2pPr>
            <a:lvl3pPr marL="539750" indent="-180975">
              <a:lnSpc>
                <a:spcPct val="100000"/>
              </a:lnSpc>
              <a:defRPr sz="1600">
                <a:latin typeface="+mn-lt"/>
              </a:defRPr>
            </a:lvl3pPr>
            <a:lvl4pPr marL="720725" indent="-185738" defTabSz="984250">
              <a:lnSpc>
                <a:spcPct val="100000"/>
              </a:lnSpc>
              <a:tabLst/>
              <a:defRPr sz="1600">
                <a:latin typeface="+mn-lt"/>
              </a:defRPr>
            </a:lvl4pPr>
            <a:lvl5pPr marL="893763" indent="-174625">
              <a:lnSpc>
                <a:spcPct val="100000"/>
              </a:lnSpc>
              <a:defRPr sz="1600">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AU"/>
          </a:p>
        </p:txBody>
      </p:sp>
      <p:sp>
        <p:nvSpPr>
          <p:cNvPr id="12" name="Text">
            <a:extLst>
              <a:ext uri="{FF2B5EF4-FFF2-40B4-BE49-F238E27FC236}">
                <a16:creationId xmlns:a16="http://schemas.microsoft.com/office/drawing/2014/main" id="{544F80E3-7ADA-8925-47F9-3F9A232AF463}"/>
              </a:ext>
            </a:extLst>
          </p:cNvPr>
          <p:cNvSpPr>
            <a:spLocks noGrp="1"/>
          </p:cNvSpPr>
          <p:nvPr>
            <p:ph type="body" sz="quarter" idx="44" hasCustomPrompt="1"/>
          </p:nvPr>
        </p:nvSpPr>
        <p:spPr>
          <a:xfrm>
            <a:off x="5971014" y="3632786"/>
            <a:ext cx="2811600" cy="961200"/>
          </a:xfrm>
          <a:prstGeom prst="rect">
            <a:avLst/>
          </a:prstGeom>
        </p:spPr>
        <p:txBody>
          <a:bodyPr lIns="0" tIns="0" rIns="0" bIns="0" anchor="ctr"/>
          <a:lstStyle>
            <a:lvl1pPr marL="179388" indent="-179388">
              <a:lnSpc>
                <a:spcPct val="100000"/>
              </a:lnSpc>
              <a:defRPr sz="1600">
                <a:latin typeface="+mn-lt"/>
              </a:defRPr>
            </a:lvl1pPr>
            <a:lvl2pPr marL="363538" indent="-187325">
              <a:lnSpc>
                <a:spcPct val="100000"/>
              </a:lnSpc>
              <a:tabLst/>
              <a:defRPr sz="1600">
                <a:latin typeface="+mn-lt"/>
              </a:defRPr>
            </a:lvl2pPr>
            <a:lvl3pPr marL="539750" indent="-180975">
              <a:lnSpc>
                <a:spcPct val="100000"/>
              </a:lnSpc>
              <a:defRPr sz="1600">
                <a:latin typeface="+mn-lt"/>
              </a:defRPr>
            </a:lvl3pPr>
            <a:lvl4pPr marL="720725" indent="-185738" defTabSz="984250">
              <a:lnSpc>
                <a:spcPct val="100000"/>
              </a:lnSpc>
              <a:tabLst/>
              <a:defRPr sz="1600">
                <a:latin typeface="+mn-lt"/>
              </a:defRPr>
            </a:lvl4pPr>
            <a:lvl5pPr marL="893763" indent="-174625">
              <a:lnSpc>
                <a:spcPct val="100000"/>
              </a:lnSpc>
              <a:defRPr sz="1600">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AU"/>
          </a:p>
        </p:txBody>
      </p:sp>
      <p:sp>
        <p:nvSpPr>
          <p:cNvPr id="13" name="Text">
            <a:extLst>
              <a:ext uri="{FF2B5EF4-FFF2-40B4-BE49-F238E27FC236}">
                <a16:creationId xmlns:a16="http://schemas.microsoft.com/office/drawing/2014/main" id="{86225B36-67B0-8116-511F-7EBB1C66F13F}"/>
              </a:ext>
            </a:extLst>
          </p:cNvPr>
          <p:cNvSpPr>
            <a:spLocks noGrp="1"/>
          </p:cNvSpPr>
          <p:nvPr>
            <p:ph type="body" sz="quarter" idx="46" hasCustomPrompt="1"/>
          </p:nvPr>
        </p:nvSpPr>
        <p:spPr>
          <a:xfrm>
            <a:off x="5971014" y="4993753"/>
            <a:ext cx="2811600" cy="961200"/>
          </a:xfrm>
          <a:prstGeom prst="rect">
            <a:avLst/>
          </a:prstGeom>
        </p:spPr>
        <p:txBody>
          <a:bodyPr lIns="0" tIns="0" rIns="0" bIns="0" anchor="ctr"/>
          <a:lstStyle>
            <a:lvl1pPr marL="179388" indent="-179388">
              <a:lnSpc>
                <a:spcPct val="100000"/>
              </a:lnSpc>
              <a:defRPr sz="1600">
                <a:latin typeface="+mn-lt"/>
              </a:defRPr>
            </a:lvl1pPr>
            <a:lvl2pPr marL="363538" indent="-187325">
              <a:lnSpc>
                <a:spcPct val="100000"/>
              </a:lnSpc>
              <a:tabLst/>
              <a:defRPr sz="1600">
                <a:latin typeface="+mn-lt"/>
              </a:defRPr>
            </a:lvl2pPr>
            <a:lvl3pPr marL="539750" indent="-180975">
              <a:lnSpc>
                <a:spcPct val="100000"/>
              </a:lnSpc>
              <a:defRPr sz="1600">
                <a:latin typeface="+mn-lt"/>
              </a:defRPr>
            </a:lvl3pPr>
            <a:lvl4pPr marL="720725" indent="-185738" defTabSz="984250">
              <a:lnSpc>
                <a:spcPct val="100000"/>
              </a:lnSpc>
              <a:tabLst/>
              <a:defRPr sz="1600">
                <a:latin typeface="+mn-lt"/>
              </a:defRPr>
            </a:lvl4pPr>
            <a:lvl5pPr marL="893763" indent="-174625">
              <a:lnSpc>
                <a:spcPct val="100000"/>
              </a:lnSpc>
              <a:defRPr sz="1600">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AU"/>
          </a:p>
        </p:txBody>
      </p:sp>
      <p:sp>
        <p:nvSpPr>
          <p:cNvPr id="38" name="Text">
            <a:extLst>
              <a:ext uri="{FF2B5EF4-FFF2-40B4-BE49-F238E27FC236}">
                <a16:creationId xmlns:a16="http://schemas.microsoft.com/office/drawing/2014/main" id="{9E0D211F-400A-64AC-111B-52526ED48CA0}"/>
              </a:ext>
            </a:extLst>
          </p:cNvPr>
          <p:cNvSpPr>
            <a:spLocks noGrp="1"/>
          </p:cNvSpPr>
          <p:nvPr>
            <p:ph type="body" sz="quarter" idx="51" hasCustomPrompt="1"/>
          </p:nvPr>
        </p:nvSpPr>
        <p:spPr>
          <a:xfrm>
            <a:off x="5971014" y="2271818"/>
            <a:ext cx="2811600" cy="961200"/>
          </a:xfrm>
          <a:prstGeom prst="rect">
            <a:avLst/>
          </a:prstGeom>
        </p:spPr>
        <p:txBody>
          <a:bodyPr lIns="0" tIns="0" rIns="0" bIns="0" anchor="ctr"/>
          <a:lstStyle>
            <a:lvl1pPr marL="179388" indent="-179388">
              <a:lnSpc>
                <a:spcPct val="100000"/>
              </a:lnSpc>
              <a:defRPr sz="1600">
                <a:latin typeface="+mn-lt"/>
              </a:defRPr>
            </a:lvl1pPr>
            <a:lvl2pPr marL="363538" indent="-187325">
              <a:lnSpc>
                <a:spcPct val="100000"/>
              </a:lnSpc>
              <a:tabLst/>
              <a:defRPr sz="1600">
                <a:latin typeface="+mn-lt"/>
              </a:defRPr>
            </a:lvl2pPr>
            <a:lvl3pPr marL="539750" indent="-180975">
              <a:lnSpc>
                <a:spcPct val="100000"/>
              </a:lnSpc>
              <a:defRPr sz="1600">
                <a:latin typeface="+mn-lt"/>
              </a:defRPr>
            </a:lvl3pPr>
            <a:lvl4pPr marL="720725" indent="-185738" defTabSz="984250">
              <a:lnSpc>
                <a:spcPct val="100000"/>
              </a:lnSpc>
              <a:tabLst/>
              <a:defRPr sz="1600">
                <a:latin typeface="+mn-lt"/>
              </a:defRPr>
            </a:lvl4pPr>
            <a:lvl5pPr marL="893763" indent="-174625">
              <a:lnSpc>
                <a:spcPct val="100000"/>
              </a:lnSpc>
              <a:defRPr sz="1600">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AU"/>
          </a:p>
        </p:txBody>
      </p:sp>
      <p:sp>
        <p:nvSpPr>
          <p:cNvPr id="14" name="Rectangle: Rounded Corners 13">
            <a:extLst>
              <a:ext uri="{FF2B5EF4-FFF2-40B4-BE49-F238E27FC236}">
                <a16:creationId xmlns:a16="http://schemas.microsoft.com/office/drawing/2014/main" id="{FA271BFC-BF2D-03B6-F651-17EA505C7512}"/>
              </a:ext>
            </a:extLst>
          </p:cNvPr>
          <p:cNvSpPr/>
          <p:nvPr/>
        </p:nvSpPr>
        <p:spPr>
          <a:xfrm>
            <a:off x="476494" y="2290347"/>
            <a:ext cx="813951" cy="806632"/>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Icon1">
            <a:extLst>
              <a:ext uri="{FF2B5EF4-FFF2-40B4-BE49-F238E27FC236}">
                <a16:creationId xmlns:a16="http://schemas.microsoft.com/office/drawing/2014/main" id="{BB6E8508-8F3F-BD91-6FB0-189E73EEF529}"/>
              </a:ext>
            </a:extLst>
          </p:cNvPr>
          <p:cNvSpPr>
            <a:spLocks noGrp="1" noChangeAspect="1"/>
          </p:cNvSpPr>
          <p:nvPr>
            <p:ph type="pic" sz="quarter" idx="10" hasCustomPrompt="1"/>
          </p:nvPr>
        </p:nvSpPr>
        <p:spPr>
          <a:xfrm>
            <a:off x="571491" y="2393292"/>
            <a:ext cx="623956" cy="623956"/>
          </a:xfrm>
          <a:prstGeom prst="rect">
            <a:avLst/>
          </a:prstGeom>
        </p:spPr>
        <p:txBody>
          <a:bodyPr anchor="ctr"/>
          <a:lstStyle>
            <a:lvl1pPr marL="0" indent="0" algn="ctr">
              <a:buNone/>
              <a:defRPr sz="700">
                <a:solidFill>
                  <a:schemeClr val="bg1"/>
                </a:solidFill>
                <a:latin typeface="+mj-lt"/>
              </a:defRPr>
            </a:lvl1pPr>
          </a:lstStyle>
          <a:p>
            <a:r>
              <a:rPr lang="en-AU"/>
              <a:t>CLICK TO INSERT ICON</a:t>
            </a:r>
          </a:p>
        </p:txBody>
      </p:sp>
      <p:sp>
        <p:nvSpPr>
          <p:cNvPr id="21" name="Rectangle: Rounded Corners 20">
            <a:extLst>
              <a:ext uri="{FF2B5EF4-FFF2-40B4-BE49-F238E27FC236}">
                <a16:creationId xmlns:a16="http://schemas.microsoft.com/office/drawing/2014/main" id="{F6CC71E8-F554-41A5-2E1F-351BE1380DA2}"/>
              </a:ext>
            </a:extLst>
          </p:cNvPr>
          <p:cNvSpPr/>
          <p:nvPr/>
        </p:nvSpPr>
        <p:spPr>
          <a:xfrm>
            <a:off x="476494" y="3700857"/>
            <a:ext cx="813951" cy="806632"/>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 name="Icon1">
            <a:extLst>
              <a:ext uri="{FF2B5EF4-FFF2-40B4-BE49-F238E27FC236}">
                <a16:creationId xmlns:a16="http://schemas.microsoft.com/office/drawing/2014/main" id="{938F444C-D0CE-75B7-CFCF-3F60D68985BB}"/>
              </a:ext>
            </a:extLst>
          </p:cNvPr>
          <p:cNvSpPr>
            <a:spLocks noGrp="1" noChangeAspect="1"/>
          </p:cNvSpPr>
          <p:nvPr>
            <p:ph type="pic" sz="quarter" idx="52" hasCustomPrompt="1"/>
          </p:nvPr>
        </p:nvSpPr>
        <p:spPr>
          <a:xfrm>
            <a:off x="571491" y="3803802"/>
            <a:ext cx="623956" cy="623956"/>
          </a:xfrm>
          <a:prstGeom prst="rect">
            <a:avLst/>
          </a:prstGeom>
        </p:spPr>
        <p:txBody>
          <a:bodyPr anchor="ctr"/>
          <a:lstStyle>
            <a:lvl1pPr marL="0" indent="0" algn="ctr">
              <a:buNone/>
              <a:defRPr sz="700">
                <a:solidFill>
                  <a:schemeClr val="bg1"/>
                </a:solidFill>
                <a:latin typeface="+mj-lt"/>
              </a:defRPr>
            </a:lvl1pPr>
          </a:lstStyle>
          <a:p>
            <a:r>
              <a:rPr lang="en-AU"/>
              <a:t>CLICK TO INSERT ICON</a:t>
            </a:r>
          </a:p>
        </p:txBody>
      </p:sp>
      <p:sp>
        <p:nvSpPr>
          <p:cNvPr id="25" name="Rectangle: Rounded Corners 24">
            <a:extLst>
              <a:ext uri="{FF2B5EF4-FFF2-40B4-BE49-F238E27FC236}">
                <a16:creationId xmlns:a16="http://schemas.microsoft.com/office/drawing/2014/main" id="{AD811AB0-5CC4-752A-2536-BA9285057C2C}"/>
              </a:ext>
            </a:extLst>
          </p:cNvPr>
          <p:cNvSpPr/>
          <p:nvPr/>
        </p:nvSpPr>
        <p:spPr>
          <a:xfrm>
            <a:off x="476494" y="5072457"/>
            <a:ext cx="813951" cy="806632"/>
          </a:xfrm>
          <a:prstGeom prst="round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6" name="Icon1">
            <a:extLst>
              <a:ext uri="{FF2B5EF4-FFF2-40B4-BE49-F238E27FC236}">
                <a16:creationId xmlns:a16="http://schemas.microsoft.com/office/drawing/2014/main" id="{64ABD9A6-778E-AD27-85A8-E34EEB5A83AE}"/>
              </a:ext>
            </a:extLst>
          </p:cNvPr>
          <p:cNvSpPr>
            <a:spLocks noGrp="1" noChangeAspect="1"/>
          </p:cNvSpPr>
          <p:nvPr>
            <p:ph type="pic" sz="quarter" idx="53" hasCustomPrompt="1"/>
          </p:nvPr>
        </p:nvSpPr>
        <p:spPr>
          <a:xfrm>
            <a:off x="571491" y="5175402"/>
            <a:ext cx="623956" cy="623956"/>
          </a:xfrm>
          <a:prstGeom prst="rect">
            <a:avLst/>
          </a:prstGeom>
        </p:spPr>
        <p:txBody>
          <a:bodyPr anchor="ctr"/>
          <a:lstStyle>
            <a:lvl1pPr marL="0" indent="0" algn="ctr">
              <a:buNone/>
              <a:defRPr sz="700">
                <a:solidFill>
                  <a:schemeClr val="bg1"/>
                </a:solidFill>
                <a:latin typeface="+mj-lt"/>
              </a:defRPr>
            </a:lvl1pPr>
          </a:lstStyle>
          <a:p>
            <a:r>
              <a:rPr lang="en-AU"/>
              <a:t>CLICK TO INSERT ICON</a:t>
            </a:r>
          </a:p>
        </p:txBody>
      </p:sp>
      <p:sp>
        <p:nvSpPr>
          <p:cNvPr id="27" name="Rectangle: Rounded Corners 26">
            <a:extLst>
              <a:ext uri="{FF2B5EF4-FFF2-40B4-BE49-F238E27FC236}">
                <a16:creationId xmlns:a16="http://schemas.microsoft.com/office/drawing/2014/main" id="{E1A63B0E-A5B7-21B3-F0C5-95173C45CC5D}"/>
              </a:ext>
            </a:extLst>
          </p:cNvPr>
          <p:cNvSpPr/>
          <p:nvPr/>
        </p:nvSpPr>
        <p:spPr>
          <a:xfrm>
            <a:off x="4853936" y="2290347"/>
            <a:ext cx="813951" cy="806632"/>
          </a:xfrm>
          <a:prstGeom prst="round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8" name="Icon1">
            <a:extLst>
              <a:ext uri="{FF2B5EF4-FFF2-40B4-BE49-F238E27FC236}">
                <a16:creationId xmlns:a16="http://schemas.microsoft.com/office/drawing/2014/main" id="{B456AB6A-A369-B403-56BF-78285EAE793C}"/>
              </a:ext>
            </a:extLst>
          </p:cNvPr>
          <p:cNvSpPr>
            <a:spLocks noGrp="1" noChangeAspect="1"/>
          </p:cNvSpPr>
          <p:nvPr>
            <p:ph type="pic" sz="quarter" idx="54" hasCustomPrompt="1"/>
          </p:nvPr>
        </p:nvSpPr>
        <p:spPr>
          <a:xfrm>
            <a:off x="4948933" y="2393292"/>
            <a:ext cx="623956" cy="623956"/>
          </a:xfrm>
          <a:prstGeom prst="rect">
            <a:avLst/>
          </a:prstGeom>
        </p:spPr>
        <p:txBody>
          <a:bodyPr anchor="ctr"/>
          <a:lstStyle>
            <a:lvl1pPr marL="0" indent="0" algn="ctr">
              <a:buNone/>
              <a:defRPr sz="700">
                <a:solidFill>
                  <a:schemeClr val="bg1"/>
                </a:solidFill>
                <a:latin typeface="+mj-lt"/>
              </a:defRPr>
            </a:lvl1pPr>
          </a:lstStyle>
          <a:p>
            <a:r>
              <a:rPr lang="en-AU"/>
              <a:t>CLICK TO INSERT ICON</a:t>
            </a:r>
          </a:p>
        </p:txBody>
      </p:sp>
      <p:sp>
        <p:nvSpPr>
          <p:cNvPr id="29" name="Rectangle: Rounded Corners 28">
            <a:extLst>
              <a:ext uri="{FF2B5EF4-FFF2-40B4-BE49-F238E27FC236}">
                <a16:creationId xmlns:a16="http://schemas.microsoft.com/office/drawing/2014/main" id="{F26D923E-89A9-D833-AC49-D299B046D3C5}"/>
              </a:ext>
            </a:extLst>
          </p:cNvPr>
          <p:cNvSpPr/>
          <p:nvPr/>
        </p:nvSpPr>
        <p:spPr>
          <a:xfrm>
            <a:off x="4853936" y="3700857"/>
            <a:ext cx="813951" cy="806632"/>
          </a:xfrm>
          <a:prstGeom prst="round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0" name="Icon1">
            <a:extLst>
              <a:ext uri="{FF2B5EF4-FFF2-40B4-BE49-F238E27FC236}">
                <a16:creationId xmlns:a16="http://schemas.microsoft.com/office/drawing/2014/main" id="{23C3BF23-C3FF-CD36-1020-F1FFEE349A9B}"/>
              </a:ext>
            </a:extLst>
          </p:cNvPr>
          <p:cNvSpPr>
            <a:spLocks noGrp="1" noChangeAspect="1"/>
          </p:cNvSpPr>
          <p:nvPr>
            <p:ph type="pic" sz="quarter" idx="55" hasCustomPrompt="1"/>
          </p:nvPr>
        </p:nvSpPr>
        <p:spPr>
          <a:xfrm>
            <a:off x="4948933" y="3803802"/>
            <a:ext cx="623956" cy="623956"/>
          </a:xfrm>
          <a:prstGeom prst="rect">
            <a:avLst/>
          </a:prstGeom>
        </p:spPr>
        <p:txBody>
          <a:bodyPr anchor="ctr"/>
          <a:lstStyle>
            <a:lvl1pPr marL="0" indent="0" algn="ctr">
              <a:buNone/>
              <a:defRPr sz="700">
                <a:solidFill>
                  <a:schemeClr val="bg1"/>
                </a:solidFill>
                <a:latin typeface="+mj-lt"/>
              </a:defRPr>
            </a:lvl1pPr>
          </a:lstStyle>
          <a:p>
            <a:r>
              <a:rPr lang="en-AU"/>
              <a:t>CLICK TO INSERT ICON</a:t>
            </a:r>
          </a:p>
        </p:txBody>
      </p:sp>
      <p:sp>
        <p:nvSpPr>
          <p:cNvPr id="31" name="Rectangle: Rounded Corners 30">
            <a:extLst>
              <a:ext uri="{FF2B5EF4-FFF2-40B4-BE49-F238E27FC236}">
                <a16:creationId xmlns:a16="http://schemas.microsoft.com/office/drawing/2014/main" id="{191FD36D-6BAB-DD19-F422-25EE94216D51}"/>
              </a:ext>
            </a:extLst>
          </p:cNvPr>
          <p:cNvSpPr/>
          <p:nvPr/>
        </p:nvSpPr>
        <p:spPr>
          <a:xfrm>
            <a:off x="4853936" y="5072457"/>
            <a:ext cx="813951" cy="806632"/>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2" name="Icon1">
            <a:extLst>
              <a:ext uri="{FF2B5EF4-FFF2-40B4-BE49-F238E27FC236}">
                <a16:creationId xmlns:a16="http://schemas.microsoft.com/office/drawing/2014/main" id="{1260FC07-17A2-C0D6-487A-A88D04C3C397}"/>
              </a:ext>
            </a:extLst>
          </p:cNvPr>
          <p:cNvSpPr>
            <a:spLocks noGrp="1" noChangeAspect="1"/>
          </p:cNvSpPr>
          <p:nvPr>
            <p:ph type="pic" sz="quarter" idx="56" hasCustomPrompt="1"/>
          </p:nvPr>
        </p:nvSpPr>
        <p:spPr>
          <a:xfrm>
            <a:off x="4948933" y="5175402"/>
            <a:ext cx="623956" cy="623956"/>
          </a:xfrm>
          <a:prstGeom prst="rect">
            <a:avLst/>
          </a:prstGeom>
        </p:spPr>
        <p:txBody>
          <a:bodyPr anchor="ctr"/>
          <a:lstStyle>
            <a:lvl1pPr marL="0" indent="0" algn="ctr">
              <a:buNone/>
              <a:defRPr sz="700">
                <a:solidFill>
                  <a:schemeClr val="bg1"/>
                </a:solidFill>
                <a:latin typeface="+mj-lt"/>
              </a:defRPr>
            </a:lvl1pPr>
          </a:lstStyle>
          <a:p>
            <a:r>
              <a:rPr lang="en-AU"/>
              <a:t>CLICK TO INSERT ICON</a:t>
            </a:r>
          </a:p>
        </p:txBody>
      </p:sp>
      <p:sp>
        <p:nvSpPr>
          <p:cNvPr id="33" name="Rectangle: Rounded Corners 32">
            <a:extLst>
              <a:ext uri="{FF2B5EF4-FFF2-40B4-BE49-F238E27FC236}">
                <a16:creationId xmlns:a16="http://schemas.microsoft.com/office/drawing/2014/main" id="{65681A04-3E27-C462-6D8F-4ED43DB56C2E}"/>
              </a:ext>
            </a:extLst>
          </p:cNvPr>
          <p:cNvSpPr/>
          <p:nvPr/>
        </p:nvSpPr>
        <p:spPr>
          <a:xfrm>
            <a:off x="9190477" y="600383"/>
            <a:ext cx="2430032" cy="5354570"/>
          </a:xfrm>
          <a:prstGeom prst="roundRect">
            <a:avLst>
              <a:gd name="adj" fmla="val 7256"/>
            </a:avLst>
          </a:prstGeom>
          <a:solidFill>
            <a:schemeClr val="bg1"/>
          </a:solidFill>
          <a:ln>
            <a:noFill/>
          </a:ln>
          <a:effectLst>
            <a:glow rad="190500">
              <a:schemeClr val="bg1">
                <a:lumMod val="85000"/>
                <a:alpha val="5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4" name="Text1">
            <a:extLst>
              <a:ext uri="{FF2B5EF4-FFF2-40B4-BE49-F238E27FC236}">
                <a16:creationId xmlns:a16="http://schemas.microsoft.com/office/drawing/2014/main" id="{0ED44588-EF82-0E40-910A-078B4D98FE81}"/>
              </a:ext>
            </a:extLst>
          </p:cNvPr>
          <p:cNvSpPr>
            <a:spLocks noGrp="1"/>
          </p:cNvSpPr>
          <p:nvPr>
            <p:ph type="body" sz="quarter" idx="28" hasCustomPrompt="1"/>
          </p:nvPr>
        </p:nvSpPr>
        <p:spPr>
          <a:xfrm>
            <a:off x="9542943" y="990309"/>
            <a:ext cx="1780053" cy="528638"/>
          </a:xfrm>
          <a:prstGeom prst="rect">
            <a:avLst/>
          </a:prstGeom>
        </p:spPr>
        <p:txBody>
          <a:bodyPr lIns="0" tIns="0" rIns="0" bIns="0"/>
          <a:lstStyle>
            <a:lvl1pPr marL="0" indent="0" algn="l">
              <a:buNone/>
              <a:defRPr sz="1600">
                <a:latin typeface="+mj-lt"/>
              </a:defRPr>
            </a:lvl1pPr>
            <a:lvl2pPr marL="360000" indent="0" algn="ctr">
              <a:buNone/>
              <a:defRPr sz="1200">
                <a:latin typeface="+mj-lt"/>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a:t>
            </a:r>
            <a:br>
              <a:rPr lang="en-US"/>
            </a:br>
            <a:r>
              <a:rPr lang="en-US"/>
              <a:t>HERE</a:t>
            </a:r>
            <a:endParaRPr lang="en-AU"/>
          </a:p>
        </p:txBody>
      </p:sp>
      <p:sp>
        <p:nvSpPr>
          <p:cNvPr id="35" name="Text">
            <a:extLst>
              <a:ext uri="{FF2B5EF4-FFF2-40B4-BE49-F238E27FC236}">
                <a16:creationId xmlns:a16="http://schemas.microsoft.com/office/drawing/2014/main" id="{F396E381-C631-669B-0D32-0E436AF1886E}"/>
              </a:ext>
            </a:extLst>
          </p:cNvPr>
          <p:cNvSpPr>
            <a:spLocks noGrp="1"/>
          </p:cNvSpPr>
          <p:nvPr>
            <p:ph type="body" sz="quarter" idx="19" hasCustomPrompt="1"/>
          </p:nvPr>
        </p:nvSpPr>
        <p:spPr>
          <a:xfrm>
            <a:off x="9542942" y="1839106"/>
            <a:ext cx="1780054" cy="3754298"/>
          </a:xfrm>
          <a:prstGeom prst="rect">
            <a:avLst/>
          </a:prstGeom>
        </p:spPr>
        <p:txBody>
          <a:bodyPr lIns="0" tIns="0" rIns="0" bIns="0"/>
          <a:lstStyle>
            <a:lvl1pPr marL="179388" indent="-179388" algn="l">
              <a:lnSpc>
                <a:spcPct val="100000"/>
              </a:lnSpc>
              <a:defRPr sz="1600">
                <a:solidFill>
                  <a:schemeClr val="tx1"/>
                </a:solidFill>
                <a:latin typeface="+mn-lt"/>
              </a:defRPr>
            </a:lvl1pPr>
            <a:lvl2pPr marL="363538" indent="-187325" algn="l">
              <a:lnSpc>
                <a:spcPct val="100000"/>
              </a:lnSpc>
              <a:tabLst/>
              <a:defRPr sz="1600">
                <a:solidFill>
                  <a:schemeClr val="tx1"/>
                </a:solidFill>
                <a:latin typeface="+mn-lt"/>
              </a:defRPr>
            </a:lvl2pPr>
            <a:lvl3pPr marL="539750" indent="-180975" algn="l">
              <a:lnSpc>
                <a:spcPct val="100000"/>
              </a:lnSpc>
              <a:defRPr sz="1600">
                <a:solidFill>
                  <a:schemeClr val="tx1"/>
                </a:solidFill>
                <a:latin typeface="+mn-lt"/>
              </a:defRPr>
            </a:lvl3pPr>
            <a:lvl4pPr marL="720725" indent="-185738" algn="l" defTabSz="984250">
              <a:lnSpc>
                <a:spcPct val="100000"/>
              </a:lnSpc>
              <a:tabLst/>
              <a:defRPr sz="1600">
                <a:solidFill>
                  <a:schemeClr val="tx1"/>
                </a:solidFill>
                <a:latin typeface="+mn-lt"/>
              </a:defRPr>
            </a:lvl4pPr>
            <a:lvl5pPr marL="893763" indent="-174625" algn="l">
              <a:lnSpc>
                <a:spcPct val="100000"/>
              </a:lnSpc>
              <a:defRPr sz="1600">
                <a:solidFill>
                  <a:schemeClr val="tx1"/>
                </a:solidFill>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401099357"/>
      </p:ext>
    </p:extLst>
  </p:cSld>
  <p:clrMapOvr>
    <a:masterClrMapping/>
  </p:clrMapOvr>
  <p:extLst>
    <p:ext uri="{DCECCB84-F9BA-43D5-87BE-67443E8EF086}">
      <p15:sldGuideLst xmlns:p15="http://schemas.microsoft.com/office/powerpoint/2012/main">
        <p15:guide id="1" orient="horz" pos="323">
          <p15:clr>
            <a:srgbClr val="FBAE40"/>
          </p15:clr>
        </p15:guide>
        <p15:guide id="2" pos="325">
          <p15:clr>
            <a:srgbClr val="FBAE40"/>
          </p15:clr>
        </p15:guide>
        <p15:guide id="6"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2_4 icons and text + quote">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DA49A84-66F8-C690-8B39-2DD424D6F71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0534" y="0"/>
            <a:ext cx="12158227" cy="6857999"/>
          </a:xfrm>
          <a:prstGeom prst="rect">
            <a:avLst/>
          </a:prstGeom>
        </p:spPr>
      </p:pic>
      <p:sp>
        <p:nvSpPr>
          <p:cNvPr id="5" name="Title">
            <a:extLst>
              <a:ext uri="{FF2B5EF4-FFF2-40B4-BE49-F238E27FC236}">
                <a16:creationId xmlns:a16="http://schemas.microsoft.com/office/drawing/2014/main" id="{5272E0F6-8E41-B64B-E64A-981FA43023C0}"/>
              </a:ext>
            </a:extLst>
          </p:cNvPr>
          <p:cNvSpPr>
            <a:spLocks noGrp="1"/>
          </p:cNvSpPr>
          <p:nvPr>
            <p:ph type="title" hasCustomPrompt="1"/>
          </p:nvPr>
        </p:nvSpPr>
        <p:spPr>
          <a:xfrm>
            <a:off x="515938" y="387047"/>
            <a:ext cx="5580062" cy="896265"/>
          </a:xfrm>
          <a:prstGeom prst="rect">
            <a:avLst/>
          </a:prstGeom>
        </p:spPr>
        <p:txBody>
          <a:bodyPr vert="horz" lIns="0" tIns="0" rIns="0" bIns="0" rtlCol="0" anchor="b">
            <a:noAutofit/>
          </a:bodyPr>
          <a:lstStyle>
            <a:lvl1pPr>
              <a:lnSpc>
                <a:spcPts val="3000"/>
              </a:lnSpc>
              <a:defRPr sz="3000">
                <a:solidFill>
                  <a:schemeClr val="tx1"/>
                </a:solidFill>
              </a:defRPr>
            </a:lvl1pPr>
          </a:lstStyle>
          <a:p>
            <a:r>
              <a:rPr lang="en-US"/>
              <a:t>Click To </a:t>
            </a:r>
            <a:br>
              <a:rPr lang="en-US"/>
            </a:br>
            <a:r>
              <a:rPr lang="en-US"/>
              <a:t>Edit Title</a:t>
            </a:r>
            <a:endParaRPr lang="en-AU"/>
          </a:p>
        </p:txBody>
      </p:sp>
      <p:sp>
        <p:nvSpPr>
          <p:cNvPr id="9" name="Text">
            <a:extLst>
              <a:ext uri="{FF2B5EF4-FFF2-40B4-BE49-F238E27FC236}">
                <a16:creationId xmlns:a16="http://schemas.microsoft.com/office/drawing/2014/main" id="{1D5C53D3-A8D0-B0B5-C507-08EF917CF60D}"/>
              </a:ext>
            </a:extLst>
          </p:cNvPr>
          <p:cNvSpPr>
            <a:spLocks noGrp="1"/>
          </p:cNvSpPr>
          <p:nvPr>
            <p:ph type="body" sz="quarter" idx="30" hasCustomPrompt="1"/>
          </p:nvPr>
        </p:nvSpPr>
        <p:spPr>
          <a:xfrm>
            <a:off x="1613901" y="2271818"/>
            <a:ext cx="2811600" cy="961200"/>
          </a:xfrm>
          <a:prstGeom prst="rect">
            <a:avLst/>
          </a:prstGeom>
        </p:spPr>
        <p:txBody>
          <a:bodyPr lIns="0" tIns="0" rIns="0" bIns="0" anchor="ctr"/>
          <a:lstStyle>
            <a:lvl1pPr marL="179388" indent="-179388">
              <a:lnSpc>
                <a:spcPct val="100000"/>
              </a:lnSpc>
              <a:defRPr sz="1600">
                <a:latin typeface="+mn-lt"/>
              </a:defRPr>
            </a:lvl1pPr>
            <a:lvl2pPr marL="363538" indent="-187325">
              <a:lnSpc>
                <a:spcPct val="100000"/>
              </a:lnSpc>
              <a:tabLst/>
              <a:defRPr sz="1600">
                <a:latin typeface="+mn-lt"/>
              </a:defRPr>
            </a:lvl2pPr>
            <a:lvl3pPr marL="539750" indent="-180975">
              <a:lnSpc>
                <a:spcPct val="100000"/>
              </a:lnSpc>
              <a:defRPr sz="1600">
                <a:latin typeface="+mn-lt"/>
              </a:defRPr>
            </a:lvl3pPr>
            <a:lvl4pPr marL="720725" indent="-185738" defTabSz="984250">
              <a:lnSpc>
                <a:spcPct val="100000"/>
              </a:lnSpc>
              <a:tabLst/>
              <a:defRPr sz="1600">
                <a:latin typeface="+mn-lt"/>
              </a:defRPr>
            </a:lvl4pPr>
            <a:lvl5pPr marL="893763" indent="-174625">
              <a:lnSpc>
                <a:spcPct val="100000"/>
              </a:lnSpc>
              <a:defRPr sz="1600">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AU"/>
          </a:p>
        </p:txBody>
      </p:sp>
      <p:sp>
        <p:nvSpPr>
          <p:cNvPr id="10" name="Text">
            <a:extLst>
              <a:ext uri="{FF2B5EF4-FFF2-40B4-BE49-F238E27FC236}">
                <a16:creationId xmlns:a16="http://schemas.microsoft.com/office/drawing/2014/main" id="{03B64E88-EE6C-448E-C65A-CEA99A3CE12D}"/>
              </a:ext>
            </a:extLst>
          </p:cNvPr>
          <p:cNvSpPr>
            <a:spLocks noGrp="1"/>
          </p:cNvSpPr>
          <p:nvPr>
            <p:ph type="body" sz="quarter" idx="32" hasCustomPrompt="1"/>
          </p:nvPr>
        </p:nvSpPr>
        <p:spPr>
          <a:xfrm>
            <a:off x="1613901" y="3632786"/>
            <a:ext cx="2811600" cy="961200"/>
          </a:xfrm>
          <a:prstGeom prst="rect">
            <a:avLst/>
          </a:prstGeom>
        </p:spPr>
        <p:txBody>
          <a:bodyPr lIns="0" tIns="0" rIns="0" bIns="0" anchor="ctr"/>
          <a:lstStyle>
            <a:lvl1pPr marL="179388" indent="-179388">
              <a:lnSpc>
                <a:spcPct val="100000"/>
              </a:lnSpc>
              <a:defRPr sz="1600">
                <a:latin typeface="+mn-lt"/>
              </a:defRPr>
            </a:lvl1pPr>
            <a:lvl2pPr marL="363538" indent="-187325">
              <a:lnSpc>
                <a:spcPct val="100000"/>
              </a:lnSpc>
              <a:tabLst/>
              <a:defRPr sz="1600">
                <a:latin typeface="+mn-lt"/>
              </a:defRPr>
            </a:lvl2pPr>
            <a:lvl3pPr marL="539750" indent="-180975">
              <a:lnSpc>
                <a:spcPct val="100000"/>
              </a:lnSpc>
              <a:defRPr sz="1600">
                <a:latin typeface="+mn-lt"/>
              </a:defRPr>
            </a:lvl3pPr>
            <a:lvl4pPr marL="720725" indent="-185738" defTabSz="984250">
              <a:lnSpc>
                <a:spcPct val="100000"/>
              </a:lnSpc>
              <a:tabLst/>
              <a:defRPr sz="1600">
                <a:latin typeface="+mn-lt"/>
              </a:defRPr>
            </a:lvl4pPr>
            <a:lvl5pPr marL="893763" indent="-174625">
              <a:lnSpc>
                <a:spcPct val="100000"/>
              </a:lnSpc>
              <a:defRPr sz="1600">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AU"/>
          </a:p>
        </p:txBody>
      </p:sp>
      <p:sp>
        <p:nvSpPr>
          <p:cNvPr id="12" name="Text">
            <a:extLst>
              <a:ext uri="{FF2B5EF4-FFF2-40B4-BE49-F238E27FC236}">
                <a16:creationId xmlns:a16="http://schemas.microsoft.com/office/drawing/2014/main" id="{544F80E3-7ADA-8925-47F9-3F9A232AF463}"/>
              </a:ext>
            </a:extLst>
          </p:cNvPr>
          <p:cNvSpPr>
            <a:spLocks noGrp="1"/>
          </p:cNvSpPr>
          <p:nvPr>
            <p:ph type="body" sz="quarter" idx="44" hasCustomPrompt="1"/>
          </p:nvPr>
        </p:nvSpPr>
        <p:spPr>
          <a:xfrm>
            <a:off x="5971014" y="3632786"/>
            <a:ext cx="2811600" cy="961200"/>
          </a:xfrm>
          <a:prstGeom prst="rect">
            <a:avLst/>
          </a:prstGeom>
        </p:spPr>
        <p:txBody>
          <a:bodyPr lIns="0" tIns="0" rIns="0" bIns="0" anchor="ctr"/>
          <a:lstStyle>
            <a:lvl1pPr marL="179388" indent="-179388">
              <a:lnSpc>
                <a:spcPct val="100000"/>
              </a:lnSpc>
              <a:defRPr sz="1600">
                <a:latin typeface="+mn-lt"/>
              </a:defRPr>
            </a:lvl1pPr>
            <a:lvl2pPr marL="363538" indent="-187325">
              <a:lnSpc>
                <a:spcPct val="100000"/>
              </a:lnSpc>
              <a:tabLst/>
              <a:defRPr sz="1600">
                <a:latin typeface="+mn-lt"/>
              </a:defRPr>
            </a:lvl2pPr>
            <a:lvl3pPr marL="539750" indent="-180975">
              <a:lnSpc>
                <a:spcPct val="100000"/>
              </a:lnSpc>
              <a:defRPr sz="1600">
                <a:latin typeface="+mn-lt"/>
              </a:defRPr>
            </a:lvl3pPr>
            <a:lvl4pPr marL="720725" indent="-185738" defTabSz="984250">
              <a:lnSpc>
                <a:spcPct val="100000"/>
              </a:lnSpc>
              <a:tabLst/>
              <a:defRPr sz="1600">
                <a:latin typeface="+mn-lt"/>
              </a:defRPr>
            </a:lvl4pPr>
            <a:lvl5pPr marL="893763" indent="-174625">
              <a:lnSpc>
                <a:spcPct val="100000"/>
              </a:lnSpc>
              <a:defRPr sz="1600">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AU"/>
          </a:p>
        </p:txBody>
      </p:sp>
      <p:sp>
        <p:nvSpPr>
          <p:cNvPr id="38" name="Text">
            <a:extLst>
              <a:ext uri="{FF2B5EF4-FFF2-40B4-BE49-F238E27FC236}">
                <a16:creationId xmlns:a16="http://schemas.microsoft.com/office/drawing/2014/main" id="{9E0D211F-400A-64AC-111B-52526ED48CA0}"/>
              </a:ext>
            </a:extLst>
          </p:cNvPr>
          <p:cNvSpPr>
            <a:spLocks noGrp="1"/>
          </p:cNvSpPr>
          <p:nvPr>
            <p:ph type="body" sz="quarter" idx="51" hasCustomPrompt="1"/>
          </p:nvPr>
        </p:nvSpPr>
        <p:spPr>
          <a:xfrm>
            <a:off x="5971014" y="2271818"/>
            <a:ext cx="2811600" cy="961200"/>
          </a:xfrm>
          <a:prstGeom prst="rect">
            <a:avLst/>
          </a:prstGeom>
        </p:spPr>
        <p:txBody>
          <a:bodyPr lIns="0" tIns="0" rIns="0" bIns="0" anchor="ctr"/>
          <a:lstStyle>
            <a:lvl1pPr marL="179388" indent="-179388">
              <a:lnSpc>
                <a:spcPct val="100000"/>
              </a:lnSpc>
              <a:defRPr sz="1600">
                <a:latin typeface="+mn-lt"/>
              </a:defRPr>
            </a:lvl1pPr>
            <a:lvl2pPr marL="363538" indent="-187325">
              <a:lnSpc>
                <a:spcPct val="100000"/>
              </a:lnSpc>
              <a:tabLst/>
              <a:defRPr sz="1600">
                <a:latin typeface="+mn-lt"/>
              </a:defRPr>
            </a:lvl2pPr>
            <a:lvl3pPr marL="539750" indent="-180975">
              <a:lnSpc>
                <a:spcPct val="100000"/>
              </a:lnSpc>
              <a:defRPr sz="1600">
                <a:latin typeface="+mn-lt"/>
              </a:defRPr>
            </a:lvl3pPr>
            <a:lvl4pPr marL="720725" indent="-185738" defTabSz="984250">
              <a:lnSpc>
                <a:spcPct val="100000"/>
              </a:lnSpc>
              <a:tabLst/>
              <a:defRPr sz="1600">
                <a:latin typeface="+mn-lt"/>
              </a:defRPr>
            </a:lvl4pPr>
            <a:lvl5pPr marL="893763" indent="-174625">
              <a:lnSpc>
                <a:spcPct val="100000"/>
              </a:lnSpc>
              <a:defRPr sz="1600">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AU"/>
          </a:p>
        </p:txBody>
      </p:sp>
      <p:sp>
        <p:nvSpPr>
          <p:cNvPr id="14" name="Rectangle: Rounded Corners 13">
            <a:extLst>
              <a:ext uri="{FF2B5EF4-FFF2-40B4-BE49-F238E27FC236}">
                <a16:creationId xmlns:a16="http://schemas.microsoft.com/office/drawing/2014/main" id="{FA271BFC-BF2D-03B6-F651-17EA505C7512}"/>
              </a:ext>
            </a:extLst>
          </p:cNvPr>
          <p:cNvSpPr/>
          <p:nvPr/>
        </p:nvSpPr>
        <p:spPr>
          <a:xfrm>
            <a:off x="476494" y="2290347"/>
            <a:ext cx="813951" cy="806632"/>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Icon1">
            <a:extLst>
              <a:ext uri="{FF2B5EF4-FFF2-40B4-BE49-F238E27FC236}">
                <a16:creationId xmlns:a16="http://schemas.microsoft.com/office/drawing/2014/main" id="{BB6E8508-8F3F-BD91-6FB0-189E73EEF529}"/>
              </a:ext>
            </a:extLst>
          </p:cNvPr>
          <p:cNvSpPr>
            <a:spLocks noGrp="1" noChangeAspect="1"/>
          </p:cNvSpPr>
          <p:nvPr>
            <p:ph type="pic" sz="quarter" idx="10" hasCustomPrompt="1"/>
          </p:nvPr>
        </p:nvSpPr>
        <p:spPr>
          <a:xfrm>
            <a:off x="571491" y="2393292"/>
            <a:ext cx="623956" cy="623956"/>
          </a:xfrm>
          <a:prstGeom prst="rect">
            <a:avLst/>
          </a:prstGeom>
        </p:spPr>
        <p:txBody>
          <a:bodyPr anchor="ctr"/>
          <a:lstStyle>
            <a:lvl1pPr marL="0" indent="0" algn="ctr">
              <a:buNone/>
              <a:defRPr sz="700">
                <a:solidFill>
                  <a:schemeClr val="bg1"/>
                </a:solidFill>
                <a:latin typeface="+mj-lt"/>
              </a:defRPr>
            </a:lvl1pPr>
          </a:lstStyle>
          <a:p>
            <a:r>
              <a:rPr lang="en-AU"/>
              <a:t>CLICK TO INSERT ICON</a:t>
            </a:r>
          </a:p>
        </p:txBody>
      </p:sp>
      <p:sp>
        <p:nvSpPr>
          <p:cNvPr id="21" name="Rectangle: Rounded Corners 20">
            <a:extLst>
              <a:ext uri="{FF2B5EF4-FFF2-40B4-BE49-F238E27FC236}">
                <a16:creationId xmlns:a16="http://schemas.microsoft.com/office/drawing/2014/main" id="{F6CC71E8-F554-41A5-2E1F-351BE1380DA2}"/>
              </a:ext>
            </a:extLst>
          </p:cNvPr>
          <p:cNvSpPr/>
          <p:nvPr/>
        </p:nvSpPr>
        <p:spPr>
          <a:xfrm>
            <a:off x="476494" y="3700857"/>
            <a:ext cx="813951" cy="806632"/>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 name="Icon1">
            <a:extLst>
              <a:ext uri="{FF2B5EF4-FFF2-40B4-BE49-F238E27FC236}">
                <a16:creationId xmlns:a16="http://schemas.microsoft.com/office/drawing/2014/main" id="{938F444C-D0CE-75B7-CFCF-3F60D68985BB}"/>
              </a:ext>
            </a:extLst>
          </p:cNvPr>
          <p:cNvSpPr>
            <a:spLocks noGrp="1" noChangeAspect="1"/>
          </p:cNvSpPr>
          <p:nvPr>
            <p:ph type="pic" sz="quarter" idx="52" hasCustomPrompt="1"/>
          </p:nvPr>
        </p:nvSpPr>
        <p:spPr>
          <a:xfrm>
            <a:off x="571491" y="3803802"/>
            <a:ext cx="623956" cy="623956"/>
          </a:xfrm>
          <a:prstGeom prst="rect">
            <a:avLst/>
          </a:prstGeom>
        </p:spPr>
        <p:txBody>
          <a:bodyPr anchor="ctr"/>
          <a:lstStyle>
            <a:lvl1pPr marL="0" indent="0" algn="ctr">
              <a:buNone/>
              <a:defRPr sz="700">
                <a:solidFill>
                  <a:schemeClr val="bg1"/>
                </a:solidFill>
                <a:latin typeface="+mj-lt"/>
              </a:defRPr>
            </a:lvl1pPr>
          </a:lstStyle>
          <a:p>
            <a:r>
              <a:rPr lang="en-AU"/>
              <a:t>CLICK TO INSERT ICON</a:t>
            </a:r>
          </a:p>
        </p:txBody>
      </p:sp>
      <p:sp>
        <p:nvSpPr>
          <p:cNvPr id="27" name="Rectangle: Rounded Corners 26">
            <a:extLst>
              <a:ext uri="{FF2B5EF4-FFF2-40B4-BE49-F238E27FC236}">
                <a16:creationId xmlns:a16="http://schemas.microsoft.com/office/drawing/2014/main" id="{E1A63B0E-A5B7-21B3-F0C5-95173C45CC5D}"/>
              </a:ext>
            </a:extLst>
          </p:cNvPr>
          <p:cNvSpPr/>
          <p:nvPr/>
        </p:nvSpPr>
        <p:spPr>
          <a:xfrm>
            <a:off x="4853936" y="2290347"/>
            <a:ext cx="813951" cy="806632"/>
          </a:xfrm>
          <a:prstGeom prst="round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8" name="Icon1">
            <a:extLst>
              <a:ext uri="{FF2B5EF4-FFF2-40B4-BE49-F238E27FC236}">
                <a16:creationId xmlns:a16="http://schemas.microsoft.com/office/drawing/2014/main" id="{B456AB6A-A369-B403-56BF-78285EAE793C}"/>
              </a:ext>
            </a:extLst>
          </p:cNvPr>
          <p:cNvSpPr>
            <a:spLocks noGrp="1" noChangeAspect="1"/>
          </p:cNvSpPr>
          <p:nvPr>
            <p:ph type="pic" sz="quarter" idx="54" hasCustomPrompt="1"/>
          </p:nvPr>
        </p:nvSpPr>
        <p:spPr>
          <a:xfrm>
            <a:off x="4948933" y="2393292"/>
            <a:ext cx="623956" cy="623956"/>
          </a:xfrm>
          <a:prstGeom prst="rect">
            <a:avLst/>
          </a:prstGeom>
        </p:spPr>
        <p:txBody>
          <a:bodyPr anchor="ctr"/>
          <a:lstStyle>
            <a:lvl1pPr marL="0" indent="0" algn="ctr">
              <a:buNone/>
              <a:defRPr sz="700">
                <a:solidFill>
                  <a:schemeClr val="bg1"/>
                </a:solidFill>
                <a:latin typeface="+mj-lt"/>
              </a:defRPr>
            </a:lvl1pPr>
          </a:lstStyle>
          <a:p>
            <a:r>
              <a:rPr lang="en-AU"/>
              <a:t>CLICK TO INSERT ICON</a:t>
            </a:r>
          </a:p>
        </p:txBody>
      </p:sp>
      <p:sp>
        <p:nvSpPr>
          <p:cNvPr id="29" name="Rectangle: Rounded Corners 28">
            <a:extLst>
              <a:ext uri="{FF2B5EF4-FFF2-40B4-BE49-F238E27FC236}">
                <a16:creationId xmlns:a16="http://schemas.microsoft.com/office/drawing/2014/main" id="{F26D923E-89A9-D833-AC49-D299B046D3C5}"/>
              </a:ext>
            </a:extLst>
          </p:cNvPr>
          <p:cNvSpPr/>
          <p:nvPr/>
        </p:nvSpPr>
        <p:spPr>
          <a:xfrm>
            <a:off x="4853936" y="3700857"/>
            <a:ext cx="813951" cy="806632"/>
          </a:xfrm>
          <a:prstGeom prst="round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0" name="Icon1">
            <a:extLst>
              <a:ext uri="{FF2B5EF4-FFF2-40B4-BE49-F238E27FC236}">
                <a16:creationId xmlns:a16="http://schemas.microsoft.com/office/drawing/2014/main" id="{23C3BF23-C3FF-CD36-1020-F1FFEE349A9B}"/>
              </a:ext>
            </a:extLst>
          </p:cNvPr>
          <p:cNvSpPr>
            <a:spLocks noGrp="1" noChangeAspect="1"/>
          </p:cNvSpPr>
          <p:nvPr>
            <p:ph type="pic" sz="quarter" idx="55" hasCustomPrompt="1"/>
          </p:nvPr>
        </p:nvSpPr>
        <p:spPr>
          <a:xfrm>
            <a:off x="4948933" y="3803802"/>
            <a:ext cx="623956" cy="623956"/>
          </a:xfrm>
          <a:prstGeom prst="rect">
            <a:avLst/>
          </a:prstGeom>
        </p:spPr>
        <p:txBody>
          <a:bodyPr anchor="ctr"/>
          <a:lstStyle>
            <a:lvl1pPr marL="0" indent="0" algn="ctr">
              <a:buNone/>
              <a:defRPr sz="700">
                <a:solidFill>
                  <a:schemeClr val="bg1"/>
                </a:solidFill>
                <a:latin typeface="+mj-lt"/>
              </a:defRPr>
            </a:lvl1pPr>
          </a:lstStyle>
          <a:p>
            <a:r>
              <a:rPr lang="en-AU"/>
              <a:t>CLICK TO INSERT ICON</a:t>
            </a:r>
          </a:p>
        </p:txBody>
      </p:sp>
      <p:sp>
        <p:nvSpPr>
          <p:cNvPr id="33" name="Rectangle: Rounded Corners 32">
            <a:extLst>
              <a:ext uri="{FF2B5EF4-FFF2-40B4-BE49-F238E27FC236}">
                <a16:creationId xmlns:a16="http://schemas.microsoft.com/office/drawing/2014/main" id="{65681A04-3E27-C462-6D8F-4ED43DB56C2E}"/>
              </a:ext>
            </a:extLst>
          </p:cNvPr>
          <p:cNvSpPr/>
          <p:nvPr/>
        </p:nvSpPr>
        <p:spPr>
          <a:xfrm>
            <a:off x="9190477" y="600383"/>
            <a:ext cx="2430032" cy="5354570"/>
          </a:xfrm>
          <a:prstGeom prst="roundRect">
            <a:avLst>
              <a:gd name="adj" fmla="val 7256"/>
            </a:avLst>
          </a:prstGeom>
          <a:solidFill>
            <a:schemeClr val="bg1">
              <a:lumMod val="9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 name="Quote Mark - start">
            <a:extLst>
              <a:ext uri="{FF2B5EF4-FFF2-40B4-BE49-F238E27FC236}">
                <a16:creationId xmlns:a16="http://schemas.microsoft.com/office/drawing/2014/main" id="{A3AA150F-780D-FEE5-3D5C-11005507709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31905" y="983073"/>
            <a:ext cx="462016" cy="462014"/>
          </a:xfrm>
          <a:prstGeom prst="rect">
            <a:avLst/>
          </a:prstGeom>
        </p:spPr>
      </p:pic>
      <p:pic>
        <p:nvPicPr>
          <p:cNvPr id="4" name="Quote Mark - end">
            <a:extLst>
              <a:ext uri="{FF2B5EF4-FFF2-40B4-BE49-F238E27FC236}">
                <a16:creationId xmlns:a16="http://schemas.microsoft.com/office/drawing/2014/main" id="{33239306-26A4-722B-994C-80B697D2B51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0800000">
            <a:off x="10909765" y="4362979"/>
            <a:ext cx="462014" cy="462014"/>
          </a:xfrm>
          <a:prstGeom prst="rect">
            <a:avLst/>
          </a:prstGeom>
        </p:spPr>
      </p:pic>
      <p:sp>
        <p:nvSpPr>
          <p:cNvPr id="6" name="Name">
            <a:extLst>
              <a:ext uri="{FF2B5EF4-FFF2-40B4-BE49-F238E27FC236}">
                <a16:creationId xmlns:a16="http://schemas.microsoft.com/office/drawing/2014/main" id="{8992D734-F809-225A-9FAD-1456B8B947B1}"/>
              </a:ext>
            </a:extLst>
          </p:cNvPr>
          <p:cNvSpPr>
            <a:spLocks noGrp="1"/>
          </p:cNvSpPr>
          <p:nvPr>
            <p:ph type="body" sz="quarter" idx="11" hasCustomPrompt="1"/>
          </p:nvPr>
        </p:nvSpPr>
        <p:spPr>
          <a:xfrm>
            <a:off x="9580545" y="5160419"/>
            <a:ext cx="1431561" cy="481623"/>
          </a:xfrm>
          <a:prstGeom prst="rect">
            <a:avLst/>
          </a:prstGeom>
        </p:spPr>
        <p:txBody>
          <a:bodyPr lIns="0" tIns="0" rIns="0" bIns="0"/>
          <a:lstStyle>
            <a:lvl1pPr marL="0" indent="0">
              <a:buNone/>
              <a:defRPr sz="1200">
                <a:latin typeface="+mj-lt"/>
              </a:defRPr>
            </a:lvl1pPr>
          </a:lstStyle>
          <a:p>
            <a:pPr lvl="0"/>
            <a:r>
              <a:rPr lang="en-US"/>
              <a:t>Name</a:t>
            </a:r>
          </a:p>
          <a:p>
            <a:pPr lvl="0"/>
            <a:r>
              <a:rPr lang="en-US"/>
              <a:t>JOB TITLE</a:t>
            </a:r>
          </a:p>
        </p:txBody>
      </p:sp>
      <p:sp>
        <p:nvSpPr>
          <p:cNvPr id="7" name="Text">
            <a:extLst>
              <a:ext uri="{FF2B5EF4-FFF2-40B4-BE49-F238E27FC236}">
                <a16:creationId xmlns:a16="http://schemas.microsoft.com/office/drawing/2014/main" id="{3996440C-2202-5989-360D-B72AD9CACDE0}"/>
              </a:ext>
            </a:extLst>
          </p:cNvPr>
          <p:cNvSpPr>
            <a:spLocks noGrp="1"/>
          </p:cNvSpPr>
          <p:nvPr>
            <p:ph type="body" sz="quarter" idx="56" hasCustomPrompt="1"/>
          </p:nvPr>
        </p:nvSpPr>
        <p:spPr>
          <a:xfrm>
            <a:off x="9560521" y="1759571"/>
            <a:ext cx="1743019" cy="1518097"/>
          </a:xfrm>
          <a:prstGeom prst="rect">
            <a:avLst/>
          </a:prstGeom>
        </p:spPr>
        <p:txBody>
          <a:bodyPr lIns="0" tIns="0" rIns="0" bIns="0" anchor="ctr"/>
          <a:lstStyle>
            <a:lvl1pPr marL="0" indent="0" algn="l">
              <a:lnSpc>
                <a:spcPct val="100000"/>
              </a:lnSpc>
              <a:buNone/>
              <a:defRPr sz="1600">
                <a:latin typeface="+mn-lt"/>
              </a:defRPr>
            </a:lvl1pPr>
            <a:lvl2pPr marL="176213" indent="0" algn="l">
              <a:lnSpc>
                <a:spcPct val="100000"/>
              </a:lnSpc>
              <a:buNone/>
              <a:tabLst/>
              <a:defRPr sz="1600">
                <a:latin typeface="+mn-lt"/>
              </a:defRPr>
            </a:lvl2pPr>
            <a:lvl3pPr marL="358775" indent="0" algn="l">
              <a:lnSpc>
                <a:spcPct val="100000"/>
              </a:lnSpc>
              <a:buNone/>
              <a:defRPr sz="1600">
                <a:latin typeface="+mn-lt"/>
              </a:defRPr>
            </a:lvl3pPr>
            <a:lvl4pPr marL="534987" indent="0" algn="l" defTabSz="984250">
              <a:lnSpc>
                <a:spcPct val="100000"/>
              </a:lnSpc>
              <a:buNone/>
              <a:tabLst/>
              <a:defRPr sz="1600">
                <a:latin typeface="+mn-lt"/>
              </a:defRPr>
            </a:lvl4pPr>
            <a:lvl5pPr marL="719138" indent="0" algn="l">
              <a:lnSpc>
                <a:spcPct val="100000"/>
              </a:lnSpc>
              <a:buNone/>
              <a:defRPr sz="1600">
                <a:latin typeface="+mn-lt"/>
              </a:defRPr>
            </a:lvl5pPr>
          </a:lstStyle>
          <a:p>
            <a:pPr marL="0" marR="0" lvl="0" indent="0" algn="l" defTabSz="914400" rtl="0" eaLnBrk="1" fontAlgn="auto" latinLnBrk="0" hangingPunct="1">
              <a:lnSpc>
                <a:spcPct val="100000"/>
              </a:lnSpc>
              <a:spcBef>
                <a:spcPts val="0"/>
              </a:spcBef>
              <a:spcAft>
                <a:spcPts val="0"/>
              </a:spcAft>
              <a:buClr>
                <a:schemeClr val="accent2"/>
              </a:buClr>
              <a:buSzTx/>
              <a:buFont typeface="Arial" panose="020B0604020202020204" pitchFamily="34" charset="0"/>
              <a:buNone/>
              <a:tabLst/>
              <a:defRPr/>
            </a:pPr>
            <a:r>
              <a:rPr lang="en-US"/>
              <a:t>Click to edit </a:t>
            </a:r>
            <a:r>
              <a:rPr lang="en-US" err="1"/>
              <a:t>textClick</a:t>
            </a:r>
            <a:r>
              <a:rPr lang="en-US"/>
              <a:t> to edit text Click to edit </a:t>
            </a:r>
          </a:p>
          <a:p>
            <a:pPr marL="0" marR="0" lvl="0" indent="0" algn="l" defTabSz="914400" rtl="0" eaLnBrk="1" fontAlgn="auto" latinLnBrk="0" hangingPunct="1">
              <a:lnSpc>
                <a:spcPct val="100000"/>
              </a:lnSpc>
              <a:spcBef>
                <a:spcPts val="0"/>
              </a:spcBef>
              <a:spcAft>
                <a:spcPts val="0"/>
              </a:spcAft>
              <a:buClr>
                <a:schemeClr val="accent2"/>
              </a:buClr>
              <a:buSzTx/>
              <a:buFont typeface="Arial" panose="020B0604020202020204" pitchFamily="34" charset="0"/>
              <a:buNone/>
              <a:tabLst/>
              <a:defRPr/>
            </a:pPr>
            <a:r>
              <a:rPr lang="en-US"/>
              <a:t>Click to edit text</a:t>
            </a:r>
          </a:p>
          <a:p>
            <a:pPr marL="0" marR="0" lvl="0" indent="0" algn="l" defTabSz="914400" rtl="0" eaLnBrk="1" fontAlgn="auto" latinLnBrk="0" hangingPunct="1">
              <a:lnSpc>
                <a:spcPct val="100000"/>
              </a:lnSpc>
              <a:spcBef>
                <a:spcPts val="0"/>
              </a:spcBef>
              <a:spcAft>
                <a:spcPts val="0"/>
              </a:spcAft>
              <a:buClr>
                <a:schemeClr val="accent2"/>
              </a:buClr>
              <a:buSzTx/>
              <a:buFont typeface="Arial" panose="020B0604020202020204" pitchFamily="34" charset="0"/>
              <a:buNone/>
              <a:tabLst/>
              <a:defRPr/>
            </a:pPr>
            <a:r>
              <a:rPr lang="en-US"/>
              <a:t>Click to edit text</a:t>
            </a:r>
          </a:p>
          <a:p>
            <a:pPr lvl="0"/>
            <a:endParaRPr lang="en-US"/>
          </a:p>
        </p:txBody>
      </p:sp>
      <p:sp>
        <p:nvSpPr>
          <p:cNvPr id="11" name="Picture Placeholder 10">
            <a:extLst>
              <a:ext uri="{FF2B5EF4-FFF2-40B4-BE49-F238E27FC236}">
                <a16:creationId xmlns:a16="http://schemas.microsoft.com/office/drawing/2014/main" id="{70F1C1BB-B0B5-92C8-1900-96688C424BAE}"/>
              </a:ext>
            </a:extLst>
          </p:cNvPr>
          <p:cNvSpPr>
            <a:spLocks noGrp="1"/>
          </p:cNvSpPr>
          <p:nvPr>
            <p:ph type="pic" sz="quarter" idx="57"/>
          </p:nvPr>
        </p:nvSpPr>
        <p:spPr>
          <a:xfrm>
            <a:off x="1727080" y="5160418"/>
            <a:ext cx="2430032" cy="1481921"/>
          </a:xfrm>
          <a:prstGeom prst="rect">
            <a:avLst/>
          </a:prstGeom>
          <a:solidFill>
            <a:schemeClr val="accent2"/>
          </a:solidFill>
        </p:spPr>
        <p:txBody>
          <a:bodyPr/>
          <a:lstStyle>
            <a:lvl1pPr marL="0" indent="0">
              <a:buNone/>
              <a:defRPr/>
            </a:lvl1pPr>
          </a:lstStyle>
          <a:p>
            <a:r>
              <a:rPr lang="en-US"/>
              <a:t>Click icon to add picture</a:t>
            </a:r>
            <a:endParaRPr lang="en-AU" dirty="0"/>
          </a:p>
        </p:txBody>
      </p:sp>
    </p:spTree>
    <p:extLst>
      <p:ext uri="{BB962C8B-B14F-4D97-AF65-F5344CB8AC3E}">
        <p14:creationId xmlns:p14="http://schemas.microsoft.com/office/powerpoint/2010/main" val="2473073195"/>
      </p:ext>
    </p:extLst>
  </p:cSld>
  <p:clrMapOvr>
    <a:masterClrMapping/>
  </p:clrMapOvr>
  <p:extLst>
    <p:ext uri="{DCECCB84-F9BA-43D5-87BE-67443E8EF086}">
      <p15:sldGuideLst xmlns:p15="http://schemas.microsoft.com/office/powerpoint/2012/main">
        <p15:guide id="1" orient="horz" pos="323">
          <p15:clr>
            <a:srgbClr val="FBAE40"/>
          </p15:clr>
        </p15:guide>
        <p15:guide id="2" pos="325">
          <p15:clr>
            <a:srgbClr val="FBAE40"/>
          </p15:clr>
        </p15:guide>
        <p15:guide id="6" pos="384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4_8 icons and headings + breakout">
    <p:bg>
      <p:bgPr>
        <a:solidFill>
          <a:schemeClr val="bg1"/>
        </a:solidFill>
        <a:effectLst/>
      </p:bgPr>
    </p:bg>
    <p:spTree>
      <p:nvGrpSpPr>
        <p:cNvPr id="1" name=""/>
        <p:cNvGrpSpPr/>
        <p:nvPr/>
      </p:nvGrpSpPr>
      <p:grpSpPr>
        <a:xfrm>
          <a:off x="0" y="0"/>
          <a:ext cx="0" cy="0"/>
          <a:chOff x="0" y="0"/>
          <a:chExt cx="0" cy="0"/>
        </a:xfrm>
      </p:grpSpPr>
      <p:pic>
        <p:nvPicPr>
          <p:cNvPr id="51" name="Picture 50">
            <a:extLst>
              <a:ext uri="{FF2B5EF4-FFF2-40B4-BE49-F238E27FC236}">
                <a16:creationId xmlns:a16="http://schemas.microsoft.com/office/drawing/2014/main" id="{5958EE15-0FC7-66FD-F140-58717745FE4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5839" y="520"/>
            <a:ext cx="12167617" cy="6856959"/>
          </a:xfrm>
          <a:prstGeom prst="rect">
            <a:avLst/>
          </a:prstGeom>
        </p:spPr>
      </p:pic>
      <p:sp>
        <p:nvSpPr>
          <p:cNvPr id="20" name="Text1">
            <a:extLst>
              <a:ext uri="{FF2B5EF4-FFF2-40B4-BE49-F238E27FC236}">
                <a16:creationId xmlns:a16="http://schemas.microsoft.com/office/drawing/2014/main" id="{9DBE31F8-F8EE-A205-26BA-AFE80932FA80}"/>
              </a:ext>
            </a:extLst>
          </p:cNvPr>
          <p:cNvSpPr>
            <a:spLocks noGrp="1"/>
          </p:cNvSpPr>
          <p:nvPr>
            <p:ph type="body" sz="quarter" idx="11" hasCustomPrompt="1"/>
          </p:nvPr>
        </p:nvSpPr>
        <p:spPr>
          <a:xfrm>
            <a:off x="743707" y="3333923"/>
            <a:ext cx="1332000" cy="528638"/>
          </a:xfrm>
          <a:prstGeom prst="rect">
            <a:avLst/>
          </a:prstGeom>
        </p:spPr>
        <p:txBody>
          <a:bodyPr lIns="0" tIns="0" rIns="0" bIns="0"/>
          <a:lstStyle>
            <a:lvl1pPr marL="0" indent="0" algn="ctr">
              <a:buNone/>
              <a:defRPr sz="1400">
                <a:latin typeface="+mn-lt"/>
              </a:defRPr>
            </a:lvl1pPr>
            <a:lvl2pPr marL="360000" indent="0" algn="ctr">
              <a:buNone/>
              <a:defRPr sz="1200">
                <a:latin typeface="+mj-lt"/>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endParaRPr lang="en-AU"/>
          </a:p>
        </p:txBody>
      </p:sp>
      <p:sp>
        <p:nvSpPr>
          <p:cNvPr id="23" name="Text2">
            <a:extLst>
              <a:ext uri="{FF2B5EF4-FFF2-40B4-BE49-F238E27FC236}">
                <a16:creationId xmlns:a16="http://schemas.microsoft.com/office/drawing/2014/main" id="{6D91584B-7E97-C586-5864-31F4ED3923EB}"/>
              </a:ext>
            </a:extLst>
          </p:cNvPr>
          <p:cNvSpPr>
            <a:spLocks noGrp="1"/>
          </p:cNvSpPr>
          <p:nvPr>
            <p:ph type="body" sz="quarter" idx="13" hasCustomPrompt="1"/>
          </p:nvPr>
        </p:nvSpPr>
        <p:spPr>
          <a:xfrm>
            <a:off x="2426274" y="3333923"/>
            <a:ext cx="1332000" cy="528638"/>
          </a:xfrm>
          <a:prstGeom prst="rect">
            <a:avLst/>
          </a:prstGeom>
        </p:spPr>
        <p:txBody>
          <a:bodyPr lIns="0" tIns="0" rIns="0" bIns="0"/>
          <a:lstStyle>
            <a:lvl1pPr marL="0" indent="0" algn="ctr">
              <a:buNone/>
              <a:defRPr sz="1400">
                <a:latin typeface="+mn-lt"/>
              </a:defRPr>
            </a:lvl1pPr>
            <a:lvl2pPr marL="360000" indent="0" algn="ctr">
              <a:buNone/>
              <a:defRPr sz="1200">
                <a:latin typeface="+mj-lt"/>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endParaRPr lang="en-AU"/>
          </a:p>
        </p:txBody>
      </p:sp>
      <p:sp>
        <p:nvSpPr>
          <p:cNvPr id="26" name="Text3">
            <a:extLst>
              <a:ext uri="{FF2B5EF4-FFF2-40B4-BE49-F238E27FC236}">
                <a16:creationId xmlns:a16="http://schemas.microsoft.com/office/drawing/2014/main" id="{1A247C8C-4132-5D0C-F564-385A8CBF4D07}"/>
              </a:ext>
            </a:extLst>
          </p:cNvPr>
          <p:cNvSpPr>
            <a:spLocks noGrp="1"/>
          </p:cNvSpPr>
          <p:nvPr>
            <p:ph type="body" sz="quarter" idx="15" hasCustomPrompt="1"/>
          </p:nvPr>
        </p:nvSpPr>
        <p:spPr>
          <a:xfrm>
            <a:off x="4108841" y="3333923"/>
            <a:ext cx="1332000" cy="528638"/>
          </a:xfrm>
          <a:prstGeom prst="rect">
            <a:avLst/>
          </a:prstGeom>
        </p:spPr>
        <p:txBody>
          <a:bodyPr lIns="0" tIns="0" rIns="0" bIns="0"/>
          <a:lstStyle>
            <a:lvl1pPr marL="0" indent="0" algn="ctr">
              <a:buNone/>
              <a:defRPr sz="1400">
                <a:latin typeface="+mn-lt"/>
              </a:defRPr>
            </a:lvl1pPr>
            <a:lvl2pPr marL="360000" indent="0" algn="ctr">
              <a:buNone/>
              <a:defRPr sz="1200">
                <a:latin typeface="+mj-lt"/>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endParaRPr lang="en-AU"/>
          </a:p>
        </p:txBody>
      </p:sp>
      <p:sp>
        <p:nvSpPr>
          <p:cNvPr id="29" name="Text4">
            <a:extLst>
              <a:ext uri="{FF2B5EF4-FFF2-40B4-BE49-F238E27FC236}">
                <a16:creationId xmlns:a16="http://schemas.microsoft.com/office/drawing/2014/main" id="{0C39238E-5920-0D4B-82AC-C737AF086CF8}"/>
              </a:ext>
            </a:extLst>
          </p:cNvPr>
          <p:cNvSpPr>
            <a:spLocks noGrp="1"/>
          </p:cNvSpPr>
          <p:nvPr>
            <p:ph type="body" sz="quarter" idx="17" hasCustomPrompt="1"/>
          </p:nvPr>
        </p:nvSpPr>
        <p:spPr>
          <a:xfrm>
            <a:off x="5791408" y="3333923"/>
            <a:ext cx="1332000" cy="528638"/>
          </a:xfrm>
          <a:prstGeom prst="rect">
            <a:avLst/>
          </a:prstGeom>
        </p:spPr>
        <p:txBody>
          <a:bodyPr lIns="0" tIns="0" rIns="0" bIns="0"/>
          <a:lstStyle>
            <a:lvl1pPr marL="0" indent="0" algn="ctr">
              <a:buNone/>
              <a:defRPr sz="1400">
                <a:latin typeface="+mn-lt"/>
              </a:defRPr>
            </a:lvl1pPr>
            <a:lvl2pPr marL="360000" indent="0" algn="ctr">
              <a:buNone/>
              <a:defRPr sz="1200">
                <a:latin typeface="+mj-lt"/>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endParaRPr lang="en-AU"/>
          </a:p>
        </p:txBody>
      </p:sp>
      <p:sp>
        <p:nvSpPr>
          <p:cNvPr id="35" name="Text5">
            <a:extLst>
              <a:ext uri="{FF2B5EF4-FFF2-40B4-BE49-F238E27FC236}">
                <a16:creationId xmlns:a16="http://schemas.microsoft.com/office/drawing/2014/main" id="{5C28FF88-B305-B8CA-3B0B-FB09F001746C}"/>
              </a:ext>
            </a:extLst>
          </p:cNvPr>
          <p:cNvSpPr>
            <a:spLocks noGrp="1"/>
          </p:cNvSpPr>
          <p:nvPr>
            <p:ph type="body" sz="quarter" idx="21" hasCustomPrompt="1"/>
          </p:nvPr>
        </p:nvSpPr>
        <p:spPr>
          <a:xfrm>
            <a:off x="743707" y="5521184"/>
            <a:ext cx="1332000" cy="528638"/>
          </a:xfrm>
          <a:prstGeom prst="rect">
            <a:avLst/>
          </a:prstGeom>
        </p:spPr>
        <p:txBody>
          <a:bodyPr lIns="0" tIns="0" rIns="0" bIns="0"/>
          <a:lstStyle>
            <a:lvl1pPr marL="0" indent="0" algn="ctr">
              <a:buNone/>
              <a:defRPr sz="1400">
                <a:latin typeface="+mn-lt"/>
              </a:defRPr>
            </a:lvl1pPr>
            <a:lvl2pPr marL="360000" indent="0" algn="ctr">
              <a:buNone/>
              <a:defRPr sz="1200">
                <a:latin typeface="+mj-lt"/>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endParaRPr lang="en-AU"/>
          </a:p>
        </p:txBody>
      </p:sp>
      <p:sp>
        <p:nvSpPr>
          <p:cNvPr id="38" name="Text6">
            <a:extLst>
              <a:ext uri="{FF2B5EF4-FFF2-40B4-BE49-F238E27FC236}">
                <a16:creationId xmlns:a16="http://schemas.microsoft.com/office/drawing/2014/main" id="{7F11F1EB-CE1E-7D38-4772-4B89CDD0834C}"/>
              </a:ext>
            </a:extLst>
          </p:cNvPr>
          <p:cNvSpPr>
            <a:spLocks noGrp="1"/>
          </p:cNvSpPr>
          <p:nvPr>
            <p:ph type="body" sz="quarter" idx="23" hasCustomPrompt="1"/>
          </p:nvPr>
        </p:nvSpPr>
        <p:spPr>
          <a:xfrm>
            <a:off x="2426274" y="5521184"/>
            <a:ext cx="1332000" cy="528638"/>
          </a:xfrm>
          <a:prstGeom prst="rect">
            <a:avLst/>
          </a:prstGeom>
        </p:spPr>
        <p:txBody>
          <a:bodyPr lIns="0" tIns="0" rIns="0" bIns="0"/>
          <a:lstStyle>
            <a:lvl1pPr marL="0" indent="0" algn="ctr">
              <a:buNone/>
              <a:defRPr sz="1400">
                <a:latin typeface="+mn-lt"/>
              </a:defRPr>
            </a:lvl1pPr>
            <a:lvl2pPr marL="360000" indent="0" algn="ctr">
              <a:buNone/>
              <a:defRPr sz="1200">
                <a:latin typeface="+mj-lt"/>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endParaRPr lang="en-AU"/>
          </a:p>
        </p:txBody>
      </p:sp>
      <p:sp>
        <p:nvSpPr>
          <p:cNvPr id="41" name="Text7">
            <a:extLst>
              <a:ext uri="{FF2B5EF4-FFF2-40B4-BE49-F238E27FC236}">
                <a16:creationId xmlns:a16="http://schemas.microsoft.com/office/drawing/2014/main" id="{C23CEE69-B77C-8367-78C7-A21A936B8586}"/>
              </a:ext>
            </a:extLst>
          </p:cNvPr>
          <p:cNvSpPr>
            <a:spLocks noGrp="1"/>
          </p:cNvSpPr>
          <p:nvPr>
            <p:ph type="body" sz="quarter" idx="25" hasCustomPrompt="1"/>
          </p:nvPr>
        </p:nvSpPr>
        <p:spPr>
          <a:xfrm>
            <a:off x="4108841" y="5521184"/>
            <a:ext cx="1332000" cy="528638"/>
          </a:xfrm>
          <a:prstGeom prst="rect">
            <a:avLst/>
          </a:prstGeom>
        </p:spPr>
        <p:txBody>
          <a:bodyPr lIns="0" tIns="0" rIns="0" bIns="0"/>
          <a:lstStyle>
            <a:lvl1pPr marL="0" indent="0" algn="ctr">
              <a:buNone/>
              <a:defRPr sz="1400">
                <a:latin typeface="+mn-lt"/>
              </a:defRPr>
            </a:lvl1pPr>
            <a:lvl2pPr marL="360000" indent="0" algn="ctr">
              <a:buNone/>
              <a:defRPr sz="1200">
                <a:latin typeface="+mj-lt"/>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endParaRPr lang="en-AU"/>
          </a:p>
        </p:txBody>
      </p:sp>
      <p:sp>
        <p:nvSpPr>
          <p:cNvPr id="44" name="Text8">
            <a:extLst>
              <a:ext uri="{FF2B5EF4-FFF2-40B4-BE49-F238E27FC236}">
                <a16:creationId xmlns:a16="http://schemas.microsoft.com/office/drawing/2014/main" id="{0311E58B-9F3E-76BD-DF78-E0C4087BC428}"/>
              </a:ext>
            </a:extLst>
          </p:cNvPr>
          <p:cNvSpPr>
            <a:spLocks noGrp="1"/>
          </p:cNvSpPr>
          <p:nvPr>
            <p:ph type="body" sz="quarter" idx="27" hasCustomPrompt="1"/>
          </p:nvPr>
        </p:nvSpPr>
        <p:spPr>
          <a:xfrm>
            <a:off x="5791408" y="5521184"/>
            <a:ext cx="1332000" cy="528638"/>
          </a:xfrm>
          <a:prstGeom prst="rect">
            <a:avLst/>
          </a:prstGeom>
        </p:spPr>
        <p:txBody>
          <a:bodyPr lIns="0" tIns="0" rIns="0" bIns="0"/>
          <a:lstStyle>
            <a:lvl1pPr marL="0" indent="0" algn="ctr">
              <a:buNone/>
              <a:defRPr sz="1400">
                <a:latin typeface="+mn-lt"/>
              </a:defRPr>
            </a:lvl1pPr>
            <a:lvl2pPr marL="360000" indent="0" algn="ctr">
              <a:buNone/>
              <a:defRPr sz="1200">
                <a:latin typeface="+mj-lt"/>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endParaRPr lang="en-AU"/>
          </a:p>
        </p:txBody>
      </p:sp>
      <p:sp>
        <p:nvSpPr>
          <p:cNvPr id="3" name="Title">
            <a:extLst>
              <a:ext uri="{FF2B5EF4-FFF2-40B4-BE49-F238E27FC236}">
                <a16:creationId xmlns:a16="http://schemas.microsoft.com/office/drawing/2014/main" id="{364B8E74-7446-9E60-2876-B5640D0A0587}"/>
              </a:ext>
            </a:extLst>
          </p:cNvPr>
          <p:cNvSpPr>
            <a:spLocks noGrp="1"/>
          </p:cNvSpPr>
          <p:nvPr>
            <p:ph type="title" hasCustomPrompt="1"/>
          </p:nvPr>
        </p:nvSpPr>
        <p:spPr>
          <a:xfrm>
            <a:off x="515938" y="387047"/>
            <a:ext cx="5580062" cy="896265"/>
          </a:xfrm>
          <a:prstGeom prst="rect">
            <a:avLst/>
          </a:prstGeom>
        </p:spPr>
        <p:txBody>
          <a:bodyPr vert="horz" lIns="0" tIns="0" rIns="0" bIns="0" rtlCol="0" anchor="b">
            <a:noAutofit/>
          </a:bodyPr>
          <a:lstStyle>
            <a:lvl1pPr>
              <a:lnSpc>
                <a:spcPts val="3000"/>
              </a:lnSpc>
              <a:defRPr sz="3000"/>
            </a:lvl1pPr>
          </a:lstStyle>
          <a:p>
            <a:r>
              <a:rPr lang="en-US"/>
              <a:t>Click To </a:t>
            </a:r>
            <a:br>
              <a:rPr lang="en-US"/>
            </a:br>
            <a:r>
              <a:rPr lang="en-US"/>
              <a:t>Edit Title</a:t>
            </a:r>
            <a:endParaRPr lang="en-AU"/>
          </a:p>
        </p:txBody>
      </p:sp>
      <p:sp>
        <p:nvSpPr>
          <p:cNvPr id="2" name="Rectangle: Rounded Corners 1">
            <a:extLst>
              <a:ext uri="{FF2B5EF4-FFF2-40B4-BE49-F238E27FC236}">
                <a16:creationId xmlns:a16="http://schemas.microsoft.com/office/drawing/2014/main" id="{CCB16659-CE86-B008-359F-CB9891CC38A0}"/>
              </a:ext>
            </a:extLst>
          </p:cNvPr>
          <p:cNvSpPr/>
          <p:nvPr/>
        </p:nvSpPr>
        <p:spPr>
          <a:xfrm>
            <a:off x="1038218" y="2253844"/>
            <a:ext cx="813951" cy="806632"/>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Icon1">
            <a:extLst>
              <a:ext uri="{FF2B5EF4-FFF2-40B4-BE49-F238E27FC236}">
                <a16:creationId xmlns:a16="http://schemas.microsoft.com/office/drawing/2014/main" id="{4355EFC2-0094-B552-18E1-E33547854470}"/>
              </a:ext>
            </a:extLst>
          </p:cNvPr>
          <p:cNvSpPr>
            <a:spLocks noGrp="1" noChangeAspect="1"/>
          </p:cNvSpPr>
          <p:nvPr>
            <p:ph type="pic" sz="quarter" idx="10" hasCustomPrompt="1"/>
          </p:nvPr>
        </p:nvSpPr>
        <p:spPr>
          <a:xfrm>
            <a:off x="1133215" y="2356789"/>
            <a:ext cx="623956" cy="623956"/>
          </a:xfrm>
          <a:prstGeom prst="rect">
            <a:avLst/>
          </a:prstGeom>
        </p:spPr>
        <p:txBody>
          <a:bodyPr anchor="ctr"/>
          <a:lstStyle>
            <a:lvl1pPr marL="0" indent="0" algn="ctr">
              <a:buNone/>
              <a:defRPr sz="700">
                <a:solidFill>
                  <a:schemeClr val="bg1"/>
                </a:solidFill>
                <a:latin typeface="+mj-lt"/>
              </a:defRPr>
            </a:lvl1pPr>
          </a:lstStyle>
          <a:p>
            <a:r>
              <a:rPr lang="en-AU"/>
              <a:t>CLICK TO INSERT ICON</a:t>
            </a:r>
          </a:p>
        </p:txBody>
      </p:sp>
      <p:sp>
        <p:nvSpPr>
          <p:cNvPr id="6" name="Rectangle: Rounded Corners 5">
            <a:extLst>
              <a:ext uri="{FF2B5EF4-FFF2-40B4-BE49-F238E27FC236}">
                <a16:creationId xmlns:a16="http://schemas.microsoft.com/office/drawing/2014/main" id="{8EF154DD-1C22-F7AA-720A-4B999F03AA5C}"/>
              </a:ext>
            </a:extLst>
          </p:cNvPr>
          <p:cNvSpPr/>
          <p:nvPr/>
        </p:nvSpPr>
        <p:spPr>
          <a:xfrm>
            <a:off x="2682193" y="2253844"/>
            <a:ext cx="813951" cy="806632"/>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Icon1">
            <a:extLst>
              <a:ext uri="{FF2B5EF4-FFF2-40B4-BE49-F238E27FC236}">
                <a16:creationId xmlns:a16="http://schemas.microsoft.com/office/drawing/2014/main" id="{4E602FE7-CA34-59D6-6BA9-D356D5C7DD7C}"/>
              </a:ext>
            </a:extLst>
          </p:cNvPr>
          <p:cNvSpPr>
            <a:spLocks noGrp="1" noChangeAspect="1"/>
          </p:cNvSpPr>
          <p:nvPr>
            <p:ph type="pic" sz="quarter" idx="28" hasCustomPrompt="1"/>
          </p:nvPr>
        </p:nvSpPr>
        <p:spPr>
          <a:xfrm>
            <a:off x="2777190" y="2356789"/>
            <a:ext cx="623956" cy="623956"/>
          </a:xfrm>
          <a:prstGeom prst="rect">
            <a:avLst/>
          </a:prstGeom>
        </p:spPr>
        <p:txBody>
          <a:bodyPr anchor="ctr"/>
          <a:lstStyle>
            <a:lvl1pPr marL="0" indent="0" algn="ctr">
              <a:buNone/>
              <a:defRPr sz="700">
                <a:solidFill>
                  <a:schemeClr val="bg1"/>
                </a:solidFill>
                <a:latin typeface="+mj-lt"/>
              </a:defRPr>
            </a:lvl1pPr>
          </a:lstStyle>
          <a:p>
            <a:r>
              <a:rPr lang="en-AU"/>
              <a:t>CLICK TO INSERT ICON</a:t>
            </a:r>
          </a:p>
        </p:txBody>
      </p:sp>
      <p:sp>
        <p:nvSpPr>
          <p:cNvPr id="8" name="Rectangle: Rounded Corners 7">
            <a:extLst>
              <a:ext uri="{FF2B5EF4-FFF2-40B4-BE49-F238E27FC236}">
                <a16:creationId xmlns:a16="http://schemas.microsoft.com/office/drawing/2014/main" id="{0B6E3A8B-FD5B-7D86-0D3C-98BB6C6E63F3}"/>
              </a:ext>
            </a:extLst>
          </p:cNvPr>
          <p:cNvSpPr/>
          <p:nvPr/>
        </p:nvSpPr>
        <p:spPr>
          <a:xfrm>
            <a:off x="4345623" y="2253844"/>
            <a:ext cx="813951" cy="806632"/>
          </a:xfrm>
          <a:prstGeom prst="round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Icon1">
            <a:extLst>
              <a:ext uri="{FF2B5EF4-FFF2-40B4-BE49-F238E27FC236}">
                <a16:creationId xmlns:a16="http://schemas.microsoft.com/office/drawing/2014/main" id="{8383A80A-56E2-2528-2DD7-3EF23F1A05CD}"/>
              </a:ext>
            </a:extLst>
          </p:cNvPr>
          <p:cNvSpPr>
            <a:spLocks noGrp="1" noChangeAspect="1"/>
          </p:cNvSpPr>
          <p:nvPr>
            <p:ph type="pic" sz="quarter" idx="29" hasCustomPrompt="1"/>
          </p:nvPr>
        </p:nvSpPr>
        <p:spPr>
          <a:xfrm>
            <a:off x="4440620" y="2356789"/>
            <a:ext cx="623956" cy="623956"/>
          </a:xfrm>
          <a:prstGeom prst="rect">
            <a:avLst/>
          </a:prstGeom>
        </p:spPr>
        <p:txBody>
          <a:bodyPr anchor="ctr"/>
          <a:lstStyle>
            <a:lvl1pPr marL="0" indent="0" algn="ctr">
              <a:buNone/>
              <a:defRPr sz="700">
                <a:solidFill>
                  <a:schemeClr val="bg1"/>
                </a:solidFill>
                <a:latin typeface="+mj-lt"/>
              </a:defRPr>
            </a:lvl1pPr>
          </a:lstStyle>
          <a:p>
            <a:r>
              <a:rPr lang="en-AU"/>
              <a:t>CLICK TO INSERT ICON</a:t>
            </a:r>
          </a:p>
        </p:txBody>
      </p:sp>
      <p:sp>
        <p:nvSpPr>
          <p:cNvPr id="14" name="Rectangle: Rounded Corners 13">
            <a:extLst>
              <a:ext uri="{FF2B5EF4-FFF2-40B4-BE49-F238E27FC236}">
                <a16:creationId xmlns:a16="http://schemas.microsoft.com/office/drawing/2014/main" id="{A0F9C3FD-488C-7F8D-0F30-272462D618D3}"/>
              </a:ext>
            </a:extLst>
          </p:cNvPr>
          <p:cNvSpPr/>
          <p:nvPr/>
        </p:nvSpPr>
        <p:spPr>
          <a:xfrm>
            <a:off x="6047963" y="2253844"/>
            <a:ext cx="813951" cy="806632"/>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Icon1">
            <a:extLst>
              <a:ext uri="{FF2B5EF4-FFF2-40B4-BE49-F238E27FC236}">
                <a16:creationId xmlns:a16="http://schemas.microsoft.com/office/drawing/2014/main" id="{3296A039-721D-6B53-D613-87E208543611}"/>
              </a:ext>
            </a:extLst>
          </p:cNvPr>
          <p:cNvSpPr>
            <a:spLocks noGrp="1" noChangeAspect="1"/>
          </p:cNvSpPr>
          <p:nvPr>
            <p:ph type="pic" sz="quarter" idx="30" hasCustomPrompt="1"/>
          </p:nvPr>
        </p:nvSpPr>
        <p:spPr>
          <a:xfrm>
            <a:off x="6142960" y="2356789"/>
            <a:ext cx="623956" cy="623956"/>
          </a:xfrm>
          <a:prstGeom prst="rect">
            <a:avLst/>
          </a:prstGeom>
        </p:spPr>
        <p:txBody>
          <a:bodyPr anchor="ctr"/>
          <a:lstStyle>
            <a:lvl1pPr marL="0" indent="0" algn="ctr">
              <a:buNone/>
              <a:defRPr sz="700">
                <a:solidFill>
                  <a:schemeClr val="bg1"/>
                </a:solidFill>
                <a:latin typeface="+mj-lt"/>
              </a:defRPr>
            </a:lvl1pPr>
          </a:lstStyle>
          <a:p>
            <a:r>
              <a:rPr lang="en-AU"/>
              <a:t>CLICK TO INSERT ICON</a:t>
            </a:r>
          </a:p>
        </p:txBody>
      </p:sp>
      <p:sp>
        <p:nvSpPr>
          <p:cNvPr id="16" name="Rectangle: Rounded Corners 15">
            <a:extLst>
              <a:ext uri="{FF2B5EF4-FFF2-40B4-BE49-F238E27FC236}">
                <a16:creationId xmlns:a16="http://schemas.microsoft.com/office/drawing/2014/main" id="{5E055BF2-534E-5028-821F-89567E3ACEB3}"/>
              </a:ext>
            </a:extLst>
          </p:cNvPr>
          <p:cNvSpPr/>
          <p:nvPr/>
        </p:nvSpPr>
        <p:spPr>
          <a:xfrm>
            <a:off x="1038218" y="4500933"/>
            <a:ext cx="813951" cy="806632"/>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Icon1">
            <a:extLst>
              <a:ext uri="{FF2B5EF4-FFF2-40B4-BE49-F238E27FC236}">
                <a16:creationId xmlns:a16="http://schemas.microsoft.com/office/drawing/2014/main" id="{AFF60E1F-230F-15DE-86AD-AF061D785C48}"/>
              </a:ext>
            </a:extLst>
          </p:cNvPr>
          <p:cNvSpPr>
            <a:spLocks noGrp="1" noChangeAspect="1"/>
          </p:cNvSpPr>
          <p:nvPr>
            <p:ph type="pic" sz="quarter" idx="31" hasCustomPrompt="1"/>
          </p:nvPr>
        </p:nvSpPr>
        <p:spPr>
          <a:xfrm>
            <a:off x="1133215" y="4603878"/>
            <a:ext cx="623956" cy="623956"/>
          </a:xfrm>
          <a:prstGeom prst="rect">
            <a:avLst/>
          </a:prstGeom>
        </p:spPr>
        <p:txBody>
          <a:bodyPr anchor="ctr"/>
          <a:lstStyle>
            <a:lvl1pPr marL="0" indent="0" algn="ctr">
              <a:buNone/>
              <a:defRPr sz="700">
                <a:solidFill>
                  <a:schemeClr val="bg1"/>
                </a:solidFill>
                <a:latin typeface="+mj-lt"/>
              </a:defRPr>
            </a:lvl1pPr>
          </a:lstStyle>
          <a:p>
            <a:r>
              <a:rPr lang="en-AU"/>
              <a:t>CLICK TO INSERT ICON</a:t>
            </a:r>
          </a:p>
        </p:txBody>
      </p:sp>
      <p:sp>
        <p:nvSpPr>
          <p:cNvPr id="19" name="Rectangle: Rounded Corners 18">
            <a:extLst>
              <a:ext uri="{FF2B5EF4-FFF2-40B4-BE49-F238E27FC236}">
                <a16:creationId xmlns:a16="http://schemas.microsoft.com/office/drawing/2014/main" id="{05E8F59B-49DC-DF17-50FF-F935A50F80F1}"/>
              </a:ext>
            </a:extLst>
          </p:cNvPr>
          <p:cNvSpPr/>
          <p:nvPr/>
        </p:nvSpPr>
        <p:spPr>
          <a:xfrm>
            <a:off x="2682193" y="4500933"/>
            <a:ext cx="813951" cy="806632"/>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0" name="Icon1">
            <a:extLst>
              <a:ext uri="{FF2B5EF4-FFF2-40B4-BE49-F238E27FC236}">
                <a16:creationId xmlns:a16="http://schemas.microsoft.com/office/drawing/2014/main" id="{16825B27-283C-0904-4280-27B7F5A5EC17}"/>
              </a:ext>
            </a:extLst>
          </p:cNvPr>
          <p:cNvSpPr>
            <a:spLocks noGrp="1" noChangeAspect="1"/>
          </p:cNvSpPr>
          <p:nvPr>
            <p:ph type="pic" sz="quarter" idx="32" hasCustomPrompt="1"/>
          </p:nvPr>
        </p:nvSpPr>
        <p:spPr>
          <a:xfrm>
            <a:off x="2777190" y="4603878"/>
            <a:ext cx="623956" cy="623956"/>
          </a:xfrm>
          <a:prstGeom prst="rect">
            <a:avLst/>
          </a:prstGeom>
        </p:spPr>
        <p:txBody>
          <a:bodyPr anchor="ctr"/>
          <a:lstStyle>
            <a:lvl1pPr marL="0" indent="0" algn="ctr">
              <a:buNone/>
              <a:defRPr sz="700">
                <a:solidFill>
                  <a:schemeClr val="bg1"/>
                </a:solidFill>
                <a:latin typeface="+mj-lt"/>
              </a:defRPr>
            </a:lvl1pPr>
          </a:lstStyle>
          <a:p>
            <a:r>
              <a:rPr lang="en-AU"/>
              <a:t>CLICK TO INSERT ICON</a:t>
            </a:r>
          </a:p>
        </p:txBody>
      </p:sp>
      <p:sp>
        <p:nvSpPr>
          <p:cNvPr id="31" name="Rectangle: Rounded Corners 30">
            <a:extLst>
              <a:ext uri="{FF2B5EF4-FFF2-40B4-BE49-F238E27FC236}">
                <a16:creationId xmlns:a16="http://schemas.microsoft.com/office/drawing/2014/main" id="{5151F1C3-3901-9DBD-E3FA-3283463CF0A0}"/>
              </a:ext>
            </a:extLst>
          </p:cNvPr>
          <p:cNvSpPr/>
          <p:nvPr/>
        </p:nvSpPr>
        <p:spPr>
          <a:xfrm>
            <a:off x="4345623" y="4500933"/>
            <a:ext cx="813951" cy="806632"/>
          </a:xfrm>
          <a:prstGeom prst="round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2" name="Icon1">
            <a:extLst>
              <a:ext uri="{FF2B5EF4-FFF2-40B4-BE49-F238E27FC236}">
                <a16:creationId xmlns:a16="http://schemas.microsoft.com/office/drawing/2014/main" id="{81634427-8744-9652-597F-A8B63111EAC2}"/>
              </a:ext>
            </a:extLst>
          </p:cNvPr>
          <p:cNvSpPr>
            <a:spLocks noGrp="1" noChangeAspect="1"/>
          </p:cNvSpPr>
          <p:nvPr>
            <p:ph type="pic" sz="quarter" idx="33" hasCustomPrompt="1"/>
          </p:nvPr>
        </p:nvSpPr>
        <p:spPr>
          <a:xfrm>
            <a:off x="4440620" y="4603878"/>
            <a:ext cx="623956" cy="623956"/>
          </a:xfrm>
          <a:prstGeom prst="rect">
            <a:avLst/>
          </a:prstGeom>
        </p:spPr>
        <p:txBody>
          <a:bodyPr anchor="ctr"/>
          <a:lstStyle>
            <a:lvl1pPr marL="0" indent="0" algn="ctr">
              <a:buNone/>
              <a:defRPr sz="700">
                <a:solidFill>
                  <a:schemeClr val="bg1"/>
                </a:solidFill>
                <a:latin typeface="+mj-lt"/>
              </a:defRPr>
            </a:lvl1pPr>
          </a:lstStyle>
          <a:p>
            <a:r>
              <a:rPr lang="en-AU"/>
              <a:t>CLICK TO INSERT ICON</a:t>
            </a:r>
          </a:p>
        </p:txBody>
      </p:sp>
      <p:sp>
        <p:nvSpPr>
          <p:cNvPr id="45" name="Rectangle: Rounded Corners 44">
            <a:extLst>
              <a:ext uri="{FF2B5EF4-FFF2-40B4-BE49-F238E27FC236}">
                <a16:creationId xmlns:a16="http://schemas.microsoft.com/office/drawing/2014/main" id="{3F991241-CC14-5292-5D7D-633C3233A624}"/>
              </a:ext>
            </a:extLst>
          </p:cNvPr>
          <p:cNvSpPr/>
          <p:nvPr/>
        </p:nvSpPr>
        <p:spPr>
          <a:xfrm>
            <a:off x="6047963" y="4500933"/>
            <a:ext cx="813951" cy="806632"/>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6" name="Icon1">
            <a:extLst>
              <a:ext uri="{FF2B5EF4-FFF2-40B4-BE49-F238E27FC236}">
                <a16:creationId xmlns:a16="http://schemas.microsoft.com/office/drawing/2014/main" id="{F0556450-6D20-F4EC-BF59-EBE009CFE7D3}"/>
              </a:ext>
            </a:extLst>
          </p:cNvPr>
          <p:cNvSpPr>
            <a:spLocks noGrp="1" noChangeAspect="1"/>
          </p:cNvSpPr>
          <p:nvPr>
            <p:ph type="pic" sz="quarter" idx="34" hasCustomPrompt="1"/>
          </p:nvPr>
        </p:nvSpPr>
        <p:spPr>
          <a:xfrm>
            <a:off x="6142960" y="4603878"/>
            <a:ext cx="623956" cy="623956"/>
          </a:xfrm>
          <a:prstGeom prst="rect">
            <a:avLst/>
          </a:prstGeom>
        </p:spPr>
        <p:txBody>
          <a:bodyPr anchor="ctr"/>
          <a:lstStyle>
            <a:lvl1pPr marL="0" indent="0" algn="ctr">
              <a:buNone/>
              <a:defRPr sz="700">
                <a:solidFill>
                  <a:schemeClr val="bg1"/>
                </a:solidFill>
                <a:latin typeface="+mj-lt"/>
              </a:defRPr>
            </a:lvl1pPr>
          </a:lstStyle>
          <a:p>
            <a:r>
              <a:rPr lang="en-AU"/>
              <a:t>CLICK TO INSERT ICON</a:t>
            </a:r>
          </a:p>
        </p:txBody>
      </p:sp>
      <p:sp>
        <p:nvSpPr>
          <p:cNvPr id="47" name="Rectangle: Rounded Corners 46">
            <a:extLst>
              <a:ext uri="{FF2B5EF4-FFF2-40B4-BE49-F238E27FC236}">
                <a16:creationId xmlns:a16="http://schemas.microsoft.com/office/drawing/2014/main" id="{287A2AB9-0A38-C7C4-6AEE-AFBDC961447A}"/>
              </a:ext>
            </a:extLst>
          </p:cNvPr>
          <p:cNvSpPr/>
          <p:nvPr/>
        </p:nvSpPr>
        <p:spPr>
          <a:xfrm>
            <a:off x="8011798" y="600383"/>
            <a:ext cx="3576716" cy="5664230"/>
          </a:xfrm>
          <a:prstGeom prst="roundRect">
            <a:avLst>
              <a:gd name="adj" fmla="val 7256"/>
            </a:avLst>
          </a:prstGeom>
          <a:solidFill>
            <a:schemeClr val="bg1"/>
          </a:solidFill>
          <a:ln>
            <a:noFill/>
          </a:ln>
          <a:effectLst>
            <a:glow rad="190500">
              <a:schemeClr val="bg1">
                <a:lumMod val="85000"/>
                <a:alpha val="5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8" name="Text1">
            <a:extLst>
              <a:ext uri="{FF2B5EF4-FFF2-40B4-BE49-F238E27FC236}">
                <a16:creationId xmlns:a16="http://schemas.microsoft.com/office/drawing/2014/main" id="{46F6F4C0-5348-5FDB-C495-1E866A8869ED}"/>
              </a:ext>
            </a:extLst>
          </p:cNvPr>
          <p:cNvSpPr>
            <a:spLocks noGrp="1"/>
          </p:cNvSpPr>
          <p:nvPr>
            <p:ph type="body" sz="quarter" idx="35" hasCustomPrompt="1"/>
          </p:nvPr>
        </p:nvSpPr>
        <p:spPr>
          <a:xfrm>
            <a:off x="8424152" y="1068129"/>
            <a:ext cx="2791839" cy="528638"/>
          </a:xfrm>
          <a:prstGeom prst="rect">
            <a:avLst/>
          </a:prstGeom>
        </p:spPr>
        <p:txBody>
          <a:bodyPr lIns="0" tIns="0" rIns="0" bIns="0"/>
          <a:lstStyle>
            <a:lvl1pPr marL="0" indent="0" algn="l">
              <a:buNone/>
              <a:defRPr sz="1600">
                <a:latin typeface="+mj-lt"/>
              </a:defRPr>
            </a:lvl1pPr>
            <a:lvl2pPr marL="360000" indent="0" algn="ctr">
              <a:buNone/>
              <a:defRPr sz="1200">
                <a:latin typeface="+mj-lt"/>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a:t>
            </a:r>
            <a:br>
              <a:rPr lang="en-US"/>
            </a:br>
            <a:r>
              <a:rPr lang="en-US"/>
              <a:t>HERE</a:t>
            </a:r>
            <a:endParaRPr lang="en-AU"/>
          </a:p>
        </p:txBody>
      </p:sp>
      <p:sp>
        <p:nvSpPr>
          <p:cNvPr id="49" name="Text">
            <a:extLst>
              <a:ext uri="{FF2B5EF4-FFF2-40B4-BE49-F238E27FC236}">
                <a16:creationId xmlns:a16="http://schemas.microsoft.com/office/drawing/2014/main" id="{6E65ACB9-82BB-14A9-A67E-1B559F0B6F14}"/>
              </a:ext>
            </a:extLst>
          </p:cNvPr>
          <p:cNvSpPr>
            <a:spLocks noGrp="1"/>
          </p:cNvSpPr>
          <p:nvPr>
            <p:ph type="body" sz="quarter" idx="19" hasCustomPrompt="1"/>
          </p:nvPr>
        </p:nvSpPr>
        <p:spPr>
          <a:xfrm>
            <a:off x="8424152" y="1941897"/>
            <a:ext cx="2791838" cy="4079524"/>
          </a:xfrm>
          <a:prstGeom prst="rect">
            <a:avLst/>
          </a:prstGeom>
        </p:spPr>
        <p:txBody>
          <a:bodyPr lIns="0" tIns="0" rIns="0" bIns="0"/>
          <a:lstStyle>
            <a:lvl1pPr marL="179388" indent="-179388" algn="l">
              <a:lnSpc>
                <a:spcPct val="100000"/>
              </a:lnSpc>
              <a:defRPr sz="1600">
                <a:solidFill>
                  <a:schemeClr val="tx1"/>
                </a:solidFill>
                <a:latin typeface="+mn-lt"/>
              </a:defRPr>
            </a:lvl1pPr>
            <a:lvl2pPr marL="363538" indent="-187325" algn="l">
              <a:lnSpc>
                <a:spcPct val="100000"/>
              </a:lnSpc>
              <a:tabLst/>
              <a:defRPr sz="1600">
                <a:solidFill>
                  <a:schemeClr val="tx1"/>
                </a:solidFill>
                <a:latin typeface="+mn-lt"/>
              </a:defRPr>
            </a:lvl2pPr>
            <a:lvl3pPr marL="539750" indent="-180975" algn="l">
              <a:lnSpc>
                <a:spcPct val="100000"/>
              </a:lnSpc>
              <a:defRPr sz="1600">
                <a:solidFill>
                  <a:schemeClr val="tx1"/>
                </a:solidFill>
                <a:latin typeface="+mn-lt"/>
              </a:defRPr>
            </a:lvl3pPr>
            <a:lvl4pPr marL="720725" indent="-185738" algn="l" defTabSz="984250">
              <a:lnSpc>
                <a:spcPct val="100000"/>
              </a:lnSpc>
              <a:tabLst/>
              <a:defRPr sz="1600">
                <a:solidFill>
                  <a:schemeClr val="tx1"/>
                </a:solidFill>
                <a:latin typeface="+mn-lt"/>
              </a:defRPr>
            </a:lvl4pPr>
            <a:lvl5pPr marL="893763" indent="-174625" algn="l">
              <a:lnSpc>
                <a:spcPct val="100000"/>
              </a:lnSpc>
              <a:defRPr sz="1600">
                <a:solidFill>
                  <a:schemeClr val="tx1"/>
                </a:solidFill>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789130458"/>
      </p:ext>
    </p:extLst>
  </p:cSld>
  <p:clrMapOvr>
    <a:masterClrMapping/>
  </p:clrMapOvr>
  <p:extLst>
    <p:ext uri="{DCECCB84-F9BA-43D5-87BE-67443E8EF086}">
      <p15:sldGuideLst xmlns:p15="http://schemas.microsoft.com/office/powerpoint/2012/main">
        <p15:guide id="1" orient="horz" pos="323">
          <p15:clr>
            <a:srgbClr val="FBAE40"/>
          </p15:clr>
        </p15:guide>
        <p15:guide id="2" pos="325">
          <p15:clr>
            <a:srgbClr val="FBAE40"/>
          </p15:clr>
        </p15:guide>
        <p15:guide id="5" orient="horz" pos="2160">
          <p15:clr>
            <a:srgbClr val="FBAE40"/>
          </p15:clr>
        </p15:guide>
        <p15:guide id="6"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5_10 icons and headings">
    <p:bg>
      <p:bgPr>
        <a:solidFill>
          <a:schemeClr val="bg1"/>
        </a:solidFill>
        <a:effectLst/>
      </p:bgPr>
    </p:bg>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631F28C4-A04B-3BD6-2BC3-C100BF5A2C65}"/>
              </a:ext>
            </a:extLst>
          </p:cNvPr>
          <p:cNvPicPr>
            <a:picLocks noChangeAspect="1"/>
          </p:cNvPicPr>
          <p:nvPr/>
        </p:nvPicPr>
        <p:blipFill>
          <a:blip r:embed="rId2"/>
          <a:stretch>
            <a:fillRect/>
          </a:stretch>
        </p:blipFill>
        <p:spPr>
          <a:xfrm>
            <a:off x="0" y="0"/>
            <a:ext cx="12192000" cy="3589361"/>
          </a:xfrm>
          <a:prstGeom prst="rect">
            <a:avLst/>
          </a:prstGeom>
        </p:spPr>
      </p:pic>
      <p:pic>
        <p:nvPicPr>
          <p:cNvPr id="22" name="Picture 21">
            <a:extLst>
              <a:ext uri="{FF2B5EF4-FFF2-40B4-BE49-F238E27FC236}">
                <a16:creationId xmlns:a16="http://schemas.microsoft.com/office/drawing/2014/main" id="{DD5B985C-B1E5-2E4C-977F-B9FAA37321C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7296" y="0"/>
            <a:ext cx="12158227" cy="6858000"/>
          </a:xfrm>
          <a:prstGeom prst="rect">
            <a:avLst/>
          </a:prstGeom>
        </p:spPr>
      </p:pic>
      <p:sp>
        <p:nvSpPr>
          <p:cNvPr id="20" name="Text1">
            <a:extLst>
              <a:ext uri="{FF2B5EF4-FFF2-40B4-BE49-F238E27FC236}">
                <a16:creationId xmlns:a16="http://schemas.microsoft.com/office/drawing/2014/main" id="{9DBE31F8-F8EE-A205-26BA-AFE80932FA80}"/>
              </a:ext>
            </a:extLst>
          </p:cNvPr>
          <p:cNvSpPr>
            <a:spLocks noGrp="1"/>
          </p:cNvSpPr>
          <p:nvPr>
            <p:ph type="body" sz="quarter" idx="11" hasCustomPrompt="1"/>
          </p:nvPr>
        </p:nvSpPr>
        <p:spPr>
          <a:xfrm>
            <a:off x="743707" y="3333923"/>
            <a:ext cx="1332000" cy="528638"/>
          </a:xfrm>
          <a:prstGeom prst="rect">
            <a:avLst/>
          </a:prstGeom>
        </p:spPr>
        <p:txBody>
          <a:bodyPr lIns="0" tIns="0" rIns="0" bIns="0"/>
          <a:lstStyle>
            <a:lvl1pPr marL="0" indent="0" algn="ctr">
              <a:buNone/>
              <a:defRPr sz="1400">
                <a:latin typeface="+mn-lt"/>
              </a:defRPr>
            </a:lvl1pPr>
            <a:lvl2pPr marL="360000" indent="0" algn="ctr">
              <a:buNone/>
              <a:defRPr sz="1200">
                <a:latin typeface="+mj-lt"/>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endParaRPr lang="en-AU"/>
          </a:p>
        </p:txBody>
      </p:sp>
      <p:sp>
        <p:nvSpPr>
          <p:cNvPr id="23" name="Text2">
            <a:extLst>
              <a:ext uri="{FF2B5EF4-FFF2-40B4-BE49-F238E27FC236}">
                <a16:creationId xmlns:a16="http://schemas.microsoft.com/office/drawing/2014/main" id="{6D91584B-7E97-C586-5864-31F4ED3923EB}"/>
              </a:ext>
            </a:extLst>
          </p:cNvPr>
          <p:cNvSpPr>
            <a:spLocks noGrp="1"/>
          </p:cNvSpPr>
          <p:nvPr>
            <p:ph type="body" sz="quarter" idx="13" hasCustomPrompt="1"/>
          </p:nvPr>
        </p:nvSpPr>
        <p:spPr>
          <a:xfrm>
            <a:off x="2426274" y="3333923"/>
            <a:ext cx="1332000" cy="528638"/>
          </a:xfrm>
          <a:prstGeom prst="rect">
            <a:avLst/>
          </a:prstGeom>
        </p:spPr>
        <p:txBody>
          <a:bodyPr lIns="0" tIns="0" rIns="0" bIns="0"/>
          <a:lstStyle>
            <a:lvl1pPr marL="0" indent="0" algn="ctr">
              <a:buNone/>
              <a:defRPr sz="1400">
                <a:latin typeface="+mn-lt"/>
              </a:defRPr>
            </a:lvl1pPr>
            <a:lvl2pPr marL="360000" indent="0" algn="ctr">
              <a:buNone/>
              <a:defRPr sz="1200">
                <a:latin typeface="+mj-lt"/>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endParaRPr lang="en-AU"/>
          </a:p>
        </p:txBody>
      </p:sp>
      <p:sp>
        <p:nvSpPr>
          <p:cNvPr id="26" name="Text3">
            <a:extLst>
              <a:ext uri="{FF2B5EF4-FFF2-40B4-BE49-F238E27FC236}">
                <a16:creationId xmlns:a16="http://schemas.microsoft.com/office/drawing/2014/main" id="{1A247C8C-4132-5D0C-F564-385A8CBF4D07}"/>
              </a:ext>
            </a:extLst>
          </p:cNvPr>
          <p:cNvSpPr>
            <a:spLocks noGrp="1"/>
          </p:cNvSpPr>
          <p:nvPr>
            <p:ph type="body" sz="quarter" idx="15" hasCustomPrompt="1"/>
          </p:nvPr>
        </p:nvSpPr>
        <p:spPr>
          <a:xfrm>
            <a:off x="4108841" y="3333923"/>
            <a:ext cx="1332000" cy="528638"/>
          </a:xfrm>
          <a:prstGeom prst="rect">
            <a:avLst/>
          </a:prstGeom>
        </p:spPr>
        <p:txBody>
          <a:bodyPr lIns="0" tIns="0" rIns="0" bIns="0"/>
          <a:lstStyle>
            <a:lvl1pPr marL="0" indent="0" algn="ctr">
              <a:buNone/>
              <a:defRPr sz="1400">
                <a:latin typeface="+mn-lt"/>
              </a:defRPr>
            </a:lvl1pPr>
            <a:lvl2pPr marL="360000" indent="0" algn="ctr">
              <a:buNone/>
              <a:defRPr sz="1200">
                <a:latin typeface="+mj-lt"/>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endParaRPr lang="en-AU"/>
          </a:p>
        </p:txBody>
      </p:sp>
      <p:sp>
        <p:nvSpPr>
          <p:cNvPr id="29" name="Text4">
            <a:extLst>
              <a:ext uri="{FF2B5EF4-FFF2-40B4-BE49-F238E27FC236}">
                <a16:creationId xmlns:a16="http://schemas.microsoft.com/office/drawing/2014/main" id="{0C39238E-5920-0D4B-82AC-C737AF086CF8}"/>
              </a:ext>
            </a:extLst>
          </p:cNvPr>
          <p:cNvSpPr>
            <a:spLocks noGrp="1"/>
          </p:cNvSpPr>
          <p:nvPr>
            <p:ph type="body" sz="quarter" idx="17" hasCustomPrompt="1"/>
          </p:nvPr>
        </p:nvSpPr>
        <p:spPr>
          <a:xfrm>
            <a:off x="5791408" y="3333923"/>
            <a:ext cx="1332000" cy="528638"/>
          </a:xfrm>
          <a:prstGeom prst="rect">
            <a:avLst/>
          </a:prstGeom>
        </p:spPr>
        <p:txBody>
          <a:bodyPr lIns="0" tIns="0" rIns="0" bIns="0"/>
          <a:lstStyle>
            <a:lvl1pPr marL="0" indent="0" algn="ctr">
              <a:buNone/>
              <a:defRPr sz="1400">
                <a:latin typeface="+mn-lt"/>
              </a:defRPr>
            </a:lvl1pPr>
            <a:lvl2pPr marL="360000" indent="0" algn="ctr">
              <a:buNone/>
              <a:defRPr sz="1200">
                <a:latin typeface="+mj-lt"/>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endParaRPr lang="en-AU"/>
          </a:p>
        </p:txBody>
      </p:sp>
      <p:sp>
        <p:nvSpPr>
          <p:cNvPr id="35" name="Text5">
            <a:extLst>
              <a:ext uri="{FF2B5EF4-FFF2-40B4-BE49-F238E27FC236}">
                <a16:creationId xmlns:a16="http://schemas.microsoft.com/office/drawing/2014/main" id="{5C28FF88-B305-B8CA-3B0B-FB09F001746C}"/>
              </a:ext>
            </a:extLst>
          </p:cNvPr>
          <p:cNvSpPr>
            <a:spLocks noGrp="1"/>
          </p:cNvSpPr>
          <p:nvPr>
            <p:ph type="body" sz="quarter" idx="21" hasCustomPrompt="1"/>
          </p:nvPr>
        </p:nvSpPr>
        <p:spPr>
          <a:xfrm>
            <a:off x="743707" y="5521184"/>
            <a:ext cx="1332000" cy="528638"/>
          </a:xfrm>
          <a:prstGeom prst="rect">
            <a:avLst/>
          </a:prstGeom>
        </p:spPr>
        <p:txBody>
          <a:bodyPr lIns="0" tIns="0" rIns="0" bIns="0"/>
          <a:lstStyle>
            <a:lvl1pPr marL="0" indent="0" algn="ctr">
              <a:buNone/>
              <a:defRPr sz="1400">
                <a:latin typeface="+mn-lt"/>
              </a:defRPr>
            </a:lvl1pPr>
            <a:lvl2pPr marL="360000" indent="0" algn="ctr">
              <a:buNone/>
              <a:defRPr sz="1200">
                <a:latin typeface="+mj-lt"/>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endParaRPr lang="en-AU"/>
          </a:p>
        </p:txBody>
      </p:sp>
      <p:sp>
        <p:nvSpPr>
          <p:cNvPr id="38" name="Text6">
            <a:extLst>
              <a:ext uri="{FF2B5EF4-FFF2-40B4-BE49-F238E27FC236}">
                <a16:creationId xmlns:a16="http://schemas.microsoft.com/office/drawing/2014/main" id="{7F11F1EB-CE1E-7D38-4772-4B89CDD0834C}"/>
              </a:ext>
            </a:extLst>
          </p:cNvPr>
          <p:cNvSpPr>
            <a:spLocks noGrp="1"/>
          </p:cNvSpPr>
          <p:nvPr>
            <p:ph type="body" sz="quarter" idx="23" hasCustomPrompt="1"/>
          </p:nvPr>
        </p:nvSpPr>
        <p:spPr>
          <a:xfrm>
            <a:off x="2426274" y="5521184"/>
            <a:ext cx="1332000" cy="528638"/>
          </a:xfrm>
          <a:prstGeom prst="rect">
            <a:avLst/>
          </a:prstGeom>
        </p:spPr>
        <p:txBody>
          <a:bodyPr lIns="0" tIns="0" rIns="0" bIns="0"/>
          <a:lstStyle>
            <a:lvl1pPr marL="0" indent="0" algn="ctr">
              <a:buNone/>
              <a:defRPr sz="1400">
                <a:latin typeface="+mn-lt"/>
              </a:defRPr>
            </a:lvl1pPr>
            <a:lvl2pPr marL="360000" indent="0" algn="ctr">
              <a:buNone/>
              <a:defRPr sz="1200">
                <a:latin typeface="+mj-lt"/>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endParaRPr lang="en-AU"/>
          </a:p>
        </p:txBody>
      </p:sp>
      <p:sp>
        <p:nvSpPr>
          <p:cNvPr id="41" name="Text7">
            <a:extLst>
              <a:ext uri="{FF2B5EF4-FFF2-40B4-BE49-F238E27FC236}">
                <a16:creationId xmlns:a16="http://schemas.microsoft.com/office/drawing/2014/main" id="{C23CEE69-B77C-8367-78C7-A21A936B8586}"/>
              </a:ext>
            </a:extLst>
          </p:cNvPr>
          <p:cNvSpPr>
            <a:spLocks noGrp="1"/>
          </p:cNvSpPr>
          <p:nvPr>
            <p:ph type="body" sz="quarter" idx="25" hasCustomPrompt="1"/>
          </p:nvPr>
        </p:nvSpPr>
        <p:spPr>
          <a:xfrm>
            <a:off x="4108841" y="5521184"/>
            <a:ext cx="1332000" cy="528638"/>
          </a:xfrm>
          <a:prstGeom prst="rect">
            <a:avLst/>
          </a:prstGeom>
        </p:spPr>
        <p:txBody>
          <a:bodyPr lIns="0" tIns="0" rIns="0" bIns="0"/>
          <a:lstStyle>
            <a:lvl1pPr marL="0" indent="0" algn="ctr">
              <a:buNone/>
              <a:defRPr sz="1400">
                <a:latin typeface="+mn-lt"/>
              </a:defRPr>
            </a:lvl1pPr>
            <a:lvl2pPr marL="360000" indent="0" algn="ctr">
              <a:buNone/>
              <a:defRPr sz="1200">
                <a:latin typeface="+mj-lt"/>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endParaRPr lang="en-AU"/>
          </a:p>
        </p:txBody>
      </p:sp>
      <p:sp>
        <p:nvSpPr>
          <p:cNvPr id="44" name="Text8">
            <a:extLst>
              <a:ext uri="{FF2B5EF4-FFF2-40B4-BE49-F238E27FC236}">
                <a16:creationId xmlns:a16="http://schemas.microsoft.com/office/drawing/2014/main" id="{0311E58B-9F3E-76BD-DF78-E0C4087BC428}"/>
              </a:ext>
            </a:extLst>
          </p:cNvPr>
          <p:cNvSpPr>
            <a:spLocks noGrp="1"/>
          </p:cNvSpPr>
          <p:nvPr>
            <p:ph type="body" sz="quarter" idx="27" hasCustomPrompt="1"/>
          </p:nvPr>
        </p:nvSpPr>
        <p:spPr>
          <a:xfrm>
            <a:off x="5791408" y="5521184"/>
            <a:ext cx="1332000" cy="528638"/>
          </a:xfrm>
          <a:prstGeom prst="rect">
            <a:avLst/>
          </a:prstGeom>
        </p:spPr>
        <p:txBody>
          <a:bodyPr lIns="0" tIns="0" rIns="0" bIns="0"/>
          <a:lstStyle>
            <a:lvl1pPr marL="0" indent="0" algn="ctr">
              <a:buNone/>
              <a:defRPr sz="1400">
                <a:latin typeface="+mn-lt"/>
              </a:defRPr>
            </a:lvl1pPr>
            <a:lvl2pPr marL="360000" indent="0" algn="ctr">
              <a:buNone/>
              <a:defRPr sz="1200">
                <a:latin typeface="+mj-lt"/>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endParaRPr lang="en-AU"/>
          </a:p>
        </p:txBody>
      </p:sp>
      <p:sp>
        <p:nvSpPr>
          <p:cNvPr id="3" name="Title">
            <a:extLst>
              <a:ext uri="{FF2B5EF4-FFF2-40B4-BE49-F238E27FC236}">
                <a16:creationId xmlns:a16="http://schemas.microsoft.com/office/drawing/2014/main" id="{364B8E74-7446-9E60-2876-B5640D0A0587}"/>
              </a:ext>
            </a:extLst>
          </p:cNvPr>
          <p:cNvSpPr>
            <a:spLocks noGrp="1"/>
          </p:cNvSpPr>
          <p:nvPr>
            <p:ph type="title" hasCustomPrompt="1"/>
          </p:nvPr>
        </p:nvSpPr>
        <p:spPr>
          <a:xfrm>
            <a:off x="515938" y="387047"/>
            <a:ext cx="5580062" cy="896265"/>
          </a:xfrm>
          <a:prstGeom prst="rect">
            <a:avLst/>
          </a:prstGeom>
        </p:spPr>
        <p:txBody>
          <a:bodyPr vert="horz" lIns="0" tIns="0" rIns="0" bIns="0" rtlCol="0" anchor="b">
            <a:noAutofit/>
          </a:bodyPr>
          <a:lstStyle>
            <a:lvl1pPr>
              <a:lnSpc>
                <a:spcPts val="3000"/>
              </a:lnSpc>
              <a:defRPr sz="3000"/>
            </a:lvl1pPr>
          </a:lstStyle>
          <a:p>
            <a:r>
              <a:rPr lang="en-US"/>
              <a:t>Click To </a:t>
            </a:r>
            <a:br>
              <a:rPr lang="en-US"/>
            </a:br>
            <a:r>
              <a:rPr lang="en-US"/>
              <a:t>Edit Title</a:t>
            </a:r>
            <a:endParaRPr lang="en-AU"/>
          </a:p>
        </p:txBody>
      </p:sp>
      <p:sp>
        <p:nvSpPr>
          <p:cNvPr id="2" name="Rectangle: Rounded Corners 1">
            <a:extLst>
              <a:ext uri="{FF2B5EF4-FFF2-40B4-BE49-F238E27FC236}">
                <a16:creationId xmlns:a16="http://schemas.microsoft.com/office/drawing/2014/main" id="{CCB16659-CE86-B008-359F-CB9891CC38A0}"/>
              </a:ext>
            </a:extLst>
          </p:cNvPr>
          <p:cNvSpPr/>
          <p:nvPr/>
        </p:nvSpPr>
        <p:spPr>
          <a:xfrm>
            <a:off x="1038218" y="2253844"/>
            <a:ext cx="813951" cy="806632"/>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Icon1">
            <a:extLst>
              <a:ext uri="{FF2B5EF4-FFF2-40B4-BE49-F238E27FC236}">
                <a16:creationId xmlns:a16="http://schemas.microsoft.com/office/drawing/2014/main" id="{4355EFC2-0094-B552-18E1-E33547854470}"/>
              </a:ext>
            </a:extLst>
          </p:cNvPr>
          <p:cNvSpPr>
            <a:spLocks noGrp="1" noChangeAspect="1"/>
          </p:cNvSpPr>
          <p:nvPr>
            <p:ph type="pic" sz="quarter" idx="10" hasCustomPrompt="1"/>
          </p:nvPr>
        </p:nvSpPr>
        <p:spPr>
          <a:xfrm>
            <a:off x="1133215" y="2356789"/>
            <a:ext cx="623956" cy="623956"/>
          </a:xfrm>
          <a:prstGeom prst="rect">
            <a:avLst/>
          </a:prstGeom>
        </p:spPr>
        <p:txBody>
          <a:bodyPr anchor="ctr"/>
          <a:lstStyle>
            <a:lvl1pPr marL="0" indent="0" algn="ctr">
              <a:buNone/>
              <a:defRPr sz="700">
                <a:solidFill>
                  <a:schemeClr val="bg1"/>
                </a:solidFill>
                <a:latin typeface="+mj-lt"/>
              </a:defRPr>
            </a:lvl1pPr>
          </a:lstStyle>
          <a:p>
            <a:r>
              <a:rPr lang="en-AU"/>
              <a:t>CLICK TO INSERT ICON</a:t>
            </a:r>
          </a:p>
        </p:txBody>
      </p:sp>
      <p:sp>
        <p:nvSpPr>
          <p:cNvPr id="6" name="Rectangle: Rounded Corners 5">
            <a:extLst>
              <a:ext uri="{FF2B5EF4-FFF2-40B4-BE49-F238E27FC236}">
                <a16:creationId xmlns:a16="http://schemas.microsoft.com/office/drawing/2014/main" id="{8EF154DD-1C22-F7AA-720A-4B999F03AA5C}"/>
              </a:ext>
            </a:extLst>
          </p:cNvPr>
          <p:cNvSpPr/>
          <p:nvPr/>
        </p:nvSpPr>
        <p:spPr>
          <a:xfrm>
            <a:off x="2682193" y="2253844"/>
            <a:ext cx="813951" cy="806632"/>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Icon1">
            <a:extLst>
              <a:ext uri="{FF2B5EF4-FFF2-40B4-BE49-F238E27FC236}">
                <a16:creationId xmlns:a16="http://schemas.microsoft.com/office/drawing/2014/main" id="{4E602FE7-CA34-59D6-6BA9-D356D5C7DD7C}"/>
              </a:ext>
            </a:extLst>
          </p:cNvPr>
          <p:cNvSpPr>
            <a:spLocks noGrp="1" noChangeAspect="1"/>
          </p:cNvSpPr>
          <p:nvPr>
            <p:ph type="pic" sz="quarter" idx="28" hasCustomPrompt="1"/>
          </p:nvPr>
        </p:nvSpPr>
        <p:spPr>
          <a:xfrm>
            <a:off x="2777190" y="2356789"/>
            <a:ext cx="623956" cy="623956"/>
          </a:xfrm>
          <a:prstGeom prst="rect">
            <a:avLst/>
          </a:prstGeom>
        </p:spPr>
        <p:txBody>
          <a:bodyPr anchor="ctr"/>
          <a:lstStyle>
            <a:lvl1pPr marL="0" indent="0" algn="ctr">
              <a:buNone/>
              <a:defRPr sz="700">
                <a:solidFill>
                  <a:schemeClr val="bg1"/>
                </a:solidFill>
                <a:latin typeface="+mj-lt"/>
              </a:defRPr>
            </a:lvl1pPr>
          </a:lstStyle>
          <a:p>
            <a:r>
              <a:rPr lang="en-AU"/>
              <a:t>CLICK TO INSERT ICON</a:t>
            </a:r>
          </a:p>
        </p:txBody>
      </p:sp>
      <p:sp>
        <p:nvSpPr>
          <p:cNvPr id="8" name="Rectangle: Rounded Corners 7">
            <a:extLst>
              <a:ext uri="{FF2B5EF4-FFF2-40B4-BE49-F238E27FC236}">
                <a16:creationId xmlns:a16="http://schemas.microsoft.com/office/drawing/2014/main" id="{0B6E3A8B-FD5B-7D86-0D3C-98BB6C6E63F3}"/>
              </a:ext>
            </a:extLst>
          </p:cNvPr>
          <p:cNvSpPr/>
          <p:nvPr/>
        </p:nvSpPr>
        <p:spPr>
          <a:xfrm>
            <a:off x="4345623" y="2253844"/>
            <a:ext cx="813951" cy="806632"/>
          </a:xfrm>
          <a:prstGeom prst="round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Icon1">
            <a:extLst>
              <a:ext uri="{FF2B5EF4-FFF2-40B4-BE49-F238E27FC236}">
                <a16:creationId xmlns:a16="http://schemas.microsoft.com/office/drawing/2014/main" id="{8383A80A-56E2-2528-2DD7-3EF23F1A05CD}"/>
              </a:ext>
            </a:extLst>
          </p:cNvPr>
          <p:cNvSpPr>
            <a:spLocks noGrp="1" noChangeAspect="1"/>
          </p:cNvSpPr>
          <p:nvPr>
            <p:ph type="pic" sz="quarter" idx="29" hasCustomPrompt="1"/>
          </p:nvPr>
        </p:nvSpPr>
        <p:spPr>
          <a:xfrm>
            <a:off x="4440620" y="2356789"/>
            <a:ext cx="623956" cy="623956"/>
          </a:xfrm>
          <a:prstGeom prst="rect">
            <a:avLst/>
          </a:prstGeom>
        </p:spPr>
        <p:txBody>
          <a:bodyPr anchor="ctr"/>
          <a:lstStyle>
            <a:lvl1pPr marL="0" indent="0" algn="ctr">
              <a:buNone/>
              <a:defRPr sz="700">
                <a:solidFill>
                  <a:schemeClr val="bg1"/>
                </a:solidFill>
                <a:latin typeface="+mj-lt"/>
              </a:defRPr>
            </a:lvl1pPr>
          </a:lstStyle>
          <a:p>
            <a:r>
              <a:rPr lang="en-AU"/>
              <a:t>CLICK TO INSERT ICON</a:t>
            </a:r>
          </a:p>
        </p:txBody>
      </p:sp>
      <p:sp>
        <p:nvSpPr>
          <p:cNvPr id="14" name="Rectangle: Rounded Corners 13">
            <a:extLst>
              <a:ext uri="{FF2B5EF4-FFF2-40B4-BE49-F238E27FC236}">
                <a16:creationId xmlns:a16="http://schemas.microsoft.com/office/drawing/2014/main" id="{A0F9C3FD-488C-7F8D-0F30-272462D618D3}"/>
              </a:ext>
            </a:extLst>
          </p:cNvPr>
          <p:cNvSpPr/>
          <p:nvPr/>
        </p:nvSpPr>
        <p:spPr>
          <a:xfrm>
            <a:off x="6047963" y="2253844"/>
            <a:ext cx="813951" cy="806632"/>
          </a:xfrm>
          <a:prstGeom prst="round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Icon1">
            <a:extLst>
              <a:ext uri="{FF2B5EF4-FFF2-40B4-BE49-F238E27FC236}">
                <a16:creationId xmlns:a16="http://schemas.microsoft.com/office/drawing/2014/main" id="{3296A039-721D-6B53-D613-87E208543611}"/>
              </a:ext>
            </a:extLst>
          </p:cNvPr>
          <p:cNvSpPr>
            <a:spLocks noGrp="1" noChangeAspect="1"/>
          </p:cNvSpPr>
          <p:nvPr>
            <p:ph type="pic" sz="quarter" idx="30" hasCustomPrompt="1"/>
          </p:nvPr>
        </p:nvSpPr>
        <p:spPr>
          <a:xfrm>
            <a:off x="6142960" y="2356789"/>
            <a:ext cx="623956" cy="623956"/>
          </a:xfrm>
          <a:prstGeom prst="rect">
            <a:avLst/>
          </a:prstGeom>
        </p:spPr>
        <p:txBody>
          <a:bodyPr anchor="ctr"/>
          <a:lstStyle>
            <a:lvl1pPr marL="0" indent="0" algn="ctr">
              <a:buNone/>
              <a:defRPr sz="700">
                <a:solidFill>
                  <a:schemeClr val="bg1"/>
                </a:solidFill>
                <a:latin typeface="+mj-lt"/>
              </a:defRPr>
            </a:lvl1pPr>
          </a:lstStyle>
          <a:p>
            <a:r>
              <a:rPr lang="en-AU"/>
              <a:t>CLICK TO INSERT ICON</a:t>
            </a:r>
          </a:p>
        </p:txBody>
      </p:sp>
      <p:sp>
        <p:nvSpPr>
          <p:cNvPr id="16" name="Rectangle: Rounded Corners 15">
            <a:extLst>
              <a:ext uri="{FF2B5EF4-FFF2-40B4-BE49-F238E27FC236}">
                <a16:creationId xmlns:a16="http://schemas.microsoft.com/office/drawing/2014/main" id="{5E055BF2-534E-5028-821F-89567E3ACEB3}"/>
              </a:ext>
            </a:extLst>
          </p:cNvPr>
          <p:cNvSpPr/>
          <p:nvPr/>
        </p:nvSpPr>
        <p:spPr>
          <a:xfrm>
            <a:off x="1038218" y="4500933"/>
            <a:ext cx="813951" cy="806632"/>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Icon1">
            <a:extLst>
              <a:ext uri="{FF2B5EF4-FFF2-40B4-BE49-F238E27FC236}">
                <a16:creationId xmlns:a16="http://schemas.microsoft.com/office/drawing/2014/main" id="{AFF60E1F-230F-15DE-86AD-AF061D785C48}"/>
              </a:ext>
            </a:extLst>
          </p:cNvPr>
          <p:cNvSpPr>
            <a:spLocks noGrp="1" noChangeAspect="1"/>
          </p:cNvSpPr>
          <p:nvPr>
            <p:ph type="pic" sz="quarter" idx="31" hasCustomPrompt="1"/>
          </p:nvPr>
        </p:nvSpPr>
        <p:spPr>
          <a:xfrm>
            <a:off x="1133215" y="4603878"/>
            <a:ext cx="623956" cy="623956"/>
          </a:xfrm>
          <a:prstGeom prst="rect">
            <a:avLst/>
          </a:prstGeom>
        </p:spPr>
        <p:txBody>
          <a:bodyPr anchor="ctr"/>
          <a:lstStyle>
            <a:lvl1pPr marL="0" indent="0" algn="ctr">
              <a:buNone/>
              <a:defRPr sz="700">
                <a:solidFill>
                  <a:schemeClr val="bg1"/>
                </a:solidFill>
                <a:latin typeface="+mj-lt"/>
              </a:defRPr>
            </a:lvl1pPr>
          </a:lstStyle>
          <a:p>
            <a:r>
              <a:rPr lang="en-AU"/>
              <a:t>CLICK TO INSERT ICON</a:t>
            </a:r>
          </a:p>
        </p:txBody>
      </p:sp>
      <p:sp>
        <p:nvSpPr>
          <p:cNvPr id="19" name="Rectangle: Rounded Corners 18">
            <a:extLst>
              <a:ext uri="{FF2B5EF4-FFF2-40B4-BE49-F238E27FC236}">
                <a16:creationId xmlns:a16="http://schemas.microsoft.com/office/drawing/2014/main" id="{05E8F59B-49DC-DF17-50FF-F935A50F80F1}"/>
              </a:ext>
            </a:extLst>
          </p:cNvPr>
          <p:cNvSpPr/>
          <p:nvPr/>
        </p:nvSpPr>
        <p:spPr>
          <a:xfrm>
            <a:off x="2682193" y="4500933"/>
            <a:ext cx="813951" cy="806632"/>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0" name="Icon1">
            <a:extLst>
              <a:ext uri="{FF2B5EF4-FFF2-40B4-BE49-F238E27FC236}">
                <a16:creationId xmlns:a16="http://schemas.microsoft.com/office/drawing/2014/main" id="{16825B27-283C-0904-4280-27B7F5A5EC17}"/>
              </a:ext>
            </a:extLst>
          </p:cNvPr>
          <p:cNvSpPr>
            <a:spLocks noGrp="1" noChangeAspect="1"/>
          </p:cNvSpPr>
          <p:nvPr>
            <p:ph type="pic" sz="quarter" idx="32" hasCustomPrompt="1"/>
          </p:nvPr>
        </p:nvSpPr>
        <p:spPr>
          <a:xfrm>
            <a:off x="2777190" y="4603878"/>
            <a:ext cx="623956" cy="623956"/>
          </a:xfrm>
          <a:prstGeom prst="rect">
            <a:avLst/>
          </a:prstGeom>
        </p:spPr>
        <p:txBody>
          <a:bodyPr anchor="ctr"/>
          <a:lstStyle>
            <a:lvl1pPr marL="0" indent="0" algn="ctr">
              <a:buNone/>
              <a:defRPr sz="700">
                <a:solidFill>
                  <a:schemeClr val="bg1"/>
                </a:solidFill>
                <a:latin typeface="+mj-lt"/>
              </a:defRPr>
            </a:lvl1pPr>
          </a:lstStyle>
          <a:p>
            <a:r>
              <a:rPr lang="en-AU"/>
              <a:t>CLICK TO INSERT ICON</a:t>
            </a:r>
          </a:p>
        </p:txBody>
      </p:sp>
      <p:sp>
        <p:nvSpPr>
          <p:cNvPr id="31" name="Rectangle: Rounded Corners 30">
            <a:extLst>
              <a:ext uri="{FF2B5EF4-FFF2-40B4-BE49-F238E27FC236}">
                <a16:creationId xmlns:a16="http://schemas.microsoft.com/office/drawing/2014/main" id="{5151F1C3-3901-9DBD-E3FA-3283463CF0A0}"/>
              </a:ext>
            </a:extLst>
          </p:cNvPr>
          <p:cNvSpPr/>
          <p:nvPr/>
        </p:nvSpPr>
        <p:spPr>
          <a:xfrm>
            <a:off x="4345623" y="4500933"/>
            <a:ext cx="813951" cy="806632"/>
          </a:xfrm>
          <a:prstGeom prst="round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2" name="Icon1">
            <a:extLst>
              <a:ext uri="{FF2B5EF4-FFF2-40B4-BE49-F238E27FC236}">
                <a16:creationId xmlns:a16="http://schemas.microsoft.com/office/drawing/2014/main" id="{81634427-8744-9652-597F-A8B63111EAC2}"/>
              </a:ext>
            </a:extLst>
          </p:cNvPr>
          <p:cNvSpPr>
            <a:spLocks noGrp="1" noChangeAspect="1"/>
          </p:cNvSpPr>
          <p:nvPr>
            <p:ph type="pic" sz="quarter" idx="33" hasCustomPrompt="1"/>
          </p:nvPr>
        </p:nvSpPr>
        <p:spPr>
          <a:xfrm>
            <a:off x="4440620" y="4603878"/>
            <a:ext cx="623956" cy="623956"/>
          </a:xfrm>
          <a:prstGeom prst="rect">
            <a:avLst/>
          </a:prstGeom>
        </p:spPr>
        <p:txBody>
          <a:bodyPr anchor="ctr"/>
          <a:lstStyle>
            <a:lvl1pPr marL="0" indent="0" algn="ctr">
              <a:buNone/>
              <a:defRPr sz="700">
                <a:solidFill>
                  <a:schemeClr val="bg1"/>
                </a:solidFill>
                <a:latin typeface="+mj-lt"/>
              </a:defRPr>
            </a:lvl1pPr>
          </a:lstStyle>
          <a:p>
            <a:r>
              <a:rPr lang="en-AU"/>
              <a:t>CLICK TO INSERT ICON</a:t>
            </a:r>
          </a:p>
        </p:txBody>
      </p:sp>
      <p:sp>
        <p:nvSpPr>
          <p:cNvPr id="45" name="Rectangle: Rounded Corners 44">
            <a:extLst>
              <a:ext uri="{FF2B5EF4-FFF2-40B4-BE49-F238E27FC236}">
                <a16:creationId xmlns:a16="http://schemas.microsoft.com/office/drawing/2014/main" id="{3F991241-CC14-5292-5D7D-633C3233A624}"/>
              </a:ext>
            </a:extLst>
          </p:cNvPr>
          <p:cNvSpPr/>
          <p:nvPr/>
        </p:nvSpPr>
        <p:spPr>
          <a:xfrm>
            <a:off x="6047963" y="4500933"/>
            <a:ext cx="813951" cy="806632"/>
          </a:xfrm>
          <a:prstGeom prst="round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6" name="Icon1">
            <a:extLst>
              <a:ext uri="{FF2B5EF4-FFF2-40B4-BE49-F238E27FC236}">
                <a16:creationId xmlns:a16="http://schemas.microsoft.com/office/drawing/2014/main" id="{F0556450-6D20-F4EC-BF59-EBE009CFE7D3}"/>
              </a:ext>
            </a:extLst>
          </p:cNvPr>
          <p:cNvSpPr>
            <a:spLocks noGrp="1" noChangeAspect="1"/>
          </p:cNvSpPr>
          <p:nvPr>
            <p:ph type="pic" sz="quarter" idx="34" hasCustomPrompt="1"/>
          </p:nvPr>
        </p:nvSpPr>
        <p:spPr>
          <a:xfrm>
            <a:off x="6142960" y="4603878"/>
            <a:ext cx="623956" cy="623956"/>
          </a:xfrm>
          <a:prstGeom prst="rect">
            <a:avLst/>
          </a:prstGeom>
        </p:spPr>
        <p:txBody>
          <a:bodyPr anchor="ctr"/>
          <a:lstStyle>
            <a:lvl1pPr marL="0" indent="0" algn="ctr">
              <a:buNone/>
              <a:defRPr sz="700">
                <a:solidFill>
                  <a:schemeClr val="bg1"/>
                </a:solidFill>
                <a:latin typeface="+mj-lt"/>
              </a:defRPr>
            </a:lvl1pPr>
          </a:lstStyle>
          <a:p>
            <a:r>
              <a:rPr lang="en-AU"/>
              <a:t>CLICK TO INSERT ICON</a:t>
            </a:r>
          </a:p>
        </p:txBody>
      </p:sp>
      <p:sp>
        <p:nvSpPr>
          <p:cNvPr id="4" name="Text4">
            <a:extLst>
              <a:ext uri="{FF2B5EF4-FFF2-40B4-BE49-F238E27FC236}">
                <a16:creationId xmlns:a16="http://schemas.microsoft.com/office/drawing/2014/main" id="{F9A00EFF-6270-FFA7-6594-8C171E7F12E8}"/>
              </a:ext>
            </a:extLst>
          </p:cNvPr>
          <p:cNvSpPr>
            <a:spLocks noGrp="1"/>
          </p:cNvSpPr>
          <p:nvPr>
            <p:ph type="body" sz="quarter" idx="35" hasCustomPrompt="1"/>
          </p:nvPr>
        </p:nvSpPr>
        <p:spPr>
          <a:xfrm>
            <a:off x="7474293" y="3333923"/>
            <a:ext cx="1332000" cy="528638"/>
          </a:xfrm>
          <a:prstGeom prst="rect">
            <a:avLst/>
          </a:prstGeom>
        </p:spPr>
        <p:txBody>
          <a:bodyPr lIns="0" tIns="0" rIns="0" bIns="0"/>
          <a:lstStyle>
            <a:lvl1pPr marL="0" indent="0" algn="ctr">
              <a:buNone/>
              <a:defRPr sz="1400">
                <a:latin typeface="+mn-lt"/>
              </a:defRPr>
            </a:lvl1pPr>
            <a:lvl2pPr marL="360000" indent="0" algn="ctr">
              <a:buNone/>
              <a:defRPr sz="1200">
                <a:latin typeface="+mj-lt"/>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endParaRPr lang="en-AU"/>
          </a:p>
        </p:txBody>
      </p:sp>
      <p:sp>
        <p:nvSpPr>
          <p:cNvPr id="9" name="Text8">
            <a:extLst>
              <a:ext uri="{FF2B5EF4-FFF2-40B4-BE49-F238E27FC236}">
                <a16:creationId xmlns:a16="http://schemas.microsoft.com/office/drawing/2014/main" id="{DCFC07B2-033F-033E-6AE0-662ED2A60040}"/>
              </a:ext>
            </a:extLst>
          </p:cNvPr>
          <p:cNvSpPr>
            <a:spLocks noGrp="1"/>
          </p:cNvSpPr>
          <p:nvPr>
            <p:ph type="body" sz="quarter" idx="36" hasCustomPrompt="1"/>
          </p:nvPr>
        </p:nvSpPr>
        <p:spPr>
          <a:xfrm>
            <a:off x="7474293" y="5521184"/>
            <a:ext cx="1332000" cy="528638"/>
          </a:xfrm>
          <a:prstGeom prst="rect">
            <a:avLst/>
          </a:prstGeom>
        </p:spPr>
        <p:txBody>
          <a:bodyPr lIns="0" tIns="0" rIns="0" bIns="0"/>
          <a:lstStyle>
            <a:lvl1pPr marL="0" indent="0" algn="ctr">
              <a:buNone/>
              <a:defRPr sz="1400">
                <a:latin typeface="+mn-lt"/>
              </a:defRPr>
            </a:lvl1pPr>
            <a:lvl2pPr marL="360000" indent="0" algn="ctr">
              <a:buNone/>
              <a:defRPr sz="1200">
                <a:latin typeface="+mj-lt"/>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endParaRPr lang="en-AU"/>
          </a:p>
        </p:txBody>
      </p:sp>
      <p:sp>
        <p:nvSpPr>
          <p:cNvPr id="10" name="Rectangle: Rounded Corners 9">
            <a:extLst>
              <a:ext uri="{FF2B5EF4-FFF2-40B4-BE49-F238E27FC236}">
                <a16:creationId xmlns:a16="http://schemas.microsoft.com/office/drawing/2014/main" id="{485F77EB-66A5-8380-60B6-899ACDA81BE0}"/>
              </a:ext>
            </a:extLst>
          </p:cNvPr>
          <p:cNvSpPr/>
          <p:nvPr/>
        </p:nvSpPr>
        <p:spPr>
          <a:xfrm>
            <a:off x="7730848" y="2253844"/>
            <a:ext cx="813951" cy="806632"/>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Icon1">
            <a:extLst>
              <a:ext uri="{FF2B5EF4-FFF2-40B4-BE49-F238E27FC236}">
                <a16:creationId xmlns:a16="http://schemas.microsoft.com/office/drawing/2014/main" id="{E013379C-D48E-52AD-4315-7C5A7673D745}"/>
              </a:ext>
            </a:extLst>
          </p:cNvPr>
          <p:cNvSpPr>
            <a:spLocks noGrp="1" noChangeAspect="1"/>
          </p:cNvSpPr>
          <p:nvPr>
            <p:ph type="pic" sz="quarter" idx="37" hasCustomPrompt="1"/>
          </p:nvPr>
        </p:nvSpPr>
        <p:spPr>
          <a:xfrm>
            <a:off x="7825845" y="2356789"/>
            <a:ext cx="623956" cy="623956"/>
          </a:xfrm>
          <a:prstGeom prst="rect">
            <a:avLst/>
          </a:prstGeom>
        </p:spPr>
        <p:txBody>
          <a:bodyPr anchor="ctr"/>
          <a:lstStyle>
            <a:lvl1pPr marL="0" indent="0" algn="ctr">
              <a:buNone/>
              <a:defRPr sz="700">
                <a:solidFill>
                  <a:schemeClr val="bg1"/>
                </a:solidFill>
                <a:latin typeface="+mj-lt"/>
              </a:defRPr>
            </a:lvl1pPr>
          </a:lstStyle>
          <a:p>
            <a:r>
              <a:rPr lang="en-AU"/>
              <a:t>CLICK TO INSERT ICON</a:t>
            </a:r>
          </a:p>
        </p:txBody>
      </p:sp>
      <p:sp>
        <p:nvSpPr>
          <p:cNvPr id="12" name="Rectangle: Rounded Corners 11">
            <a:extLst>
              <a:ext uri="{FF2B5EF4-FFF2-40B4-BE49-F238E27FC236}">
                <a16:creationId xmlns:a16="http://schemas.microsoft.com/office/drawing/2014/main" id="{22887E74-8274-D1FC-3F63-D27E2569ABD3}"/>
              </a:ext>
            </a:extLst>
          </p:cNvPr>
          <p:cNvSpPr/>
          <p:nvPr/>
        </p:nvSpPr>
        <p:spPr>
          <a:xfrm>
            <a:off x="7730848" y="4500933"/>
            <a:ext cx="813951" cy="806632"/>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Icon1">
            <a:extLst>
              <a:ext uri="{FF2B5EF4-FFF2-40B4-BE49-F238E27FC236}">
                <a16:creationId xmlns:a16="http://schemas.microsoft.com/office/drawing/2014/main" id="{B225E9D6-E1A5-D4CE-A396-7951D88633FA}"/>
              </a:ext>
            </a:extLst>
          </p:cNvPr>
          <p:cNvSpPr>
            <a:spLocks noGrp="1" noChangeAspect="1"/>
          </p:cNvSpPr>
          <p:nvPr>
            <p:ph type="pic" sz="quarter" idx="38" hasCustomPrompt="1"/>
          </p:nvPr>
        </p:nvSpPr>
        <p:spPr>
          <a:xfrm>
            <a:off x="7825845" y="4603878"/>
            <a:ext cx="623956" cy="623956"/>
          </a:xfrm>
          <a:prstGeom prst="rect">
            <a:avLst/>
          </a:prstGeom>
        </p:spPr>
        <p:txBody>
          <a:bodyPr anchor="ctr"/>
          <a:lstStyle>
            <a:lvl1pPr marL="0" indent="0" algn="ctr">
              <a:buNone/>
              <a:defRPr sz="700">
                <a:solidFill>
                  <a:schemeClr val="bg1"/>
                </a:solidFill>
                <a:latin typeface="+mj-lt"/>
              </a:defRPr>
            </a:lvl1pPr>
          </a:lstStyle>
          <a:p>
            <a:r>
              <a:rPr lang="en-AU"/>
              <a:t>CLICK TO INSERT ICON</a:t>
            </a:r>
          </a:p>
        </p:txBody>
      </p:sp>
    </p:spTree>
    <p:extLst>
      <p:ext uri="{BB962C8B-B14F-4D97-AF65-F5344CB8AC3E}">
        <p14:creationId xmlns:p14="http://schemas.microsoft.com/office/powerpoint/2010/main" val="2479621427"/>
      </p:ext>
    </p:extLst>
  </p:cSld>
  <p:clrMapOvr>
    <a:masterClrMapping/>
  </p:clrMapOvr>
  <p:extLst>
    <p:ext uri="{DCECCB84-F9BA-43D5-87BE-67443E8EF086}">
      <p15:sldGuideLst xmlns:p15="http://schemas.microsoft.com/office/powerpoint/2012/main">
        <p15:guide id="1" orient="horz" pos="323">
          <p15:clr>
            <a:srgbClr val="FBAE40"/>
          </p15:clr>
        </p15:guide>
        <p15:guide id="2" pos="325">
          <p15:clr>
            <a:srgbClr val="FBAE40"/>
          </p15:clr>
        </p15:guide>
        <p15:guide id="5" orient="horz" pos="2160">
          <p15:clr>
            <a:srgbClr val="FBAE40"/>
          </p15:clr>
        </p15:guide>
        <p15:guide id="6"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3">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105B28E-36DC-DD91-28A6-5AB1E16FAF7B}"/>
              </a:ext>
            </a:extLst>
          </p:cNvPr>
          <p:cNvSpPr/>
          <p:nvPr/>
        </p:nvSpPr>
        <p:spPr>
          <a:xfrm rot="10800000">
            <a:off x="0" y="544749"/>
            <a:ext cx="12192000" cy="6313251"/>
          </a:xfrm>
          <a:prstGeom prst="rect">
            <a:avLst/>
          </a:prstGeom>
          <a:gradFill>
            <a:gsLst>
              <a:gs pos="100000">
                <a:srgbClr val="F1EFFD"/>
              </a:gs>
              <a:gs pos="0">
                <a:schemeClr val="bg1"/>
              </a:gs>
            </a:gsLst>
            <a:lin ang="162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Picture 6">
            <a:extLst>
              <a:ext uri="{FF2B5EF4-FFF2-40B4-BE49-F238E27FC236}">
                <a16:creationId xmlns:a16="http://schemas.microsoft.com/office/drawing/2014/main" id="{4245090A-C52C-74EE-D46E-246573C05C3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0534" y="0"/>
            <a:ext cx="12158227" cy="6858000"/>
          </a:xfrm>
          <a:prstGeom prst="rect">
            <a:avLst/>
          </a:prstGeom>
        </p:spPr>
      </p:pic>
      <p:sp>
        <p:nvSpPr>
          <p:cNvPr id="25" name="Heading">
            <a:extLst>
              <a:ext uri="{FF2B5EF4-FFF2-40B4-BE49-F238E27FC236}">
                <a16:creationId xmlns:a16="http://schemas.microsoft.com/office/drawing/2014/main" id="{FB5F6D1E-D7E9-FD61-9159-6FCBC41C8ED8}"/>
              </a:ext>
            </a:extLst>
          </p:cNvPr>
          <p:cNvSpPr>
            <a:spLocks noGrp="1"/>
          </p:cNvSpPr>
          <p:nvPr>
            <p:ph type="body" sz="quarter" idx="15" hasCustomPrompt="1"/>
          </p:nvPr>
        </p:nvSpPr>
        <p:spPr>
          <a:xfrm>
            <a:off x="1071975" y="2330897"/>
            <a:ext cx="9826848" cy="2008416"/>
          </a:xfrm>
          <a:prstGeom prst="rect">
            <a:avLst/>
          </a:prstGeom>
          <a:effectLst/>
        </p:spPr>
        <p:txBody>
          <a:bodyPr lIns="0" tIns="0" rIns="0" bIns="0" anchor="b">
            <a:noAutofit/>
          </a:bodyPr>
          <a:lstStyle>
            <a:lvl1pPr marL="0" indent="0">
              <a:lnSpc>
                <a:spcPts val="7000"/>
              </a:lnSpc>
              <a:spcBef>
                <a:spcPts val="0"/>
              </a:spcBef>
              <a:buFontTx/>
              <a:buNone/>
              <a:defRPr sz="7200">
                <a:solidFill>
                  <a:schemeClr val="tx1"/>
                </a:solidFill>
                <a:effectLst/>
                <a:latin typeface="+mj-lt"/>
              </a:defRPr>
            </a:lvl1pPr>
            <a:lvl2pPr marL="457200" indent="0">
              <a:buFontTx/>
              <a:buNone/>
              <a:defRPr sz="6000">
                <a:solidFill>
                  <a:schemeClr val="bg1"/>
                </a:solidFill>
                <a:latin typeface="+mj-lt"/>
              </a:defRPr>
            </a:lvl2pPr>
            <a:lvl3pPr marL="914400" indent="0">
              <a:buFontTx/>
              <a:buNone/>
              <a:defRPr sz="6000">
                <a:solidFill>
                  <a:schemeClr val="bg1"/>
                </a:solidFill>
                <a:latin typeface="+mj-lt"/>
              </a:defRPr>
            </a:lvl3pPr>
            <a:lvl4pPr marL="1371600" indent="0">
              <a:buFontTx/>
              <a:buNone/>
              <a:defRPr sz="6000">
                <a:solidFill>
                  <a:schemeClr val="bg1"/>
                </a:solidFill>
                <a:latin typeface="+mj-lt"/>
              </a:defRPr>
            </a:lvl4pPr>
            <a:lvl5pPr marL="1828800" indent="0">
              <a:buFontTx/>
              <a:buNone/>
              <a:defRPr sz="6000">
                <a:solidFill>
                  <a:schemeClr val="bg1"/>
                </a:solidFill>
                <a:latin typeface="+mj-lt"/>
              </a:defRPr>
            </a:lvl5pPr>
          </a:lstStyle>
          <a:p>
            <a:pPr lvl="0"/>
            <a:r>
              <a:rPr lang="en-US"/>
              <a:t>Add heading</a:t>
            </a:r>
          </a:p>
          <a:p>
            <a:pPr lvl="0"/>
            <a:r>
              <a:rPr lang="en-US"/>
              <a:t>Here</a:t>
            </a:r>
            <a:endParaRPr lang="en-AU"/>
          </a:p>
        </p:txBody>
      </p:sp>
      <p:sp>
        <p:nvSpPr>
          <p:cNvPr id="12" name="TextBox 11">
            <a:hlinkClick r:id="rId3"/>
            <a:extLst>
              <a:ext uri="{FF2B5EF4-FFF2-40B4-BE49-F238E27FC236}">
                <a16:creationId xmlns:a16="http://schemas.microsoft.com/office/drawing/2014/main" id="{8DA8FD5F-9996-8923-4D0B-42BAF854D983}"/>
              </a:ext>
            </a:extLst>
          </p:cNvPr>
          <p:cNvSpPr txBox="1"/>
          <p:nvPr/>
        </p:nvSpPr>
        <p:spPr>
          <a:xfrm>
            <a:off x="1091431" y="5622587"/>
            <a:ext cx="5384989" cy="215444"/>
          </a:xfrm>
          <a:prstGeom prst="rect">
            <a:avLst/>
          </a:prstGeom>
          <a:noFill/>
        </p:spPr>
        <p:txBody>
          <a:bodyPr wrap="square" lIns="0" tIns="0" rIns="0" bIns="0" rtlCol="0">
            <a:spAutoFit/>
          </a:bodyPr>
          <a:lstStyle/>
          <a:p>
            <a:pPr algn="l"/>
            <a:r>
              <a:rPr lang="en-US" sz="1400" spc="300" dirty="0">
                <a:solidFill>
                  <a:schemeClr val="tx1"/>
                </a:solidFill>
                <a:latin typeface="+mj-lt"/>
                <a:cs typeface="Poppins" panose="00000500000000000000" pitchFamily="2" charset="0"/>
              </a:rPr>
              <a:t>www.dickerdata.co.nz/microsoft</a:t>
            </a:r>
          </a:p>
        </p:txBody>
      </p:sp>
      <p:pic>
        <p:nvPicPr>
          <p:cNvPr id="6" name="Graphic 5">
            <a:extLst>
              <a:ext uri="{FF2B5EF4-FFF2-40B4-BE49-F238E27FC236}">
                <a16:creationId xmlns:a16="http://schemas.microsoft.com/office/drawing/2014/main" id="{31DBE6A5-0AAA-F2BC-3C0A-94E830C8B80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71975" y="1235413"/>
            <a:ext cx="5344218" cy="590159"/>
          </a:xfrm>
          <a:prstGeom prst="rect">
            <a:avLst/>
          </a:prstGeom>
        </p:spPr>
      </p:pic>
      <p:sp>
        <p:nvSpPr>
          <p:cNvPr id="2" name="Heading">
            <a:extLst>
              <a:ext uri="{FF2B5EF4-FFF2-40B4-BE49-F238E27FC236}">
                <a16:creationId xmlns:a16="http://schemas.microsoft.com/office/drawing/2014/main" id="{BBBC56F2-E5BF-5656-25B5-85893867608B}"/>
              </a:ext>
            </a:extLst>
          </p:cNvPr>
          <p:cNvSpPr txBox="1">
            <a:spLocks/>
          </p:cNvSpPr>
          <p:nvPr/>
        </p:nvSpPr>
        <p:spPr>
          <a:xfrm>
            <a:off x="1055088" y="4129883"/>
            <a:ext cx="6543084" cy="955211"/>
          </a:xfrm>
          <a:prstGeom prst="rect">
            <a:avLst/>
          </a:prstGeom>
          <a:effectLst/>
        </p:spPr>
        <p:txBody>
          <a:bodyPr lIns="0" tIns="0" rIns="0" bIns="0" anchor="b">
            <a:noAutofit/>
          </a:bodyPr>
          <a:lstStyle>
            <a:lvl1pPr marL="0" indent="0" algn="l" defTabSz="914400" rtl="0" eaLnBrk="1" latinLnBrk="0" hangingPunct="1">
              <a:lnSpc>
                <a:spcPts val="7000"/>
              </a:lnSpc>
              <a:spcBef>
                <a:spcPts val="0"/>
              </a:spcBef>
              <a:buClr>
                <a:schemeClr val="accent2"/>
              </a:buClr>
              <a:buFontTx/>
              <a:buNone/>
              <a:defRPr sz="7200" kern="1200">
                <a:solidFill>
                  <a:schemeClr val="tx1"/>
                </a:solidFill>
                <a:effectLst/>
                <a:latin typeface="+mj-lt"/>
                <a:ea typeface="+mn-ea"/>
                <a:cs typeface="+mn-cs"/>
              </a:defRPr>
            </a:lvl1pPr>
            <a:lvl2pPr marL="457200" indent="0" algn="l" defTabSz="914400" rtl="0" eaLnBrk="1" latinLnBrk="0" hangingPunct="1">
              <a:lnSpc>
                <a:spcPct val="150000"/>
              </a:lnSpc>
              <a:spcBef>
                <a:spcPts val="0"/>
              </a:spcBef>
              <a:buClr>
                <a:schemeClr val="accent2"/>
              </a:buClr>
              <a:buFontTx/>
              <a:buNone/>
              <a:defRPr sz="6000" kern="1200">
                <a:solidFill>
                  <a:schemeClr val="bg1"/>
                </a:solidFill>
                <a:latin typeface="+mj-lt"/>
                <a:ea typeface="+mn-ea"/>
                <a:cs typeface="+mn-cs"/>
              </a:defRPr>
            </a:lvl2pPr>
            <a:lvl3pPr marL="914400" indent="0" algn="l" defTabSz="914400" rtl="0" eaLnBrk="1" latinLnBrk="0" hangingPunct="1">
              <a:lnSpc>
                <a:spcPct val="150000"/>
              </a:lnSpc>
              <a:spcBef>
                <a:spcPts val="0"/>
              </a:spcBef>
              <a:buClr>
                <a:schemeClr val="accent2"/>
              </a:buClr>
              <a:buFontTx/>
              <a:buNone/>
              <a:tabLst/>
              <a:defRPr sz="6000" kern="1200">
                <a:solidFill>
                  <a:schemeClr val="bg1"/>
                </a:solidFill>
                <a:latin typeface="+mj-lt"/>
                <a:ea typeface="+mn-ea"/>
                <a:cs typeface="+mn-cs"/>
              </a:defRPr>
            </a:lvl3pPr>
            <a:lvl4pPr marL="1371600" indent="0" algn="l" defTabSz="914400" rtl="0" eaLnBrk="1" latinLnBrk="0" hangingPunct="1">
              <a:lnSpc>
                <a:spcPct val="100000"/>
              </a:lnSpc>
              <a:spcBef>
                <a:spcPts val="0"/>
              </a:spcBef>
              <a:buClr>
                <a:schemeClr val="accent2"/>
              </a:buClr>
              <a:buFontTx/>
              <a:buNone/>
              <a:defRPr sz="6000" kern="1200">
                <a:solidFill>
                  <a:schemeClr val="bg1"/>
                </a:solidFill>
                <a:latin typeface="+mj-lt"/>
                <a:ea typeface="+mn-ea"/>
                <a:cs typeface="+mn-cs"/>
              </a:defRPr>
            </a:lvl4pPr>
            <a:lvl5pPr marL="1828800" indent="0" algn="l" defTabSz="914400" rtl="0" eaLnBrk="1" latinLnBrk="0" hangingPunct="1">
              <a:lnSpc>
                <a:spcPct val="100000"/>
              </a:lnSpc>
              <a:spcBef>
                <a:spcPts val="0"/>
              </a:spcBef>
              <a:buClr>
                <a:schemeClr val="accent2"/>
              </a:buClr>
              <a:buFontTx/>
              <a:buNone/>
              <a:defRPr sz="6000" kern="1200">
                <a:solidFill>
                  <a:schemeClr val="bg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1800">
                <a:latin typeface="+mn-lt"/>
              </a:rPr>
              <a:t>Empowering Microsoft Partners with the people, practices, and programs to thrive in the era of AI.​</a:t>
            </a:r>
            <a:endParaRPr lang="en-AU" sz="1800">
              <a:latin typeface="+mn-lt"/>
            </a:endParaRPr>
          </a:p>
        </p:txBody>
      </p:sp>
    </p:spTree>
    <p:extLst>
      <p:ext uri="{BB962C8B-B14F-4D97-AF65-F5344CB8AC3E}">
        <p14:creationId xmlns:p14="http://schemas.microsoft.com/office/powerpoint/2010/main" val="1023503510"/>
      </p:ext>
    </p:extLst>
  </p:cSld>
  <p:clrMapOvr>
    <a:masterClrMapping/>
  </p:clrMapOvr>
  <p:extLst>
    <p:ext uri="{DCECCB84-F9BA-43D5-87BE-67443E8EF086}">
      <p15:sldGuideLst xmlns:p15="http://schemas.microsoft.com/office/powerpoint/2012/main">
        <p15:guide id="1" orient="horz" pos="323">
          <p15:clr>
            <a:srgbClr val="FBAE40"/>
          </p15:clr>
        </p15:guide>
        <p15:guide id="2" pos="325">
          <p15:clr>
            <a:srgbClr val="FBAE40"/>
          </p15:clr>
        </p15:guide>
        <p15:guide id="5" orient="horz" pos="2160">
          <p15:clr>
            <a:srgbClr val="FBAE40"/>
          </p15:clr>
        </p15:guide>
        <p15:guide id="6"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3 images and text">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D3924DD-E10C-B92C-3D67-F5E58636616D}"/>
              </a:ext>
            </a:extLst>
          </p:cNvPr>
          <p:cNvSpPr/>
          <p:nvPr/>
        </p:nvSpPr>
        <p:spPr>
          <a:xfrm rot="10800000">
            <a:off x="0" y="2639832"/>
            <a:ext cx="12192000" cy="4218167"/>
          </a:xfrm>
          <a:prstGeom prst="rect">
            <a:avLst/>
          </a:prstGeom>
          <a:gradFill>
            <a:gsLst>
              <a:gs pos="100000">
                <a:srgbClr val="F1EFFD"/>
              </a:gs>
              <a:gs pos="0">
                <a:schemeClr val="bg1"/>
              </a:gs>
            </a:gsLst>
            <a:lin ang="162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70F810E8-14A8-0BE1-8128-9AC9CFD2C84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1257" y="790"/>
            <a:ext cx="12155425" cy="6856419"/>
          </a:xfrm>
          <a:prstGeom prst="rect">
            <a:avLst/>
          </a:prstGeom>
        </p:spPr>
      </p:pic>
      <p:sp>
        <p:nvSpPr>
          <p:cNvPr id="9" name="Title">
            <a:extLst>
              <a:ext uri="{FF2B5EF4-FFF2-40B4-BE49-F238E27FC236}">
                <a16:creationId xmlns:a16="http://schemas.microsoft.com/office/drawing/2014/main" id="{D01E309F-B498-EC5A-0C24-F10C1FA62275}"/>
              </a:ext>
            </a:extLst>
          </p:cNvPr>
          <p:cNvSpPr>
            <a:spLocks noGrp="1"/>
          </p:cNvSpPr>
          <p:nvPr>
            <p:ph type="title" hasCustomPrompt="1"/>
          </p:nvPr>
        </p:nvSpPr>
        <p:spPr>
          <a:xfrm>
            <a:off x="522504" y="387047"/>
            <a:ext cx="7645295" cy="896265"/>
          </a:xfrm>
          <a:prstGeom prst="rect">
            <a:avLst/>
          </a:prstGeom>
        </p:spPr>
        <p:txBody>
          <a:bodyPr vert="horz" lIns="0" tIns="0" rIns="0" bIns="0" rtlCol="0" anchor="b">
            <a:noAutofit/>
          </a:bodyPr>
          <a:lstStyle>
            <a:lvl1pPr>
              <a:lnSpc>
                <a:spcPts val="3000"/>
              </a:lnSpc>
              <a:defRPr sz="3000"/>
            </a:lvl1pPr>
          </a:lstStyle>
          <a:p>
            <a:r>
              <a:rPr lang="en-US"/>
              <a:t>Click To </a:t>
            </a:r>
            <a:br>
              <a:rPr lang="en-US"/>
            </a:br>
            <a:r>
              <a:rPr lang="en-US"/>
              <a:t>Edit Title</a:t>
            </a:r>
            <a:endParaRPr lang="en-AU"/>
          </a:p>
        </p:txBody>
      </p:sp>
      <p:sp>
        <p:nvSpPr>
          <p:cNvPr id="14" name="Rectangle: Rounded Corners 13">
            <a:extLst>
              <a:ext uri="{FF2B5EF4-FFF2-40B4-BE49-F238E27FC236}">
                <a16:creationId xmlns:a16="http://schemas.microsoft.com/office/drawing/2014/main" id="{2BD4F32E-1FFA-AAD3-A9DB-54EF9C14D16F}"/>
              </a:ext>
            </a:extLst>
          </p:cNvPr>
          <p:cNvSpPr/>
          <p:nvPr/>
        </p:nvSpPr>
        <p:spPr>
          <a:xfrm>
            <a:off x="522503" y="1828800"/>
            <a:ext cx="3115641" cy="4409871"/>
          </a:xfrm>
          <a:prstGeom prst="roundRect">
            <a:avLst>
              <a:gd name="adj" fmla="val 7256"/>
            </a:avLst>
          </a:prstGeom>
          <a:solidFill>
            <a:schemeClr val="bg1"/>
          </a:solidFill>
          <a:ln>
            <a:noFill/>
          </a:ln>
          <a:effectLst>
            <a:glow rad="190500">
              <a:schemeClr val="bg1">
                <a:lumMod val="85000"/>
                <a:alpha val="5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Text1">
            <a:extLst>
              <a:ext uri="{FF2B5EF4-FFF2-40B4-BE49-F238E27FC236}">
                <a16:creationId xmlns:a16="http://schemas.microsoft.com/office/drawing/2014/main" id="{E42F9CFE-2FD0-EB0B-6CD7-F51ED3E057DA}"/>
              </a:ext>
            </a:extLst>
          </p:cNvPr>
          <p:cNvSpPr>
            <a:spLocks noGrp="1"/>
          </p:cNvSpPr>
          <p:nvPr>
            <p:ph type="body" sz="quarter" idx="11" hasCustomPrompt="1"/>
          </p:nvPr>
        </p:nvSpPr>
        <p:spPr>
          <a:xfrm>
            <a:off x="804237" y="4827855"/>
            <a:ext cx="2529073" cy="528638"/>
          </a:xfrm>
          <a:prstGeom prst="rect">
            <a:avLst/>
          </a:prstGeom>
        </p:spPr>
        <p:txBody>
          <a:bodyPr lIns="0" tIns="0" rIns="0" bIns="0"/>
          <a:lstStyle>
            <a:lvl1pPr marL="0" indent="0" algn="ctr">
              <a:buNone/>
              <a:defRPr sz="1600">
                <a:latin typeface="+mj-lt"/>
              </a:defRPr>
            </a:lvl1pPr>
            <a:lvl2pPr marL="360000" indent="0" algn="ctr">
              <a:buNone/>
              <a:defRPr sz="1200">
                <a:latin typeface="+mj-lt"/>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a:t>
            </a:r>
            <a:br>
              <a:rPr lang="en-US"/>
            </a:br>
            <a:r>
              <a:rPr lang="en-US"/>
              <a:t>HERE</a:t>
            </a:r>
            <a:endParaRPr lang="en-AU"/>
          </a:p>
        </p:txBody>
      </p:sp>
      <p:sp>
        <p:nvSpPr>
          <p:cNvPr id="16" name="Iphone Image">
            <a:extLst>
              <a:ext uri="{FF2B5EF4-FFF2-40B4-BE49-F238E27FC236}">
                <a16:creationId xmlns:a16="http://schemas.microsoft.com/office/drawing/2014/main" id="{CBE7D47B-B07E-4C52-6B20-E187DD3E378E}"/>
              </a:ext>
            </a:extLst>
          </p:cNvPr>
          <p:cNvSpPr>
            <a:spLocks noGrp="1"/>
          </p:cNvSpPr>
          <p:nvPr>
            <p:ph type="pic" sz="quarter" idx="27" hasCustomPrompt="1"/>
          </p:nvPr>
        </p:nvSpPr>
        <p:spPr>
          <a:xfrm>
            <a:off x="882054" y="2079040"/>
            <a:ext cx="2412345" cy="2512467"/>
          </a:xfrm>
          <a:prstGeom prst="roundRect">
            <a:avLst>
              <a:gd name="adj" fmla="val 11647"/>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
        <p:nvSpPr>
          <p:cNvPr id="19" name="Rectangle: Rounded Corners 18">
            <a:extLst>
              <a:ext uri="{FF2B5EF4-FFF2-40B4-BE49-F238E27FC236}">
                <a16:creationId xmlns:a16="http://schemas.microsoft.com/office/drawing/2014/main" id="{9A388DDC-8C02-1E73-D6ED-C040654A290C}"/>
              </a:ext>
            </a:extLst>
          </p:cNvPr>
          <p:cNvSpPr/>
          <p:nvPr/>
        </p:nvSpPr>
        <p:spPr>
          <a:xfrm>
            <a:off x="4306930" y="1828800"/>
            <a:ext cx="3115641" cy="4409871"/>
          </a:xfrm>
          <a:prstGeom prst="roundRect">
            <a:avLst>
              <a:gd name="adj" fmla="val 7256"/>
            </a:avLst>
          </a:prstGeom>
          <a:solidFill>
            <a:schemeClr val="bg1"/>
          </a:solidFill>
          <a:ln>
            <a:noFill/>
          </a:ln>
          <a:effectLst>
            <a:glow rad="190500">
              <a:schemeClr val="bg1">
                <a:lumMod val="85000"/>
                <a:alpha val="5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 name="Text1">
            <a:extLst>
              <a:ext uri="{FF2B5EF4-FFF2-40B4-BE49-F238E27FC236}">
                <a16:creationId xmlns:a16="http://schemas.microsoft.com/office/drawing/2014/main" id="{7AE66FC0-EAF4-994F-7E49-8CC25C911289}"/>
              </a:ext>
            </a:extLst>
          </p:cNvPr>
          <p:cNvSpPr>
            <a:spLocks noGrp="1"/>
          </p:cNvSpPr>
          <p:nvPr>
            <p:ph type="body" sz="quarter" idx="28" hasCustomPrompt="1"/>
          </p:nvPr>
        </p:nvSpPr>
        <p:spPr>
          <a:xfrm>
            <a:off x="4588664" y="4827855"/>
            <a:ext cx="2529073" cy="528638"/>
          </a:xfrm>
          <a:prstGeom prst="rect">
            <a:avLst/>
          </a:prstGeom>
        </p:spPr>
        <p:txBody>
          <a:bodyPr lIns="0" tIns="0" rIns="0" bIns="0"/>
          <a:lstStyle>
            <a:lvl1pPr marL="0" indent="0" algn="ctr">
              <a:buNone/>
              <a:defRPr sz="1600">
                <a:latin typeface="+mj-lt"/>
              </a:defRPr>
            </a:lvl1pPr>
            <a:lvl2pPr marL="360000" indent="0" algn="ctr">
              <a:buNone/>
              <a:defRPr sz="1200">
                <a:latin typeface="+mj-lt"/>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a:t>
            </a:r>
            <a:br>
              <a:rPr lang="en-US"/>
            </a:br>
            <a:r>
              <a:rPr lang="en-US"/>
              <a:t>HERE</a:t>
            </a:r>
            <a:endParaRPr lang="en-AU"/>
          </a:p>
        </p:txBody>
      </p:sp>
      <p:sp>
        <p:nvSpPr>
          <p:cNvPr id="22" name="Iphone Image">
            <a:extLst>
              <a:ext uri="{FF2B5EF4-FFF2-40B4-BE49-F238E27FC236}">
                <a16:creationId xmlns:a16="http://schemas.microsoft.com/office/drawing/2014/main" id="{C2218FB1-86B2-1309-5065-1811138E7732}"/>
              </a:ext>
            </a:extLst>
          </p:cNvPr>
          <p:cNvSpPr>
            <a:spLocks noGrp="1"/>
          </p:cNvSpPr>
          <p:nvPr>
            <p:ph type="pic" sz="quarter" idx="29" hasCustomPrompt="1"/>
          </p:nvPr>
        </p:nvSpPr>
        <p:spPr>
          <a:xfrm>
            <a:off x="4666481" y="2079040"/>
            <a:ext cx="2412345" cy="2512467"/>
          </a:xfrm>
          <a:prstGeom prst="roundRect">
            <a:avLst>
              <a:gd name="adj" fmla="val 11647"/>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
        <p:nvSpPr>
          <p:cNvPr id="23" name="Rectangle: Rounded Corners 22">
            <a:extLst>
              <a:ext uri="{FF2B5EF4-FFF2-40B4-BE49-F238E27FC236}">
                <a16:creationId xmlns:a16="http://schemas.microsoft.com/office/drawing/2014/main" id="{E9605F40-FC40-33CE-E068-AB42778E9C16}"/>
              </a:ext>
            </a:extLst>
          </p:cNvPr>
          <p:cNvSpPr/>
          <p:nvPr/>
        </p:nvSpPr>
        <p:spPr>
          <a:xfrm>
            <a:off x="8100350" y="1828800"/>
            <a:ext cx="3115641" cy="4409871"/>
          </a:xfrm>
          <a:prstGeom prst="roundRect">
            <a:avLst>
              <a:gd name="adj" fmla="val 7256"/>
            </a:avLst>
          </a:prstGeom>
          <a:solidFill>
            <a:schemeClr val="bg1"/>
          </a:solidFill>
          <a:ln>
            <a:noFill/>
          </a:ln>
          <a:effectLst>
            <a:glow rad="190500">
              <a:schemeClr val="bg1">
                <a:lumMod val="85000"/>
                <a:alpha val="5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 name="Text1">
            <a:extLst>
              <a:ext uri="{FF2B5EF4-FFF2-40B4-BE49-F238E27FC236}">
                <a16:creationId xmlns:a16="http://schemas.microsoft.com/office/drawing/2014/main" id="{6D680D00-84E6-7AD2-D110-744C97BF11CF}"/>
              </a:ext>
            </a:extLst>
          </p:cNvPr>
          <p:cNvSpPr>
            <a:spLocks noGrp="1"/>
          </p:cNvSpPr>
          <p:nvPr>
            <p:ph type="body" sz="quarter" idx="30" hasCustomPrompt="1"/>
          </p:nvPr>
        </p:nvSpPr>
        <p:spPr>
          <a:xfrm>
            <a:off x="8382084" y="4827855"/>
            <a:ext cx="2529073" cy="528638"/>
          </a:xfrm>
          <a:prstGeom prst="rect">
            <a:avLst/>
          </a:prstGeom>
        </p:spPr>
        <p:txBody>
          <a:bodyPr lIns="0" tIns="0" rIns="0" bIns="0"/>
          <a:lstStyle>
            <a:lvl1pPr marL="0" indent="0" algn="ctr">
              <a:buNone/>
              <a:defRPr sz="1600">
                <a:latin typeface="+mj-lt"/>
              </a:defRPr>
            </a:lvl1pPr>
            <a:lvl2pPr marL="360000" indent="0" algn="ctr">
              <a:buNone/>
              <a:defRPr sz="1200">
                <a:latin typeface="+mj-lt"/>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a:t>
            </a:r>
            <a:br>
              <a:rPr lang="en-US"/>
            </a:br>
            <a:r>
              <a:rPr lang="en-US"/>
              <a:t>HERE</a:t>
            </a:r>
            <a:endParaRPr lang="en-AU"/>
          </a:p>
        </p:txBody>
      </p:sp>
      <p:sp>
        <p:nvSpPr>
          <p:cNvPr id="25" name="Iphone Image">
            <a:extLst>
              <a:ext uri="{FF2B5EF4-FFF2-40B4-BE49-F238E27FC236}">
                <a16:creationId xmlns:a16="http://schemas.microsoft.com/office/drawing/2014/main" id="{2FBE53AF-2FE9-14D3-D34D-FDC8CA76D0D3}"/>
              </a:ext>
            </a:extLst>
          </p:cNvPr>
          <p:cNvSpPr>
            <a:spLocks noGrp="1"/>
          </p:cNvSpPr>
          <p:nvPr>
            <p:ph type="pic" sz="quarter" idx="31" hasCustomPrompt="1"/>
          </p:nvPr>
        </p:nvSpPr>
        <p:spPr>
          <a:xfrm>
            <a:off x="8459901" y="2079040"/>
            <a:ext cx="2412345" cy="2512467"/>
          </a:xfrm>
          <a:prstGeom prst="roundRect">
            <a:avLst>
              <a:gd name="adj" fmla="val 11647"/>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Tree>
    <p:extLst>
      <p:ext uri="{BB962C8B-B14F-4D97-AF65-F5344CB8AC3E}">
        <p14:creationId xmlns:p14="http://schemas.microsoft.com/office/powerpoint/2010/main" val="1973176648"/>
      </p:ext>
    </p:extLst>
  </p:cSld>
  <p:clrMapOvr>
    <a:masterClrMapping/>
  </p:clrMapOvr>
  <p:extLst>
    <p:ext uri="{DCECCB84-F9BA-43D5-87BE-67443E8EF086}">
      <p15:sldGuideLst xmlns:p15="http://schemas.microsoft.com/office/powerpoint/2012/main">
        <p15:guide id="1" orient="horz" pos="323">
          <p15:clr>
            <a:srgbClr val="FBAE40"/>
          </p15:clr>
        </p15:guide>
        <p15:guide id="2" pos="325">
          <p15:clr>
            <a:srgbClr val="FBAE40"/>
          </p15:clr>
        </p15:guide>
        <p15:guide id="5" orient="horz" pos="2160">
          <p15:clr>
            <a:srgbClr val="FBAE40"/>
          </p15:clr>
        </p15:guide>
        <p15:guide id="6"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4 images and text">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66A100A-4322-5093-6CEC-EA5E45A80B44}"/>
              </a:ext>
            </a:extLst>
          </p:cNvPr>
          <p:cNvPicPr>
            <a:picLocks noChangeAspect="1"/>
          </p:cNvPicPr>
          <p:nvPr/>
        </p:nvPicPr>
        <p:blipFill>
          <a:blip r:embed="rId2"/>
          <a:stretch>
            <a:fillRect/>
          </a:stretch>
        </p:blipFill>
        <p:spPr>
          <a:xfrm>
            <a:off x="31935" y="0"/>
            <a:ext cx="12155425" cy="6858000"/>
          </a:xfrm>
          <a:prstGeom prst="rect">
            <a:avLst/>
          </a:prstGeom>
        </p:spPr>
      </p:pic>
      <p:sp>
        <p:nvSpPr>
          <p:cNvPr id="20" name="Text1">
            <a:extLst>
              <a:ext uri="{FF2B5EF4-FFF2-40B4-BE49-F238E27FC236}">
                <a16:creationId xmlns:a16="http://schemas.microsoft.com/office/drawing/2014/main" id="{9DBE31F8-F8EE-A205-26BA-AFE80932FA80}"/>
              </a:ext>
            </a:extLst>
          </p:cNvPr>
          <p:cNvSpPr>
            <a:spLocks noGrp="1"/>
          </p:cNvSpPr>
          <p:nvPr>
            <p:ph type="body" sz="quarter" idx="11" hasCustomPrompt="1"/>
          </p:nvPr>
        </p:nvSpPr>
        <p:spPr>
          <a:xfrm>
            <a:off x="929496" y="4995860"/>
            <a:ext cx="1764000" cy="528638"/>
          </a:xfrm>
          <a:prstGeom prst="rect">
            <a:avLst/>
          </a:prstGeom>
        </p:spPr>
        <p:txBody>
          <a:bodyPr lIns="0" tIns="0" rIns="0" bIns="0"/>
          <a:lstStyle>
            <a:lvl1pPr marL="0" indent="0" algn="ctr">
              <a:buNone/>
              <a:defRPr sz="1600">
                <a:latin typeface="+mj-lt"/>
              </a:defRPr>
            </a:lvl1pPr>
            <a:lvl2pPr marL="360000" indent="0" algn="ctr">
              <a:buNone/>
              <a:defRPr sz="1200">
                <a:latin typeface="+mj-lt"/>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endParaRPr lang="en-AU"/>
          </a:p>
        </p:txBody>
      </p:sp>
      <p:sp>
        <p:nvSpPr>
          <p:cNvPr id="3" name="Text2">
            <a:extLst>
              <a:ext uri="{FF2B5EF4-FFF2-40B4-BE49-F238E27FC236}">
                <a16:creationId xmlns:a16="http://schemas.microsoft.com/office/drawing/2014/main" id="{E0FFE314-FEDA-B15A-C9E0-8F5F9F1D95FE}"/>
              </a:ext>
            </a:extLst>
          </p:cNvPr>
          <p:cNvSpPr>
            <a:spLocks noGrp="1"/>
          </p:cNvSpPr>
          <p:nvPr>
            <p:ph type="body" sz="quarter" idx="21" hasCustomPrompt="1"/>
          </p:nvPr>
        </p:nvSpPr>
        <p:spPr>
          <a:xfrm>
            <a:off x="3560702" y="4995860"/>
            <a:ext cx="1764000" cy="528638"/>
          </a:xfrm>
          <a:prstGeom prst="rect">
            <a:avLst/>
          </a:prstGeom>
        </p:spPr>
        <p:txBody>
          <a:bodyPr lIns="0" tIns="0" rIns="0" bIns="0"/>
          <a:lstStyle>
            <a:lvl1pPr marL="0" indent="0" algn="ctr">
              <a:buNone/>
              <a:defRPr sz="1600">
                <a:latin typeface="+mj-lt"/>
              </a:defRPr>
            </a:lvl1pPr>
            <a:lvl2pPr marL="360000" indent="0" algn="ctr">
              <a:buNone/>
              <a:defRPr sz="1200">
                <a:latin typeface="+mj-lt"/>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endParaRPr lang="en-AU"/>
          </a:p>
        </p:txBody>
      </p:sp>
      <p:sp>
        <p:nvSpPr>
          <p:cNvPr id="13" name="Text3">
            <a:extLst>
              <a:ext uri="{FF2B5EF4-FFF2-40B4-BE49-F238E27FC236}">
                <a16:creationId xmlns:a16="http://schemas.microsoft.com/office/drawing/2014/main" id="{125B23F1-9AC6-9E1E-A95A-39AC4E8DECB9}"/>
              </a:ext>
            </a:extLst>
          </p:cNvPr>
          <p:cNvSpPr>
            <a:spLocks noGrp="1"/>
          </p:cNvSpPr>
          <p:nvPr>
            <p:ph type="body" sz="quarter" idx="23" hasCustomPrompt="1"/>
          </p:nvPr>
        </p:nvSpPr>
        <p:spPr>
          <a:xfrm>
            <a:off x="6096014" y="4995860"/>
            <a:ext cx="1764000" cy="528638"/>
          </a:xfrm>
          <a:prstGeom prst="rect">
            <a:avLst/>
          </a:prstGeom>
        </p:spPr>
        <p:txBody>
          <a:bodyPr lIns="0" tIns="0" rIns="0" bIns="0"/>
          <a:lstStyle>
            <a:lvl1pPr marL="0" indent="0" algn="ctr">
              <a:buNone/>
              <a:defRPr sz="1600">
                <a:latin typeface="+mj-lt"/>
              </a:defRPr>
            </a:lvl1pPr>
            <a:lvl2pPr marL="360000" indent="0" algn="ctr">
              <a:buNone/>
              <a:defRPr sz="1200">
                <a:latin typeface="+mj-lt"/>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endParaRPr lang="en-AU"/>
          </a:p>
        </p:txBody>
      </p:sp>
      <p:sp>
        <p:nvSpPr>
          <p:cNvPr id="17" name="Text4">
            <a:extLst>
              <a:ext uri="{FF2B5EF4-FFF2-40B4-BE49-F238E27FC236}">
                <a16:creationId xmlns:a16="http://schemas.microsoft.com/office/drawing/2014/main" id="{FBC77BFD-0B00-8388-2DF7-BFF40A2A1683}"/>
              </a:ext>
            </a:extLst>
          </p:cNvPr>
          <p:cNvSpPr>
            <a:spLocks noGrp="1"/>
          </p:cNvSpPr>
          <p:nvPr>
            <p:ph type="body" sz="quarter" idx="25" hasCustomPrompt="1"/>
          </p:nvPr>
        </p:nvSpPr>
        <p:spPr>
          <a:xfrm>
            <a:off x="8738331" y="4995860"/>
            <a:ext cx="1764000" cy="528638"/>
          </a:xfrm>
          <a:prstGeom prst="rect">
            <a:avLst/>
          </a:prstGeom>
        </p:spPr>
        <p:txBody>
          <a:bodyPr lIns="0" tIns="0" rIns="0" bIns="0"/>
          <a:lstStyle>
            <a:lvl1pPr marL="0" indent="0" algn="ctr">
              <a:buNone/>
              <a:defRPr sz="1600">
                <a:latin typeface="+mj-lt"/>
              </a:defRPr>
            </a:lvl1pPr>
            <a:lvl2pPr marL="360000" indent="0" algn="ctr">
              <a:buNone/>
              <a:defRPr sz="1200">
                <a:latin typeface="+mj-lt"/>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endParaRPr lang="en-AU"/>
          </a:p>
        </p:txBody>
      </p:sp>
      <p:sp>
        <p:nvSpPr>
          <p:cNvPr id="7" name="Title">
            <a:extLst>
              <a:ext uri="{FF2B5EF4-FFF2-40B4-BE49-F238E27FC236}">
                <a16:creationId xmlns:a16="http://schemas.microsoft.com/office/drawing/2014/main" id="{21AD91B6-894B-37AA-0CF0-1E807D25B131}"/>
              </a:ext>
            </a:extLst>
          </p:cNvPr>
          <p:cNvSpPr>
            <a:spLocks noGrp="1"/>
          </p:cNvSpPr>
          <p:nvPr>
            <p:ph type="title" hasCustomPrompt="1"/>
          </p:nvPr>
        </p:nvSpPr>
        <p:spPr>
          <a:xfrm>
            <a:off x="505230" y="387047"/>
            <a:ext cx="7645295" cy="896265"/>
          </a:xfrm>
          <a:prstGeom prst="rect">
            <a:avLst/>
          </a:prstGeom>
        </p:spPr>
        <p:txBody>
          <a:bodyPr vert="horz" lIns="0" tIns="0" rIns="0" bIns="0" rtlCol="0" anchor="b">
            <a:noAutofit/>
          </a:bodyPr>
          <a:lstStyle>
            <a:lvl1pPr>
              <a:lnSpc>
                <a:spcPts val="3000"/>
              </a:lnSpc>
              <a:defRPr sz="3000"/>
            </a:lvl1pPr>
          </a:lstStyle>
          <a:p>
            <a:r>
              <a:rPr lang="en-US"/>
              <a:t>Click To </a:t>
            </a:r>
            <a:br>
              <a:rPr lang="en-US"/>
            </a:br>
            <a:r>
              <a:rPr lang="en-US"/>
              <a:t>Edit Title</a:t>
            </a:r>
            <a:endParaRPr lang="en-AU"/>
          </a:p>
        </p:txBody>
      </p:sp>
      <p:sp>
        <p:nvSpPr>
          <p:cNvPr id="2" name="Iphone Image">
            <a:extLst>
              <a:ext uri="{FF2B5EF4-FFF2-40B4-BE49-F238E27FC236}">
                <a16:creationId xmlns:a16="http://schemas.microsoft.com/office/drawing/2014/main" id="{D5DC0621-7847-B0A6-BCFB-4BEE64D1C380}"/>
              </a:ext>
            </a:extLst>
          </p:cNvPr>
          <p:cNvSpPr>
            <a:spLocks noGrp="1"/>
          </p:cNvSpPr>
          <p:nvPr>
            <p:ph type="pic" sz="quarter" idx="27" hasCustomPrompt="1"/>
          </p:nvPr>
        </p:nvSpPr>
        <p:spPr>
          <a:xfrm>
            <a:off x="710121" y="2305455"/>
            <a:ext cx="2241392" cy="2456833"/>
          </a:xfrm>
          <a:prstGeom prst="roundRect">
            <a:avLst>
              <a:gd name="adj" fmla="val 11647"/>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
        <p:nvSpPr>
          <p:cNvPr id="5" name="Iphone Image">
            <a:extLst>
              <a:ext uri="{FF2B5EF4-FFF2-40B4-BE49-F238E27FC236}">
                <a16:creationId xmlns:a16="http://schemas.microsoft.com/office/drawing/2014/main" id="{2123F8E5-ADC8-D868-9E4A-9FDC158527BC}"/>
              </a:ext>
            </a:extLst>
          </p:cNvPr>
          <p:cNvSpPr>
            <a:spLocks noGrp="1"/>
          </p:cNvSpPr>
          <p:nvPr>
            <p:ph type="pic" sz="quarter" idx="28" hasCustomPrompt="1"/>
          </p:nvPr>
        </p:nvSpPr>
        <p:spPr>
          <a:xfrm>
            <a:off x="3318757" y="2305455"/>
            <a:ext cx="2241392" cy="2456833"/>
          </a:xfrm>
          <a:prstGeom prst="roundRect">
            <a:avLst>
              <a:gd name="adj" fmla="val 11647"/>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
        <p:nvSpPr>
          <p:cNvPr id="11" name="Iphone Image">
            <a:extLst>
              <a:ext uri="{FF2B5EF4-FFF2-40B4-BE49-F238E27FC236}">
                <a16:creationId xmlns:a16="http://schemas.microsoft.com/office/drawing/2014/main" id="{6D399A2B-6BE6-DD63-A149-2823EF96560F}"/>
              </a:ext>
            </a:extLst>
          </p:cNvPr>
          <p:cNvSpPr>
            <a:spLocks noGrp="1"/>
          </p:cNvSpPr>
          <p:nvPr>
            <p:ph type="pic" sz="quarter" idx="29" hasCustomPrompt="1"/>
          </p:nvPr>
        </p:nvSpPr>
        <p:spPr>
          <a:xfrm>
            <a:off x="5909322" y="2305455"/>
            <a:ext cx="2241392" cy="2456833"/>
          </a:xfrm>
          <a:prstGeom prst="roundRect">
            <a:avLst>
              <a:gd name="adj" fmla="val 11647"/>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
        <p:nvSpPr>
          <p:cNvPr id="12" name="Iphone Image">
            <a:extLst>
              <a:ext uri="{FF2B5EF4-FFF2-40B4-BE49-F238E27FC236}">
                <a16:creationId xmlns:a16="http://schemas.microsoft.com/office/drawing/2014/main" id="{FDDB2D19-5315-B23B-16DA-34252599B6EC}"/>
              </a:ext>
            </a:extLst>
          </p:cNvPr>
          <p:cNvSpPr>
            <a:spLocks noGrp="1"/>
          </p:cNvSpPr>
          <p:nvPr>
            <p:ph type="pic" sz="quarter" idx="30" hasCustomPrompt="1"/>
          </p:nvPr>
        </p:nvSpPr>
        <p:spPr>
          <a:xfrm>
            <a:off x="8499887" y="2305455"/>
            <a:ext cx="2241392" cy="2456833"/>
          </a:xfrm>
          <a:prstGeom prst="roundRect">
            <a:avLst>
              <a:gd name="adj" fmla="val 11647"/>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Tree>
    <p:extLst>
      <p:ext uri="{BB962C8B-B14F-4D97-AF65-F5344CB8AC3E}">
        <p14:creationId xmlns:p14="http://schemas.microsoft.com/office/powerpoint/2010/main" val="2707009181"/>
      </p:ext>
    </p:extLst>
  </p:cSld>
  <p:clrMapOvr>
    <a:masterClrMapping/>
  </p:clrMapOvr>
  <p:extLst>
    <p:ext uri="{DCECCB84-F9BA-43D5-87BE-67443E8EF086}">
      <p15:sldGuideLst xmlns:p15="http://schemas.microsoft.com/office/powerpoint/2012/main">
        <p15:guide id="1" orient="horz" pos="323">
          <p15:clr>
            <a:srgbClr val="FBAE40"/>
          </p15:clr>
        </p15:guide>
        <p15:guide id="2" pos="325">
          <p15:clr>
            <a:srgbClr val="FBAE40"/>
          </p15:clr>
        </p15:guide>
        <p15:guide id="5" orient="horz" pos="2160">
          <p15:clr>
            <a:srgbClr val="FBAE40"/>
          </p15:clr>
        </p15:guide>
        <p15:guide id="6" pos="384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1_4 images and text">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911BEAA-D383-F9D3-3637-CBB82DBE5F40}"/>
              </a:ext>
            </a:extLst>
          </p:cNvPr>
          <p:cNvPicPr>
            <a:picLocks noChangeAspect="1"/>
          </p:cNvPicPr>
          <p:nvPr/>
        </p:nvPicPr>
        <p:blipFill>
          <a:blip r:embed="rId2"/>
          <a:stretch>
            <a:fillRect/>
          </a:stretch>
        </p:blipFill>
        <p:spPr>
          <a:xfrm>
            <a:off x="31935" y="0"/>
            <a:ext cx="12155425" cy="6858000"/>
          </a:xfrm>
          <a:prstGeom prst="rect">
            <a:avLst/>
          </a:prstGeom>
        </p:spPr>
      </p:pic>
      <p:sp>
        <p:nvSpPr>
          <p:cNvPr id="7" name="Title">
            <a:extLst>
              <a:ext uri="{FF2B5EF4-FFF2-40B4-BE49-F238E27FC236}">
                <a16:creationId xmlns:a16="http://schemas.microsoft.com/office/drawing/2014/main" id="{21AD91B6-894B-37AA-0CF0-1E807D25B131}"/>
              </a:ext>
            </a:extLst>
          </p:cNvPr>
          <p:cNvSpPr>
            <a:spLocks noGrp="1"/>
          </p:cNvSpPr>
          <p:nvPr>
            <p:ph type="title" hasCustomPrompt="1"/>
          </p:nvPr>
        </p:nvSpPr>
        <p:spPr>
          <a:xfrm>
            <a:off x="505230" y="387047"/>
            <a:ext cx="7645295" cy="896265"/>
          </a:xfrm>
          <a:prstGeom prst="rect">
            <a:avLst/>
          </a:prstGeom>
        </p:spPr>
        <p:txBody>
          <a:bodyPr vert="horz" lIns="0" tIns="0" rIns="0" bIns="0" rtlCol="0" anchor="b">
            <a:noAutofit/>
          </a:bodyPr>
          <a:lstStyle>
            <a:lvl1pPr>
              <a:lnSpc>
                <a:spcPts val="3000"/>
              </a:lnSpc>
              <a:defRPr sz="3000"/>
            </a:lvl1pPr>
          </a:lstStyle>
          <a:p>
            <a:r>
              <a:rPr lang="en-US"/>
              <a:t>Click To </a:t>
            </a:r>
            <a:br>
              <a:rPr lang="en-US"/>
            </a:br>
            <a:r>
              <a:rPr lang="en-US"/>
              <a:t>Edit Title</a:t>
            </a:r>
            <a:endParaRPr lang="en-AU"/>
          </a:p>
        </p:txBody>
      </p:sp>
      <p:sp>
        <p:nvSpPr>
          <p:cNvPr id="4" name="Rectangle: Rounded Corners 3">
            <a:extLst>
              <a:ext uri="{FF2B5EF4-FFF2-40B4-BE49-F238E27FC236}">
                <a16:creationId xmlns:a16="http://schemas.microsoft.com/office/drawing/2014/main" id="{F50182ED-5BA7-E0D0-3EEA-63445CD5217D}"/>
              </a:ext>
            </a:extLst>
          </p:cNvPr>
          <p:cNvSpPr/>
          <p:nvPr/>
        </p:nvSpPr>
        <p:spPr>
          <a:xfrm>
            <a:off x="515939" y="2071990"/>
            <a:ext cx="2499636" cy="3852155"/>
          </a:xfrm>
          <a:prstGeom prst="roundRect">
            <a:avLst>
              <a:gd name="adj" fmla="val 7256"/>
            </a:avLst>
          </a:prstGeom>
          <a:solidFill>
            <a:schemeClr val="bg1"/>
          </a:solidFill>
          <a:ln>
            <a:noFill/>
          </a:ln>
          <a:effectLst>
            <a:glow rad="190500">
              <a:schemeClr val="bg1">
                <a:lumMod val="85000"/>
                <a:alpha val="5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Text1">
            <a:extLst>
              <a:ext uri="{FF2B5EF4-FFF2-40B4-BE49-F238E27FC236}">
                <a16:creationId xmlns:a16="http://schemas.microsoft.com/office/drawing/2014/main" id="{9BCF8255-8134-650E-424D-35AF0186FAFC}"/>
              </a:ext>
            </a:extLst>
          </p:cNvPr>
          <p:cNvSpPr>
            <a:spLocks noGrp="1"/>
          </p:cNvSpPr>
          <p:nvPr>
            <p:ph type="body" sz="quarter" idx="11" hasCustomPrompt="1"/>
          </p:nvPr>
        </p:nvSpPr>
        <p:spPr>
          <a:xfrm>
            <a:off x="739305" y="4995860"/>
            <a:ext cx="1983374" cy="528638"/>
          </a:xfrm>
          <a:prstGeom prst="rect">
            <a:avLst/>
          </a:prstGeom>
        </p:spPr>
        <p:txBody>
          <a:bodyPr lIns="0" tIns="0" rIns="0" bIns="0"/>
          <a:lstStyle>
            <a:lvl1pPr marL="0" indent="0" algn="ctr">
              <a:buNone/>
              <a:defRPr sz="1600">
                <a:latin typeface="+mj-lt"/>
              </a:defRPr>
            </a:lvl1pPr>
            <a:lvl2pPr marL="360000" indent="0" algn="ctr">
              <a:buNone/>
              <a:defRPr sz="1200">
                <a:latin typeface="+mj-lt"/>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endParaRPr lang="en-AU"/>
          </a:p>
        </p:txBody>
      </p:sp>
      <p:sp>
        <p:nvSpPr>
          <p:cNvPr id="8" name="Iphone Image">
            <a:extLst>
              <a:ext uri="{FF2B5EF4-FFF2-40B4-BE49-F238E27FC236}">
                <a16:creationId xmlns:a16="http://schemas.microsoft.com/office/drawing/2014/main" id="{91801E0F-18E1-6AEB-E0AC-655B026EA800}"/>
              </a:ext>
            </a:extLst>
          </p:cNvPr>
          <p:cNvSpPr>
            <a:spLocks noGrp="1"/>
          </p:cNvSpPr>
          <p:nvPr>
            <p:ph type="pic" sz="quarter" idx="27" hasCustomPrompt="1"/>
          </p:nvPr>
        </p:nvSpPr>
        <p:spPr>
          <a:xfrm>
            <a:off x="856034" y="2412459"/>
            <a:ext cx="1837462" cy="2291462"/>
          </a:xfrm>
          <a:prstGeom prst="roundRect">
            <a:avLst>
              <a:gd name="adj" fmla="val 11647"/>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
        <p:nvSpPr>
          <p:cNvPr id="9" name="Rectangle: Rounded Corners 8">
            <a:extLst>
              <a:ext uri="{FF2B5EF4-FFF2-40B4-BE49-F238E27FC236}">
                <a16:creationId xmlns:a16="http://schemas.microsoft.com/office/drawing/2014/main" id="{A4C84960-1FE0-C00E-ABB7-F2DF702EDEF3}"/>
              </a:ext>
            </a:extLst>
          </p:cNvPr>
          <p:cNvSpPr/>
          <p:nvPr/>
        </p:nvSpPr>
        <p:spPr>
          <a:xfrm>
            <a:off x="3414784" y="2071990"/>
            <a:ext cx="2499636" cy="3852155"/>
          </a:xfrm>
          <a:prstGeom prst="roundRect">
            <a:avLst>
              <a:gd name="adj" fmla="val 7256"/>
            </a:avLst>
          </a:prstGeom>
          <a:solidFill>
            <a:schemeClr val="bg1"/>
          </a:solidFill>
          <a:ln>
            <a:noFill/>
          </a:ln>
          <a:effectLst>
            <a:glow rad="190500">
              <a:schemeClr val="bg1">
                <a:lumMod val="85000"/>
                <a:alpha val="5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ext1">
            <a:extLst>
              <a:ext uri="{FF2B5EF4-FFF2-40B4-BE49-F238E27FC236}">
                <a16:creationId xmlns:a16="http://schemas.microsoft.com/office/drawing/2014/main" id="{DE9A511C-4BC9-58CD-A005-0047AE32DD77}"/>
              </a:ext>
            </a:extLst>
          </p:cNvPr>
          <p:cNvSpPr>
            <a:spLocks noGrp="1"/>
          </p:cNvSpPr>
          <p:nvPr>
            <p:ph type="body" sz="quarter" idx="28" hasCustomPrompt="1"/>
          </p:nvPr>
        </p:nvSpPr>
        <p:spPr>
          <a:xfrm>
            <a:off x="3638150" y="4995860"/>
            <a:ext cx="1983374" cy="528638"/>
          </a:xfrm>
          <a:prstGeom prst="rect">
            <a:avLst/>
          </a:prstGeom>
        </p:spPr>
        <p:txBody>
          <a:bodyPr lIns="0" tIns="0" rIns="0" bIns="0"/>
          <a:lstStyle>
            <a:lvl1pPr marL="0" indent="0" algn="ctr">
              <a:buNone/>
              <a:defRPr sz="1600">
                <a:latin typeface="+mj-lt"/>
              </a:defRPr>
            </a:lvl1pPr>
            <a:lvl2pPr marL="360000" indent="0" algn="ctr">
              <a:buNone/>
              <a:defRPr sz="1200">
                <a:latin typeface="+mj-lt"/>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endParaRPr lang="en-AU"/>
          </a:p>
        </p:txBody>
      </p:sp>
      <p:sp>
        <p:nvSpPr>
          <p:cNvPr id="14" name="Iphone Image">
            <a:extLst>
              <a:ext uri="{FF2B5EF4-FFF2-40B4-BE49-F238E27FC236}">
                <a16:creationId xmlns:a16="http://schemas.microsoft.com/office/drawing/2014/main" id="{45344692-ABE1-8671-0624-CA90B86313DA}"/>
              </a:ext>
            </a:extLst>
          </p:cNvPr>
          <p:cNvSpPr>
            <a:spLocks noGrp="1"/>
          </p:cNvSpPr>
          <p:nvPr>
            <p:ph type="pic" sz="quarter" idx="29" hasCustomPrompt="1"/>
          </p:nvPr>
        </p:nvSpPr>
        <p:spPr>
          <a:xfrm>
            <a:off x="3754879" y="2412459"/>
            <a:ext cx="1837462" cy="2291462"/>
          </a:xfrm>
          <a:prstGeom prst="roundRect">
            <a:avLst>
              <a:gd name="adj" fmla="val 11647"/>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
        <p:nvSpPr>
          <p:cNvPr id="15" name="Rectangle: Rounded Corners 14">
            <a:extLst>
              <a:ext uri="{FF2B5EF4-FFF2-40B4-BE49-F238E27FC236}">
                <a16:creationId xmlns:a16="http://schemas.microsoft.com/office/drawing/2014/main" id="{F8776823-2223-606C-72F5-8983B858C4E6}"/>
              </a:ext>
            </a:extLst>
          </p:cNvPr>
          <p:cNvSpPr/>
          <p:nvPr/>
        </p:nvSpPr>
        <p:spPr>
          <a:xfrm>
            <a:off x="6291462" y="2071990"/>
            <a:ext cx="2499636" cy="3852155"/>
          </a:xfrm>
          <a:prstGeom prst="roundRect">
            <a:avLst>
              <a:gd name="adj" fmla="val 7256"/>
            </a:avLst>
          </a:prstGeom>
          <a:solidFill>
            <a:schemeClr val="bg1"/>
          </a:solidFill>
          <a:ln>
            <a:noFill/>
          </a:ln>
          <a:effectLst>
            <a:glow rad="190500">
              <a:schemeClr val="bg1">
                <a:lumMod val="85000"/>
                <a:alpha val="5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Text1">
            <a:extLst>
              <a:ext uri="{FF2B5EF4-FFF2-40B4-BE49-F238E27FC236}">
                <a16:creationId xmlns:a16="http://schemas.microsoft.com/office/drawing/2014/main" id="{86FE6E59-C101-5B99-721E-F93FD1FFA7D9}"/>
              </a:ext>
            </a:extLst>
          </p:cNvPr>
          <p:cNvSpPr>
            <a:spLocks noGrp="1"/>
          </p:cNvSpPr>
          <p:nvPr>
            <p:ph type="body" sz="quarter" idx="30" hasCustomPrompt="1"/>
          </p:nvPr>
        </p:nvSpPr>
        <p:spPr>
          <a:xfrm>
            <a:off x="6514828" y="4995860"/>
            <a:ext cx="1983374" cy="528638"/>
          </a:xfrm>
          <a:prstGeom prst="rect">
            <a:avLst/>
          </a:prstGeom>
        </p:spPr>
        <p:txBody>
          <a:bodyPr lIns="0" tIns="0" rIns="0" bIns="0"/>
          <a:lstStyle>
            <a:lvl1pPr marL="0" indent="0" algn="ctr">
              <a:buNone/>
              <a:defRPr sz="1600">
                <a:latin typeface="+mj-lt"/>
              </a:defRPr>
            </a:lvl1pPr>
            <a:lvl2pPr marL="360000" indent="0" algn="ctr">
              <a:buNone/>
              <a:defRPr sz="1200">
                <a:latin typeface="+mj-lt"/>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endParaRPr lang="en-AU"/>
          </a:p>
        </p:txBody>
      </p:sp>
      <p:sp>
        <p:nvSpPr>
          <p:cNvPr id="18" name="Iphone Image">
            <a:extLst>
              <a:ext uri="{FF2B5EF4-FFF2-40B4-BE49-F238E27FC236}">
                <a16:creationId xmlns:a16="http://schemas.microsoft.com/office/drawing/2014/main" id="{639390C8-5556-C864-54FA-BC63DC43BE9B}"/>
              </a:ext>
            </a:extLst>
          </p:cNvPr>
          <p:cNvSpPr>
            <a:spLocks noGrp="1"/>
          </p:cNvSpPr>
          <p:nvPr>
            <p:ph type="pic" sz="quarter" idx="31" hasCustomPrompt="1"/>
          </p:nvPr>
        </p:nvSpPr>
        <p:spPr>
          <a:xfrm>
            <a:off x="6631557" y="2412459"/>
            <a:ext cx="1837462" cy="2291462"/>
          </a:xfrm>
          <a:prstGeom prst="roundRect">
            <a:avLst>
              <a:gd name="adj" fmla="val 11647"/>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
        <p:nvSpPr>
          <p:cNvPr id="19" name="Rectangle: Rounded Corners 18">
            <a:extLst>
              <a:ext uri="{FF2B5EF4-FFF2-40B4-BE49-F238E27FC236}">
                <a16:creationId xmlns:a16="http://schemas.microsoft.com/office/drawing/2014/main" id="{BE5BE502-4B15-B453-DCDD-BAE57BEF425D}"/>
              </a:ext>
            </a:extLst>
          </p:cNvPr>
          <p:cNvSpPr/>
          <p:nvPr/>
        </p:nvSpPr>
        <p:spPr>
          <a:xfrm>
            <a:off x="9158409" y="2071990"/>
            <a:ext cx="2499636" cy="3852155"/>
          </a:xfrm>
          <a:prstGeom prst="roundRect">
            <a:avLst>
              <a:gd name="adj" fmla="val 7256"/>
            </a:avLst>
          </a:prstGeom>
          <a:solidFill>
            <a:schemeClr val="bg1"/>
          </a:solidFill>
          <a:ln>
            <a:noFill/>
          </a:ln>
          <a:effectLst>
            <a:glow rad="190500">
              <a:schemeClr val="bg1">
                <a:lumMod val="85000"/>
                <a:alpha val="5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 name="Text1">
            <a:extLst>
              <a:ext uri="{FF2B5EF4-FFF2-40B4-BE49-F238E27FC236}">
                <a16:creationId xmlns:a16="http://schemas.microsoft.com/office/drawing/2014/main" id="{F218619C-FEDF-D298-F124-8565E2D34F35}"/>
              </a:ext>
            </a:extLst>
          </p:cNvPr>
          <p:cNvSpPr>
            <a:spLocks noGrp="1"/>
          </p:cNvSpPr>
          <p:nvPr>
            <p:ph type="body" sz="quarter" idx="32" hasCustomPrompt="1"/>
          </p:nvPr>
        </p:nvSpPr>
        <p:spPr>
          <a:xfrm>
            <a:off x="9381775" y="4995860"/>
            <a:ext cx="1983374" cy="528638"/>
          </a:xfrm>
          <a:prstGeom prst="rect">
            <a:avLst/>
          </a:prstGeom>
        </p:spPr>
        <p:txBody>
          <a:bodyPr lIns="0" tIns="0" rIns="0" bIns="0"/>
          <a:lstStyle>
            <a:lvl1pPr marL="0" indent="0" algn="ctr">
              <a:buNone/>
              <a:defRPr sz="1600">
                <a:latin typeface="+mj-lt"/>
              </a:defRPr>
            </a:lvl1pPr>
            <a:lvl2pPr marL="360000" indent="0" algn="ctr">
              <a:buNone/>
              <a:defRPr sz="1200">
                <a:latin typeface="+mj-lt"/>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endParaRPr lang="en-AU"/>
          </a:p>
        </p:txBody>
      </p:sp>
      <p:sp>
        <p:nvSpPr>
          <p:cNvPr id="22" name="Iphone Image">
            <a:extLst>
              <a:ext uri="{FF2B5EF4-FFF2-40B4-BE49-F238E27FC236}">
                <a16:creationId xmlns:a16="http://schemas.microsoft.com/office/drawing/2014/main" id="{F6F1E573-DAE1-03DD-35CC-EC8C94BAA4C1}"/>
              </a:ext>
            </a:extLst>
          </p:cNvPr>
          <p:cNvSpPr>
            <a:spLocks noGrp="1"/>
          </p:cNvSpPr>
          <p:nvPr>
            <p:ph type="pic" sz="quarter" idx="33" hasCustomPrompt="1"/>
          </p:nvPr>
        </p:nvSpPr>
        <p:spPr>
          <a:xfrm>
            <a:off x="9498504" y="2412459"/>
            <a:ext cx="1837462" cy="2291462"/>
          </a:xfrm>
          <a:prstGeom prst="roundRect">
            <a:avLst>
              <a:gd name="adj" fmla="val 11647"/>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Tree>
    <p:extLst>
      <p:ext uri="{BB962C8B-B14F-4D97-AF65-F5344CB8AC3E}">
        <p14:creationId xmlns:p14="http://schemas.microsoft.com/office/powerpoint/2010/main" val="560658719"/>
      </p:ext>
    </p:extLst>
  </p:cSld>
  <p:clrMapOvr>
    <a:masterClrMapping/>
  </p:clrMapOvr>
  <p:extLst>
    <p:ext uri="{DCECCB84-F9BA-43D5-87BE-67443E8EF086}">
      <p15:sldGuideLst xmlns:p15="http://schemas.microsoft.com/office/powerpoint/2012/main">
        <p15:guide id="1" orient="horz" pos="323">
          <p15:clr>
            <a:srgbClr val="FBAE40"/>
          </p15:clr>
        </p15:guide>
        <p15:guide id="2" pos="325">
          <p15:clr>
            <a:srgbClr val="FBAE40"/>
          </p15:clr>
        </p15:guide>
        <p15:guide id="5" orient="horz" pos="2160">
          <p15:clr>
            <a:srgbClr val="FBAE40"/>
          </p15:clr>
        </p15:guide>
        <p15:guide id="6" pos="384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10 images and text">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9F06529-4FB6-A60E-C44F-D259D306949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7809" y="520"/>
            <a:ext cx="12156381" cy="6856958"/>
          </a:xfrm>
          <a:prstGeom prst="rect">
            <a:avLst/>
          </a:prstGeom>
        </p:spPr>
      </p:pic>
      <p:sp>
        <p:nvSpPr>
          <p:cNvPr id="20" name="Text1">
            <a:extLst>
              <a:ext uri="{FF2B5EF4-FFF2-40B4-BE49-F238E27FC236}">
                <a16:creationId xmlns:a16="http://schemas.microsoft.com/office/drawing/2014/main" id="{9DBE31F8-F8EE-A205-26BA-AFE80932FA80}"/>
              </a:ext>
            </a:extLst>
          </p:cNvPr>
          <p:cNvSpPr>
            <a:spLocks noGrp="1"/>
          </p:cNvSpPr>
          <p:nvPr>
            <p:ph type="body" sz="quarter" idx="11" hasCustomPrompt="1"/>
          </p:nvPr>
        </p:nvSpPr>
        <p:spPr>
          <a:xfrm>
            <a:off x="727983" y="3617640"/>
            <a:ext cx="1368000" cy="371146"/>
          </a:xfrm>
          <a:prstGeom prst="rect">
            <a:avLst/>
          </a:prstGeom>
        </p:spPr>
        <p:txBody>
          <a:bodyPr lIns="0" tIns="0" rIns="0" bIns="0"/>
          <a:lstStyle>
            <a:lvl1pPr marL="0" indent="0" algn="ctr">
              <a:buNone/>
              <a:defRPr sz="1200">
                <a:latin typeface="+mj-lt"/>
              </a:defRPr>
            </a:lvl1pPr>
            <a:lvl2pPr marL="360000" indent="0" algn="ctr">
              <a:buNone/>
              <a:defRPr sz="1200">
                <a:latin typeface="+mj-lt"/>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endParaRPr lang="en-AU"/>
          </a:p>
        </p:txBody>
      </p:sp>
      <p:sp>
        <p:nvSpPr>
          <p:cNvPr id="3" name="Text 2">
            <a:extLst>
              <a:ext uri="{FF2B5EF4-FFF2-40B4-BE49-F238E27FC236}">
                <a16:creationId xmlns:a16="http://schemas.microsoft.com/office/drawing/2014/main" id="{1F2A7AF0-AB40-B3CE-F94B-A3E5FCC46078}"/>
              </a:ext>
            </a:extLst>
          </p:cNvPr>
          <p:cNvSpPr>
            <a:spLocks noGrp="1"/>
          </p:cNvSpPr>
          <p:nvPr>
            <p:ph type="body" sz="quarter" idx="21" hasCustomPrompt="1"/>
          </p:nvPr>
        </p:nvSpPr>
        <p:spPr>
          <a:xfrm>
            <a:off x="2736745" y="3617640"/>
            <a:ext cx="1368000" cy="371146"/>
          </a:xfrm>
          <a:prstGeom prst="rect">
            <a:avLst/>
          </a:prstGeom>
        </p:spPr>
        <p:txBody>
          <a:bodyPr lIns="0" tIns="0" rIns="0" bIns="0"/>
          <a:lstStyle>
            <a:lvl1pPr marL="0" indent="0" algn="ctr">
              <a:buNone/>
              <a:defRPr sz="1200">
                <a:latin typeface="+mj-lt"/>
              </a:defRPr>
            </a:lvl1pPr>
            <a:lvl2pPr marL="360000" indent="0" algn="ctr">
              <a:buNone/>
              <a:defRPr sz="1200">
                <a:latin typeface="+mj-lt"/>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endParaRPr lang="en-AU"/>
          </a:p>
        </p:txBody>
      </p:sp>
      <p:sp>
        <p:nvSpPr>
          <p:cNvPr id="18" name="Text 3">
            <a:extLst>
              <a:ext uri="{FF2B5EF4-FFF2-40B4-BE49-F238E27FC236}">
                <a16:creationId xmlns:a16="http://schemas.microsoft.com/office/drawing/2014/main" id="{50C44366-47A9-DB58-8815-F74924491EC5}"/>
              </a:ext>
            </a:extLst>
          </p:cNvPr>
          <p:cNvSpPr>
            <a:spLocks noGrp="1"/>
          </p:cNvSpPr>
          <p:nvPr>
            <p:ph type="body" sz="quarter" idx="23" hasCustomPrompt="1"/>
          </p:nvPr>
        </p:nvSpPr>
        <p:spPr>
          <a:xfrm>
            <a:off x="4745507" y="3617640"/>
            <a:ext cx="1368000" cy="371146"/>
          </a:xfrm>
          <a:prstGeom prst="rect">
            <a:avLst/>
          </a:prstGeom>
        </p:spPr>
        <p:txBody>
          <a:bodyPr lIns="0" tIns="0" rIns="0" bIns="0"/>
          <a:lstStyle>
            <a:lvl1pPr marL="0" indent="0" algn="ctr">
              <a:buNone/>
              <a:defRPr sz="1200">
                <a:latin typeface="+mj-lt"/>
              </a:defRPr>
            </a:lvl1pPr>
            <a:lvl2pPr marL="360000" indent="0" algn="ctr">
              <a:buNone/>
              <a:defRPr sz="1200">
                <a:latin typeface="+mj-lt"/>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endParaRPr lang="en-AU"/>
          </a:p>
        </p:txBody>
      </p:sp>
      <p:sp>
        <p:nvSpPr>
          <p:cNvPr id="22" name="Text 4">
            <a:extLst>
              <a:ext uri="{FF2B5EF4-FFF2-40B4-BE49-F238E27FC236}">
                <a16:creationId xmlns:a16="http://schemas.microsoft.com/office/drawing/2014/main" id="{9CF37793-C0E9-776E-038F-FD6CCD906C5D}"/>
              </a:ext>
            </a:extLst>
          </p:cNvPr>
          <p:cNvSpPr>
            <a:spLocks noGrp="1"/>
          </p:cNvSpPr>
          <p:nvPr>
            <p:ph type="body" sz="quarter" idx="25" hasCustomPrompt="1"/>
          </p:nvPr>
        </p:nvSpPr>
        <p:spPr>
          <a:xfrm>
            <a:off x="6754269" y="3617640"/>
            <a:ext cx="1368000" cy="371146"/>
          </a:xfrm>
          <a:prstGeom prst="rect">
            <a:avLst/>
          </a:prstGeom>
        </p:spPr>
        <p:txBody>
          <a:bodyPr lIns="0" tIns="0" rIns="0" bIns="0"/>
          <a:lstStyle>
            <a:lvl1pPr marL="0" indent="0" algn="ctr">
              <a:buNone/>
              <a:defRPr sz="1200">
                <a:latin typeface="+mj-lt"/>
              </a:defRPr>
            </a:lvl1pPr>
            <a:lvl2pPr marL="360000" indent="0" algn="ctr">
              <a:buNone/>
              <a:defRPr sz="1200">
                <a:latin typeface="+mj-lt"/>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endParaRPr lang="en-AU"/>
          </a:p>
        </p:txBody>
      </p:sp>
      <p:sp>
        <p:nvSpPr>
          <p:cNvPr id="24" name="Text 5">
            <a:extLst>
              <a:ext uri="{FF2B5EF4-FFF2-40B4-BE49-F238E27FC236}">
                <a16:creationId xmlns:a16="http://schemas.microsoft.com/office/drawing/2014/main" id="{6C153EFC-DADA-C0A1-F00B-02E10AD97BBD}"/>
              </a:ext>
            </a:extLst>
          </p:cNvPr>
          <p:cNvSpPr>
            <a:spLocks noGrp="1"/>
          </p:cNvSpPr>
          <p:nvPr>
            <p:ph type="body" sz="quarter" idx="27" hasCustomPrompt="1"/>
          </p:nvPr>
        </p:nvSpPr>
        <p:spPr>
          <a:xfrm>
            <a:off x="8763032" y="3617640"/>
            <a:ext cx="1368000" cy="371146"/>
          </a:xfrm>
          <a:prstGeom prst="rect">
            <a:avLst/>
          </a:prstGeom>
        </p:spPr>
        <p:txBody>
          <a:bodyPr lIns="0" tIns="0" rIns="0" bIns="0"/>
          <a:lstStyle>
            <a:lvl1pPr marL="0" indent="0" algn="ctr">
              <a:buNone/>
              <a:defRPr sz="1200">
                <a:latin typeface="+mj-lt"/>
              </a:defRPr>
            </a:lvl1pPr>
            <a:lvl2pPr marL="360000" indent="0" algn="ctr">
              <a:buNone/>
              <a:defRPr sz="1200">
                <a:latin typeface="+mj-lt"/>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endParaRPr lang="en-AU"/>
          </a:p>
        </p:txBody>
      </p:sp>
      <p:sp>
        <p:nvSpPr>
          <p:cNvPr id="26" name="Text 6">
            <a:extLst>
              <a:ext uri="{FF2B5EF4-FFF2-40B4-BE49-F238E27FC236}">
                <a16:creationId xmlns:a16="http://schemas.microsoft.com/office/drawing/2014/main" id="{2E6F6BAB-E56E-7C5C-2A81-B3AE0E7DA08C}"/>
              </a:ext>
            </a:extLst>
          </p:cNvPr>
          <p:cNvSpPr>
            <a:spLocks noGrp="1"/>
          </p:cNvSpPr>
          <p:nvPr>
            <p:ph type="body" sz="quarter" idx="29" hasCustomPrompt="1"/>
          </p:nvPr>
        </p:nvSpPr>
        <p:spPr>
          <a:xfrm>
            <a:off x="727983" y="5963772"/>
            <a:ext cx="1368000" cy="359140"/>
          </a:xfrm>
          <a:prstGeom prst="rect">
            <a:avLst/>
          </a:prstGeom>
        </p:spPr>
        <p:txBody>
          <a:bodyPr lIns="0" tIns="0" rIns="0" bIns="0"/>
          <a:lstStyle>
            <a:lvl1pPr marL="0" indent="0" algn="ctr">
              <a:buNone/>
              <a:defRPr sz="1200">
                <a:latin typeface="+mj-lt"/>
              </a:defRPr>
            </a:lvl1pPr>
            <a:lvl2pPr marL="360000" indent="0" algn="ctr">
              <a:buNone/>
              <a:defRPr sz="1200">
                <a:latin typeface="+mj-lt"/>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endParaRPr lang="en-AU"/>
          </a:p>
        </p:txBody>
      </p:sp>
      <p:sp>
        <p:nvSpPr>
          <p:cNvPr id="28" name="Text 7">
            <a:extLst>
              <a:ext uri="{FF2B5EF4-FFF2-40B4-BE49-F238E27FC236}">
                <a16:creationId xmlns:a16="http://schemas.microsoft.com/office/drawing/2014/main" id="{FFCEFC1E-16F4-B409-13AB-3584C3C77ABD}"/>
              </a:ext>
            </a:extLst>
          </p:cNvPr>
          <p:cNvSpPr>
            <a:spLocks noGrp="1"/>
          </p:cNvSpPr>
          <p:nvPr>
            <p:ph type="body" sz="quarter" idx="31" hasCustomPrompt="1"/>
          </p:nvPr>
        </p:nvSpPr>
        <p:spPr>
          <a:xfrm>
            <a:off x="2736745" y="5963772"/>
            <a:ext cx="1368000" cy="359140"/>
          </a:xfrm>
          <a:prstGeom prst="rect">
            <a:avLst/>
          </a:prstGeom>
        </p:spPr>
        <p:txBody>
          <a:bodyPr lIns="0" tIns="0" rIns="0" bIns="0"/>
          <a:lstStyle>
            <a:lvl1pPr marL="0" indent="0" algn="ctr">
              <a:buNone/>
              <a:defRPr sz="1200">
                <a:latin typeface="+mj-lt"/>
              </a:defRPr>
            </a:lvl1pPr>
            <a:lvl2pPr marL="360000" indent="0" algn="ctr">
              <a:buNone/>
              <a:defRPr sz="1200">
                <a:latin typeface="+mj-lt"/>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endParaRPr lang="en-AU"/>
          </a:p>
        </p:txBody>
      </p:sp>
      <p:sp>
        <p:nvSpPr>
          <p:cNvPr id="30" name="Text 8">
            <a:extLst>
              <a:ext uri="{FF2B5EF4-FFF2-40B4-BE49-F238E27FC236}">
                <a16:creationId xmlns:a16="http://schemas.microsoft.com/office/drawing/2014/main" id="{6DDD62DF-978F-9A79-D584-1E75046FF719}"/>
              </a:ext>
            </a:extLst>
          </p:cNvPr>
          <p:cNvSpPr>
            <a:spLocks noGrp="1"/>
          </p:cNvSpPr>
          <p:nvPr>
            <p:ph type="body" sz="quarter" idx="33" hasCustomPrompt="1"/>
          </p:nvPr>
        </p:nvSpPr>
        <p:spPr>
          <a:xfrm>
            <a:off x="4745507" y="5963772"/>
            <a:ext cx="1368000" cy="359140"/>
          </a:xfrm>
          <a:prstGeom prst="rect">
            <a:avLst/>
          </a:prstGeom>
        </p:spPr>
        <p:txBody>
          <a:bodyPr lIns="0" tIns="0" rIns="0" bIns="0"/>
          <a:lstStyle>
            <a:lvl1pPr marL="0" indent="0" algn="ctr">
              <a:buNone/>
              <a:defRPr sz="1200">
                <a:latin typeface="+mj-lt"/>
              </a:defRPr>
            </a:lvl1pPr>
            <a:lvl2pPr marL="360000" indent="0" algn="ctr">
              <a:buNone/>
              <a:defRPr sz="1200">
                <a:latin typeface="+mj-lt"/>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endParaRPr lang="en-AU"/>
          </a:p>
        </p:txBody>
      </p:sp>
      <p:sp>
        <p:nvSpPr>
          <p:cNvPr id="32" name="Text 9">
            <a:extLst>
              <a:ext uri="{FF2B5EF4-FFF2-40B4-BE49-F238E27FC236}">
                <a16:creationId xmlns:a16="http://schemas.microsoft.com/office/drawing/2014/main" id="{672C8863-8C52-5386-427A-4090524C114E}"/>
              </a:ext>
            </a:extLst>
          </p:cNvPr>
          <p:cNvSpPr>
            <a:spLocks noGrp="1"/>
          </p:cNvSpPr>
          <p:nvPr>
            <p:ph type="body" sz="quarter" idx="35" hasCustomPrompt="1"/>
          </p:nvPr>
        </p:nvSpPr>
        <p:spPr>
          <a:xfrm>
            <a:off x="6754269" y="5963772"/>
            <a:ext cx="1368000" cy="359140"/>
          </a:xfrm>
          <a:prstGeom prst="rect">
            <a:avLst/>
          </a:prstGeom>
        </p:spPr>
        <p:txBody>
          <a:bodyPr lIns="0" tIns="0" rIns="0" bIns="0"/>
          <a:lstStyle>
            <a:lvl1pPr marL="0" indent="0" algn="ctr">
              <a:buNone/>
              <a:defRPr sz="1200">
                <a:latin typeface="+mj-lt"/>
              </a:defRPr>
            </a:lvl1pPr>
            <a:lvl2pPr marL="360000" indent="0" algn="ctr">
              <a:buNone/>
              <a:defRPr sz="1200">
                <a:latin typeface="+mj-lt"/>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endParaRPr lang="en-AU"/>
          </a:p>
        </p:txBody>
      </p:sp>
      <p:sp>
        <p:nvSpPr>
          <p:cNvPr id="34" name="Text 10">
            <a:extLst>
              <a:ext uri="{FF2B5EF4-FFF2-40B4-BE49-F238E27FC236}">
                <a16:creationId xmlns:a16="http://schemas.microsoft.com/office/drawing/2014/main" id="{3F582982-A7EE-BFB6-9422-09FCED824176}"/>
              </a:ext>
            </a:extLst>
          </p:cNvPr>
          <p:cNvSpPr>
            <a:spLocks noGrp="1"/>
          </p:cNvSpPr>
          <p:nvPr>
            <p:ph type="body" sz="quarter" idx="37" hasCustomPrompt="1"/>
          </p:nvPr>
        </p:nvSpPr>
        <p:spPr>
          <a:xfrm>
            <a:off x="8763032" y="5963772"/>
            <a:ext cx="1368000" cy="359140"/>
          </a:xfrm>
          <a:prstGeom prst="rect">
            <a:avLst/>
          </a:prstGeom>
        </p:spPr>
        <p:txBody>
          <a:bodyPr lIns="0" tIns="0" rIns="0" bIns="0"/>
          <a:lstStyle>
            <a:lvl1pPr marL="0" indent="0" algn="ctr">
              <a:buNone/>
              <a:defRPr sz="1200">
                <a:latin typeface="+mj-lt"/>
              </a:defRPr>
            </a:lvl1pPr>
            <a:lvl2pPr marL="360000" indent="0" algn="ctr">
              <a:buNone/>
              <a:defRPr sz="1200">
                <a:latin typeface="+mj-lt"/>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endParaRPr lang="en-AU"/>
          </a:p>
        </p:txBody>
      </p:sp>
      <p:sp>
        <p:nvSpPr>
          <p:cNvPr id="7" name="Title">
            <a:extLst>
              <a:ext uri="{FF2B5EF4-FFF2-40B4-BE49-F238E27FC236}">
                <a16:creationId xmlns:a16="http://schemas.microsoft.com/office/drawing/2014/main" id="{2AA9E456-262D-67D9-9185-0AE77A933932}"/>
              </a:ext>
            </a:extLst>
          </p:cNvPr>
          <p:cNvSpPr>
            <a:spLocks noGrp="1"/>
          </p:cNvSpPr>
          <p:nvPr>
            <p:ph type="title" hasCustomPrompt="1"/>
          </p:nvPr>
        </p:nvSpPr>
        <p:spPr>
          <a:xfrm>
            <a:off x="619782" y="387047"/>
            <a:ext cx="7645295" cy="896265"/>
          </a:xfrm>
          <a:prstGeom prst="rect">
            <a:avLst/>
          </a:prstGeom>
        </p:spPr>
        <p:txBody>
          <a:bodyPr vert="horz" lIns="0" tIns="0" rIns="0" bIns="0" rtlCol="0" anchor="b">
            <a:noAutofit/>
          </a:bodyPr>
          <a:lstStyle>
            <a:lvl1pPr>
              <a:lnSpc>
                <a:spcPts val="3000"/>
              </a:lnSpc>
              <a:defRPr sz="3000"/>
            </a:lvl1pPr>
          </a:lstStyle>
          <a:p>
            <a:r>
              <a:rPr lang="en-US"/>
              <a:t>Click To </a:t>
            </a:r>
            <a:br>
              <a:rPr lang="en-US"/>
            </a:br>
            <a:r>
              <a:rPr lang="en-US"/>
              <a:t>Edit Title</a:t>
            </a:r>
            <a:endParaRPr lang="en-AU"/>
          </a:p>
        </p:txBody>
      </p:sp>
      <p:sp>
        <p:nvSpPr>
          <p:cNvPr id="2" name="Iphone Image">
            <a:extLst>
              <a:ext uri="{FF2B5EF4-FFF2-40B4-BE49-F238E27FC236}">
                <a16:creationId xmlns:a16="http://schemas.microsoft.com/office/drawing/2014/main" id="{BBEC07BE-05F0-66BC-67E2-17921C13C55F}"/>
              </a:ext>
            </a:extLst>
          </p:cNvPr>
          <p:cNvSpPr>
            <a:spLocks noGrp="1"/>
          </p:cNvSpPr>
          <p:nvPr>
            <p:ph type="pic" sz="quarter" idx="38" hasCustomPrompt="1"/>
          </p:nvPr>
        </p:nvSpPr>
        <p:spPr>
          <a:xfrm>
            <a:off x="619782" y="2089321"/>
            <a:ext cx="1541574" cy="1339679"/>
          </a:xfrm>
          <a:prstGeom prst="roundRect">
            <a:avLst>
              <a:gd name="adj" fmla="val 11647"/>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
        <p:nvSpPr>
          <p:cNvPr id="5" name="Iphone Image">
            <a:extLst>
              <a:ext uri="{FF2B5EF4-FFF2-40B4-BE49-F238E27FC236}">
                <a16:creationId xmlns:a16="http://schemas.microsoft.com/office/drawing/2014/main" id="{BD940180-BDDB-25AD-08A2-E0935452C4C6}"/>
              </a:ext>
            </a:extLst>
          </p:cNvPr>
          <p:cNvSpPr>
            <a:spLocks noGrp="1"/>
          </p:cNvSpPr>
          <p:nvPr>
            <p:ph type="pic" sz="quarter" idx="39" hasCustomPrompt="1"/>
          </p:nvPr>
        </p:nvSpPr>
        <p:spPr>
          <a:xfrm>
            <a:off x="2623680" y="2089321"/>
            <a:ext cx="1541574" cy="1339679"/>
          </a:xfrm>
          <a:prstGeom prst="roundRect">
            <a:avLst>
              <a:gd name="adj" fmla="val 11647"/>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
        <p:nvSpPr>
          <p:cNvPr id="11" name="Iphone Image">
            <a:extLst>
              <a:ext uri="{FF2B5EF4-FFF2-40B4-BE49-F238E27FC236}">
                <a16:creationId xmlns:a16="http://schemas.microsoft.com/office/drawing/2014/main" id="{23F8B7EC-90A9-20B8-2D50-7F636E2358ED}"/>
              </a:ext>
            </a:extLst>
          </p:cNvPr>
          <p:cNvSpPr>
            <a:spLocks noGrp="1"/>
          </p:cNvSpPr>
          <p:nvPr>
            <p:ph type="pic" sz="quarter" idx="40" hasCustomPrompt="1"/>
          </p:nvPr>
        </p:nvSpPr>
        <p:spPr>
          <a:xfrm>
            <a:off x="4647034" y="2089321"/>
            <a:ext cx="1541574" cy="1339679"/>
          </a:xfrm>
          <a:prstGeom prst="roundRect">
            <a:avLst>
              <a:gd name="adj" fmla="val 11647"/>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
        <p:nvSpPr>
          <p:cNvPr id="12" name="Iphone Image">
            <a:extLst>
              <a:ext uri="{FF2B5EF4-FFF2-40B4-BE49-F238E27FC236}">
                <a16:creationId xmlns:a16="http://schemas.microsoft.com/office/drawing/2014/main" id="{E8C46B9D-241D-E70C-B552-FECA50F2F2AF}"/>
              </a:ext>
            </a:extLst>
          </p:cNvPr>
          <p:cNvSpPr>
            <a:spLocks noGrp="1"/>
          </p:cNvSpPr>
          <p:nvPr>
            <p:ph type="pic" sz="quarter" idx="41" hasCustomPrompt="1"/>
          </p:nvPr>
        </p:nvSpPr>
        <p:spPr>
          <a:xfrm>
            <a:off x="6660659" y="2089321"/>
            <a:ext cx="1541574" cy="1339679"/>
          </a:xfrm>
          <a:prstGeom prst="roundRect">
            <a:avLst>
              <a:gd name="adj" fmla="val 11647"/>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
        <p:nvSpPr>
          <p:cNvPr id="13" name="Iphone Image">
            <a:extLst>
              <a:ext uri="{FF2B5EF4-FFF2-40B4-BE49-F238E27FC236}">
                <a16:creationId xmlns:a16="http://schemas.microsoft.com/office/drawing/2014/main" id="{474AB12D-BAD1-DD82-7343-2F59376893BA}"/>
              </a:ext>
            </a:extLst>
          </p:cNvPr>
          <p:cNvSpPr>
            <a:spLocks noGrp="1"/>
          </p:cNvSpPr>
          <p:nvPr>
            <p:ph type="pic" sz="quarter" idx="42" hasCustomPrompt="1"/>
          </p:nvPr>
        </p:nvSpPr>
        <p:spPr>
          <a:xfrm>
            <a:off x="8654829" y="2089321"/>
            <a:ext cx="1541574" cy="1339679"/>
          </a:xfrm>
          <a:prstGeom prst="roundRect">
            <a:avLst>
              <a:gd name="adj" fmla="val 11647"/>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
        <p:nvSpPr>
          <p:cNvPr id="14" name="Iphone Image">
            <a:extLst>
              <a:ext uri="{FF2B5EF4-FFF2-40B4-BE49-F238E27FC236}">
                <a16:creationId xmlns:a16="http://schemas.microsoft.com/office/drawing/2014/main" id="{2BF362EE-FCF9-B488-9FCF-2ADFEE45634A}"/>
              </a:ext>
            </a:extLst>
          </p:cNvPr>
          <p:cNvSpPr>
            <a:spLocks noGrp="1"/>
          </p:cNvSpPr>
          <p:nvPr>
            <p:ph type="pic" sz="quarter" idx="43" hasCustomPrompt="1"/>
          </p:nvPr>
        </p:nvSpPr>
        <p:spPr>
          <a:xfrm>
            <a:off x="619782" y="4462870"/>
            <a:ext cx="1541574" cy="1339679"/>
          </a:xfrm>
          <a:prstGeom prst="roundRect">
            <a:avLst>
              <a:gd name="adj" fmla="val 11647"/>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
        <p:nvSpPr>
          <p:cNvPr id="15" name="Iphone Image">
            <a:extLst>
              <a:ext uri="{FF2B5EF4-FFF2-40B4-BE49-F238E27FC236}">
                <a16:creationId xmlns:a16="http://schemas.microsoft.com/office/drawing/2014/main" id="{4F5A0AB6-CF80-A947-8113-04DBB5B0FD69}"/>
              </a:ext>
            </a:extLst>
          </p:cNvPr>
          <p:cNvSpPr>
            <a:spLocks noGrp="1"/>
          </p:cNvSpPr>
          <p:nvPr>
            <p:ph type="pic" sz="quarter" idx="44" hasCustomPrompt="1"/>
          </p:nvPr>
        </p:nvSpPr>
        <p:spPr>
          <a:xfrm>
            <a:off x="2623680" y="4462870"/>
            <a:ext cx="1541574" cy="1339679"/>
          </a:xfrm>
          <a:prstGeom prst="roundRect">
            <a:avLst>
              <a:gd name="adj" fmla="val 11647"/>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
        <p:nvSpPr>
          <p:cNvPr id="16" name="Iphone Image">
            <a:extLst>
              <a:ext uri="{FF2B5EF4-FFF2-40B4-BE49-F238E27FC236}">
                <a16:creationId xmlns:a16="http://schemas.microsoft.com/office/drawing/2014/main" id="{688DF778-E3B1-4187-5E38-BEFAB3D75D1D}"/>
              </a:ext>
            </a:extLst>
          </p:cNvPr>
          <p:cNvSpPr>
            <a:spLocks noGrp="1"/>
          </p:cNvSpPr>
          <p:nvPr>
            <p:ph type="pic" sz="quarter" idx="45" hasCustomPrompt="1"/>
          </p:nvPr>
        </p:nvSpPr>
        <p:spPr>
          <a:xfrm>
            <a:off x="4647034" y="4462870"/>
            <a:ext cx="1541574" cy="1339679"/>
          </a:xfrm>
          <a:prstGeom prst="roundRect">
            <a:avLst>
              <a:gd name="adj" fmla="val 11647"/>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
        <p:nvSpPr>
          <p:cNvPr id="17" name="Iphone Image">
            <a:extLst>
              <a:ext uri="{FF2B5EF4-FFF2-40B4-BE49-F238E27FC236}">
                <a16:creationId xmlns:a16="http://schemas.microsoft.com/office/drawing/2014/main" id="{F44A7EE3-C2CA-216D-289B-42642C442C89}"/>
              </a:ext>
            </a:extLst>
          </p:cNvPr>
          <p:cNvSpPr>
            <a:spLocks noGrp="1"/>
          </p:cNvSpPr>
          <p:nvPr>
            <p:ph type="pic" sz="quarter" idx="46" hasCustomPrompt="1"/>
          </p:nvPr>
        </p:nvSpPr>
        <p:spPr>
          <a:xfrm>
            <a:off x="6660659" y="4462870"/>
            <a:ext cx="1541574" cy="1339679"/>
          </a:xfrm>
          <a:prstGeom prst="roundRect">
            <a:avLst>
              <a:gd name="adj" fmla="val 11647"/>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
        <p:nvSpPr>
          <p:cNvPr id="19" name="Iphone Image">
            <a:extLst>
              <a:ext uri="{FF2B5EF4-FFF2-40B4-BE49-F238E27FC236}">
                <a16:creationId xmlns:a16="http://schemas.microsoft.com/office/drawing/2014/main" id="{A8D3AE93-EAD2-5661-9EB5-E58C6E2ADEF8}"/>
              </a:ext>
            </a:extLst>
          </p:cNvPr>
          <p:cNvSpPr>
            <a:spLocks noGrp="1"/>
          </p:cNvSpPr>
          <p:nvPr>
            <p:ph type="pic" sz="quarter" idx="47" hasCustomPrompt="1"/>
          </p:nvPr>
        </p:nvSpPr>
        <p:spPr>
          <a:xfrm>
            <a:off x="8654829" y="4462870"/>
            <a:ext cx="1541574" cy="1339679"/>
          </a:xfrm>
          <a:prstGeom prst="roundRect">
            <a:avLst>
              <a:gd name="adj" fmla="val 11647"/>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Tree>
    <p:extLst>
      <p:ext uri="{BB962C8B-B14F-4D97-AF65-F5344CB8AC3E}">
        <p14:creationId xmlns:p14="http://schemas.microsoft.com/office/powerpoint/2010/main" val="461979874"/>
      </p:ext>
    </p:extLst>
  </p:cSld>
  <p:clrMapOvr>
    <a:masterClrMapping/>
  </p:clrMapOvr>
  <p:extLst>
    <p:ext uri="{DCECCB84-F9BA-43D5-87BE-67443E8EF086}">
      <p15:sldGuideLst xmlns:p15="http://schemas.microsoft.com/office/powerpoint/2012/main">
        <p15:guide id="1" orient="horz" pos="323">
          <p15:clr>
            <a:srgbClr val="FBAE40"/>
          </p15:clr>
        </p15:guide>
        <p15:guide id="2" pos="325">
          <p15:clr>
            <a:srgbClr val="FBAE40"/>
          </p15:clr>
        </p15:guide>
        <p15:guide id="5" orient="horz" pos="2160">
          <p15:clr>
            <a:srgbClr val="FBAE40"/>
          </p15:clr>
        </p15:guide>
        <p15:guide id="6" pos="384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8 images and text">
    <p:bg>
      <p:bgPr>
        <a:solidFill>
          <a:schemeClr val="bg1"/>
        </a:solidFill>
        <a:effectLst/>
      </p:bgPr>
    </p:bg>
    <p:spTree>
      <p:nvGrpSpPr>
        <p:cNvPr id="1" name=""/>
        <p:cNvGrpSpPr/>
        <p:nvPr/>
      </p:nvGrpSpPr>
      <p:grpSpPr>
        <a:xfrm>
          <a:off x="0" y="0"/>
          <a:ext cx="0" cy="0"/>
          <a:chOff x="0" y="0"/>
          <a:chExt cx="0" cy="0"/>
        </a:xfrm>
      </p:grpSpPr>
      <p:sp>
        <p:nvSpPr>
          <p:cNvPr id="20" name="Text1">
            <a:extLst>
              <a:ext uri="{FF2B5EF4-FFF2-40B4-BE49-F238E27FC236}">
                <a16:creationId xmlns:a16="http://schemas.microsoft.com/office/drawing/2014/main" id="{9DBE31F8-F8EE-A205-26BA-AFE80932FA80}"/>
              </a:ext>
            </a:extLst>
          </p:cNvPr>
          <p:cNvSpPr>
            <a:spLocks noGrp="1"/>
          </p:cNvSpPr>
          <p:nvPr>
            <p:ph type="body" sz="quarter" idx="11" hasCustomPrompt="1"/>
          </p:nvPr>
        </p:nvSpPr>
        <p:spPr>
          <a:xfrm>
            <a:off x="610668" y="3446234"/>
            <a:ext cx="1511999" cy="528638"/>
          </a:xfrm>
          <a:prstGeom prst="rect">
            <a:avLst/>
          </a:prstGeom>
        </p:spPr>
        <p:txBody>
          <a:bodyPr vert="horz" lIns="0" tIns="0" rIns="0" bIns="0"/>
          <a:lstStyle>
            <a:lvl1pPr marL="0" indent="0" algn="l">
              <a:buNone/>
              <a:defRPr sz="1200">
                <a:latin typeface="+mj-lt"/>
              </a:defRPr>
            </a:lvl1pPr>
            <a:lvl2pPr marL="0" indent="0" algn="l">
              <a:buNone/>
              <a:tabLst/>
              <a:defRPr sz="1000">
                <a:latin typeface="Roboto Light" panose="02000000000000000000" pitchFamily="2" charset="0"/>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p>
          <a:p>
            <a:pPr lvl="1"/>
            <a:r>
              <a:rPr lang="en-US"/>
              <a:t>Body text</a:t>
            </a:r>
            <a:endParaRPr lang="en-AU"/>
          </a:p>
        </p:txBody>
      </p:sp>
      <p:sp>
        <p:nvSpPr>
          <p:cNvPr id="9" name="Text 2">
            <a:extLst>
              <a:ext uri="{FF2B5EF4-FFF2-40B4-BE49-F238E27FC236}">
                <a16:creationId xmlns:a16="http://schemas.microsoft.com/office/drawing/2014/main" id="{77F9A59C-555C-316F-40B0-2FBDDF3AEDFD}"/>
              </a:ext>
            </a:extLst>
          </p:cNvPr>
          <p:cNvSpPr>
            <a:spLocks noGrp="1"/>
          </p:cNvSpPr>
          <p:nvPr>
            <p:ph type="body" sz="quarter" idx="31" hasCustomPrompt="1"/>
          </p:nvPr>
        </p:nvSpPr>
        <p:spPr>
          <a:xfrm>
            <a:off x="2753707" y="3446234"/>
            <a:ext cx="1511999" cy="528638"/>
          </a:xfrm>
          <a:prstGeom prst="rect">
            <a:avLst/>
          </a:prstGeom>
        </p:spPr>
        <p:txBody>
          <a:bodyPr vert="horz" lIns="0" tIns="0" rIns="0" bIns="0"/>
          <a:lstStyle>
            <a:lvl1pPr marL="0" indent="0" algn="l">
              <a:buNone/>
              <a:defRPr sz="1200">
                <a:latin typeface="+mj-lt"/>
              </a:defRPr>
            </a:lvl1pPr>
            <a:lvl2pPr marL="0" indent="0" algn="l">
              <a:buNone/>
              <a:tabLst/>
              <a:defRPr sz="1000">
                <a:latin typeface="Roboto Light" panose="02000000000000000000" pitchFamily="2" charset="0"/>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p>
          <a:p>
            <a:pPr lvl="1"/>
            <a:r>
              <a:rPr lang="en-US"/>
              <a:t>Body text</a:t>
            </a:r>
            <a:endParaRPr lang="en-AU"/>
          </a:p>
        </p:txBody>
      </p:sp>
      <p:sp>
        <p:nvSpPr>
          <p:cNvPr id="21" name="Text 3">
            <a:extLst>
              <a:ext uri="{FF2B5EF4-FFF2-40B4-BE49-F238E27FC236}">
                <a16:creationId xmlns:a16="http://schemas.microsoft.com/office/drawing/2014/main" id="{231A6109-C70B-6398-6C4B-C55BD8E2BA35}"/>
              </a:ext>
            </a:extLst>
          </p:cNvPr>
          <p:cNvSpPr>
            <a:spLocks noGrp="1"/>
          </p:cNvSpPr>
          <p:nvPr>
            <p:ph type="body" sz="quarter" idx="33" hasCustomPrompt="1"/>
          </p:nvPr>
        </p:nvSpPr>
        <p:spPr>
          <a:xfrm>
            <a:off x="4896746" y="3446234"/>
            <a:ext cx="1511999" cy="528638"/>
          </a:xfrm>
          <a:prstGeom prst="rect">
            <a:avLst/>
          </a:prstGeom>
        </p:spPr>
        <p:txBody>
          <a:bodyPr vert="horz" lIns="0" tIns="0" rIns="0" bIns="0"/>
          <a:lstStyle>
            <a:lvl1pPr marL="0" indent="0" algn="l">
              <a:buNone/>
              <a:defRPr sz="1200">
                <a:latin typeface="+mj-lt"/>
              </a:defRPr>
            </a:lvl1pPr>
            <a:lvl2pPr marL="0" indent="0" algn="l">
              <a:buNone/>
              <a:tabLst/>
              <a:defRPr sz="1000">
                <a:latin typeface="Roboto Light" panose="02000000000000000000" pitchFamily="2" charset="0"/>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p>
          <a:p>
            <a:pPr lvl="1"/>
            <a:r>
              <a:rPr lang="en-US"/>
              <a:t>Body text</a:t>
            </a:r>
            <a:endParaRPr lang="en-AU"/>
          </a:p>
        </p:txBody>
      </p:sp>
      <p:sp>
        <p:nvSpPr>
          <p:cNvPr id="23" name="Text 4">
            <a:extLst>
              <a:ext uri="{FF2B5EF4-FFF2-40B4-BE49-F238E27FC236}">
                <a16:creationId xmlns:a16="http://schemas.microsoft.com/office/drawing/2014/main" id="{55EB5B8E-D941-D02E-7444-EE2F4FA6FF63}"/>
              </a:ext>
            </a:extLst>
          </p:cNvPr>
          <p:cNvSpPr>
            <a:spLocks noGrp="1"/>
          </p:cNvSpPr>
          <p:nvPr>
            <p:ph type="body" sz="quarter" idx="35" hasCustomPrompt="1"/>
          </p:nvPr>
        </p:nvSpPr>
        <p:spPr>
          <a:xfrm>
            <a:off x="7039784" y="3446234"/>
            <a:ext cx="1511999" cy="528638"/>
          </a:xfrm>
          <a:prstGeom prst="rect">
            <a:avLst/>
          </a:prstGeom>
        </p:spPr>
        <p:txBody>
          <a:bodyPr vert="horz" lIns="0" tIns="0" rIns="0" bIns="0"/>
          <a:lstStyle>
            <a:lvl1pPr marL="0" indent="0" algn="l">
              <a:buNone/>
              <a:defRPr sz="1200">
                <a:latin typeface="+mj-lt"/>
              </a:defRPr>
            </a:lvl1pPr>
            <a:lvl2pPr marL="0" indent="0" algn="l">
              <a:buNone/>
              <a:tabLst/>
              <a:defRPr sz="1000">
                <a:latin typeface="Roboto Light" panose="02000000000000000000" pitchFamily="2" charset="0"/>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p>
          <a:p>
            <a:pPr lvl="1"/>
            <a:r>
              <a:rPr lang="en-US"/>
              <a:t>Body text</a:t>
            </a:r>
            <a:endParaRPr lang="en-AU"/>
          </a:p>
        </p:txBody>
      </p:sp>
      <p:sp>
        <p:nvSpPr>
          <p:cNvPr id="25" name="Text 5">
            <a:extLst>
              <a:ext uri="{FF2B5EF4-FFF2-40B4-BE49-F238E27FC236}">
                <a16:creationId xmlns:a16="http://schemas.microsoft.com/office/drawing/2014/main" id="{F39883CB-DB0E-3DBC-4926-3A475693B55E}"/>
              </a:ext>
            </a:extLst>
          </p:cNvPr>
          <p:cNvSpPr>
            <a:spLocks noGrp="1"/>
          </p:cNvSpPr>
          <p:nvPr>
            <p:ph type="body" sz="quarter" idx="37" hasCustomPrompt="1"/>
          </p:nvPr>
        </p:nvSpPr>
        <p:spPr>
          <a:xfrm>
            <a:off x="610668" y="5759596"/>
            <a:ext cx="1511999" cy="528638"/>
          </a:xfrm>
          <a:prstGeom prst="rect">
            <a:avLst/>
          </a:prstGeom>
        </p:spPr>
        <p:txBody>
          <a:bodyPr vert="horz" lIns="0" tIns="0" rIns="0" bIns="0"/>
          <a:lstStyle>
            <a:lvl1pPr marL="0" indent="0" algn="l">
              <a:buNone/>
              <a:defRPr sz="1200">
                <a:latin typeface="+mj-lt"/>
              </a:defRPr>
            </a:lvl1pPr>
            <a:lvl2pPr marL="0" indent="0" algn="l">
              <a:buNone/>
              <a:tabLst/>
              <a:defRPr sz="1000">
                <a:latin typeface="Roboto Light" panose="02000000000000000000" pitchFamily="2" charset="0"/>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p>
          <a:p>
            <a:pPr lvl="1"/>
            <a:r>
              <a:rPr lang="en-US"/>
              <a:t>Body text</a:t>
            </a:r>
            <a:endParaRPr lang="en-AU"/>
          </a:p>
        </p:txBody>
      </p:sp>
      <p:sp>
        <p:nvSpPr>
          <p:cNvPr id="27" name="Text 6">
            <a:extLst>
              <a:ext uri="{FF2B5EF4-FFF2-40B4-BE49-F238E27FC236}">
                <a16:creationId xmlns:a16="http://schemas.microsoft.com/office/drawing/2014/main" id="{BCBA9F54-BC64-6118-4793-EDEDD85C1CB7}"/>
              </a:ext>
            </a:extLst>
          </p:cNvPr>
          <p:cNvSpPr>
            <a:spLocks noGrp="1"/>
          </p:cNvSpPr>
          <p:nvPr>
            <p:ph type="body" sz="quarter" idx="39" hasCustomPrompt="1"/>
          </p:nvPr>
        </p:nvSpPr>
        <p:spPr>
          <a:xfrm>
            <a:off x="2753707" y="5759596"/>
            <a:ext cx="1511999" cy="528638"/>
          </a:xfrm>
          <a:prstGeom prst="rect">
            <a:avLst/>
          </a:prstGeom>
        </p:spPr>
        <p:txBody>
          <a:bodyPr vert="horz" lIns="0" tIns="0" rIns="0" bIns="0"/>
          <a:lstStyle>
            <a:lvl1pPr marL="0" indent="0" algn="l">
              <a:buNone/>
              <a:defRPr sz="1200">
                <a:latin typeface="+mj-lt"/>
              </a:defRPr>
            </a:lvl1pPr>
            <a:lvl2pPr marL="0" indent="0" algn="l">
              <a:buNone/>
              <a:tabLst/>
              <a:defRPr sz="1000">
                <a:latin typeface="Roboto Light" panose="02000000000000000000" pitchFamily="2" charset="0"/>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p>
          <a:p>
            <a:pPr lvl="1"/>
            <a:r>
              <a:rPr lang="en-US"/>
              <a:t>Body text</a:t>
            </a:r>
            <a:endParaRPr lang="en-AU"/>
          </a:p>
        </p:txBody>
      </p:sp>
      <p:sp>
        <p:nvSpPr>
          <p:cNvPr id="29" name="Text 7">
            <a:extLst>
              <a:ext uri="{FF2B5EF4-FFF2-40B4-BE49-F238E27FC236}">
                <a16:creationId xmlns:a16="http://schemas.microsoft.com/office/drawing/2014/main" id="{7C506F81-2B83-C0B0-B679-C2A30C7AA51E}"/>
              </a:ext>
            </a:extLst>
          </p:cNvPr>
          <p:cNvSpPr>
            <a:spLocks noGrp="1"/>
          </p:cNvSpPr>
          <p:nvPr>
            <p:ph type="body" sz="quarter" idx="41" hasCustomPrompt="1"/>
          </p:nvPr>
        </p:nvSpPr>
        <p:spPr>
          <a:xfrm>
            <a:off x="4896746" y="5759596"/>
            <a:ext cx="1511999" cy="528638"/>
          </a:xfrm>
          <a:prstGeom prst="rect">
            <a:avLst/>
          </a:prstGeom>
        </p:spPr>
        <p:txBody>
          <a:bodyPr vert="horz" lIns="0" tIns="0" rIns="0" bIns="0"/>
          <a:lstStyle>
            <a:lvl1pPr marL="0" indent="0" algn="l">
              <a:buNone/>
              <a:defRPr sz="1200">
                <a:latin typeface="+mj-lt"/>
              </a:defRPr>
            </a:lvl1pPr>
            <a:lvl2pPr marL="0" indent="0" algn="l">
              <a:buNone/>
              <a:tabLst/>
              <a:defRPr sz="1000">
                <a:latin typeface="Roboto Light" panose="02000000000000000000" pitchFamily="2" charset="0"/>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p>
          <a:p>
            <a:pPr lvl="1"/>
            <a:r>
              <a:rPr lang="en-US"/>
              <a:t>Body text</a:t>
            </a:r>
            <a:endParaRPr lang="en-AU"/>
          </a:p>
        </p:txBody>
      </p:sp>
      <p:sp>
        <p:nvSpPr>
          <p:cNvPr id="31" name="Text 8">
            <a:extLst>
              <a:ext uri="{FF2B5EF4-FFF2-40B4-BE49-F238E27FC236}">
                <a16:creationId xmlns:a16="http://schemas.microsoft.com/office/drawing/2014/main" id="{9BCC990F-FAC9-703E-67E2-C36D7CF0DBD1}"/>
              </a:ext>
            </a:extLst>
          </p:cNvPr>
          <p:cNvSpPr>
            <a:spLocks noGrp="1"/>
          </p:cNvSpPr>
          <p:nvPr>
            <p:ph type="body" sz="quarter" idx="43" hasCustomPrompt="1"/>
          </p:nvPr>
        </p:nvSpPr>
        <p:spPr>
          <a:xfrm>
            <a:off x="7039784" y="5759596"/>
            <a:ext cx="1511999" cy="528638"/>
          </a:xfrm>
          <a:prstGeom prst="rect">
            <a:avLst/>
          </a:prstGeom>
        </p:spPr>
        <p:txBody>
          <a:bodyPr vert="horz" lIns="0" tIns="0" rIns="0" bIns="0"/>
          <a:lstStyle>
            <a:lvl1pPr marL="0" indent="0" algn="l">
              <a:buNone/>
              <a:defRPr sz="1200">
                <a:latin typeface="+mj-lt"/>
              </a:defRPr>
            </a:lvl1pPr>
            <a:lvl2pPr marL="0" indent="0" algn="l">
              <a:buNone/>
              <a:tabLst/>
              <a:defRPr sz="1000">
                <a:latin typeface="Roboto Light" panose="02000000000000000000" pitchFamily="2" charset="0"/>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p>
          <a:p>
            <a:pPr lvl="1"/>
            <a:r>
              <a:rPr lang="en-US"/>
              <a:t>Body text</a:t>
            </a:r>
            <a:endParaRPr lang="en-AU"/>
          </a:p>
        </p:txBody>
      </p:sp>
      <p:sp>
        <p:nvSpPr>
          <p:cNvPr id="5" name="Title">
            <a:extLst>
              <a:ext uri="{FF2B5EF4-FFF2-40B4-BE49-F238E27FC236}">
                <a16:creationId xmlns:a16="http://schemas.microsoft.com/office/drawing/2014/main" id="{5027DEEA-6261-002E-5BCE-70F9A06791E9}"/>
              </a:ext>
            </a:extLst>
          </p:cNvPr>
          <p:cNvSpPr>
            <a:spLocks noGrp="1"/>
          </p:cNvSpPr>
          <p:nvPr>
            <p:ph type="title" hasCustomPrompt="1"/>
          </p:nvPr>
        </p:nvSpPr>
        <p:spPr>
          <a:xfrm>
            <a:off x="541960" y="387047"/>
            <a:ext cx="7645295" cy="896265"/>
          </a:xfrm>
          <a:prstGeom prst="rect">
            <a:avLst/>
          </a:prstGeom>
        </p:spPr>
        <p:txBody>
          <a:bodyPr vert="horz" lIns="0" tIns="0" rIns="0" bIns="0" rtlCol="0" anchor="b">
            <a:noAutofit/>
          </a:bodyPr>
          <a:lstStyle>
            <a:lvl1pPr>
              <a:lnSpc>
                <a:spcPts val="3000"/>
              </a:lnSpc>
              <a:defRPr sz="3000"/>
            </a:lvl1pPr>
          </a:lstStyle>
          <a:p>
            <a:r>
              <a:rPr lang="en-US"/>
              <a:t>Click To </a:t>
            </a:r>
            <a:br>
              <a:rPr lang="en-US"/>
            </a:br>
            <a:r>
              <a:rPr lang="en-US"/>
              <a:t>Edit Title</a:t>
            </a:r>
            <a:endParaRPr lang="en-AU"/>
          </a:p>
        </p:txBody>
      </p:sp>
      <p:sp>
        <p:nvSpPr>
          <p:cNvPr id="2" name="Iphone Image">
            <a:extLst>
              <a:ext uri="{FF2B5EF4-FFF2-40B4-BE49-F238E27FC236}">
                <a16:creationId xmlns:a16="http://schemas.microsoft.com/office/drawing/2014/main" id="{C7E578C8-F014-1747-4BC8-E034180C848E}"/>
              </a:ext>
            </a:extLst>
          </p:cNvPr>
          <p:cNvSpPr>
            <a:spLocks noGrp="1"/>
          </p:cNvSpPr>
          <p:nvPr>
            <p:ph type="pic" sz="quarter" idx="38" hasCustomPrompt="1"/>
          </p:nvPr>
        </p:nvSpPr>
        <p:spPr>
          <a:xfrm>
            <a:off x="581093" y="4197394"/>
            <a:ext cx="1541574" cy="1339679"/>
          </a:xfrm>
          <a:prstGeom prst="roundRect">
            <a:avLst>
              <a:gd name="adj" fmla="val 11647"/>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
        <p:nvSpPr>
          <p:cNvPr id="4" name="Iphone Image">
            <a:extLst>
              <a:ext uri="{FF2B5EF4-FFF2-40B4-BE49-F238E27FC236}">
                <a16:creationId xmlns:a16="http://schemas.microsoft.com/office/drawing/2014/main" id="{064A2820-702D-9A60-71F0-4A7600FBFFDA}"/>
              </a:ext>
            </a:extLst>
          </p:cNvPr>
          <p:cNvSpPr>
            <a:spLocks noGrp="1"/>
          </p:cNvSpPr>
          <p:nvPr>
            <p:ph type="pic" sz="quarter" idx="44" hasCustomPrompt="1"/>
          </p:nvPr>
        </p:nvSpPr>
        <p:spPr>
          <a:xfrm>
            <a:off x="2740633" y="4197394"/>
            <a:ext cx="1541574" cy="1339679"/>
          </a:xfrm>
          <a:prstGeom prst="roundRect">
            <a:avLst>
              <a:gd name="adj" fmla="val 11647"/>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
        <p:nvSpPr>
          <p:cNvPr id="8" name="Iphone Image">
            <a:extLst>
              <a:ext uri="{FF2B5EF4-FFF2-40B4-BE49-F238E27FC236}">
                <a16:creationId xmlns:a16="http://schemas.microsoft.com/office/drawing/2014/main" id="{0ED04122-141C-6302-26B9-05D97333E5E0}"/>
              </a:ext>
            </a:extLst>
          </p:cNvPr>
          <p:cNvSpPr>
            <a:spLocks noGrp="1"/>
          </p:cNvSpPr>
          <p:nvPr>
            <p:ph type="pic" sz="quarter" idx="45" hasCustomPrompt="1"/>
          </p:nvPr>
        </p:nvSpPr>
        <p:spPr>
          <a:xfrm>
            <a:off x="4851536" y="4197394"/>
            <a:ext cx="1541574" cy="1339679"/>
          </a:xfrm>
          <a:prstGeom prst="roundRect">
            <a:avLst>
              <a:gd name="adj" fmla="val 11647"/>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
        <p:nvSpPr>
          <p:cNvPr id="10" name="Iphone Image">
            <a:extLst>
              <a:ext uri="{FF2B5EF4-FFF2-40B4-BE49-F238E27FC236}">
                <a16:creationId xmlns:a16="http://schemas.microsoft.com/office/drawing/2014/main" id="{5DBD47AD-4C4F-51B6-2416-340FC5682378}"/>
              </a:ext>
            </a:extLst>
          </p:cNvPr>
          <p:cNvSpPr>
            <a:spLocks noGrp="1"/>
          </p:cNvSpPr>
          <p:nvPr>
            <p:ph type="pic" sz="quarter" idx="46" hasCustomPrompt="1"/>
          </p:nvPr>
        </p:nvSpPr>
        <p:spPr>
          <a:xfrm>
            <a:off x="6981894" y="4197394"/>
            <a:ext cx="1541574" cy="1339679"/>
          </a:xfrm>
          <a:prstGeom prst="roundRect">
            <a:avLst>
              <a:gd name="adj" fmla="val 11647"/>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
        <p:nvSpPr>
          <p:cNvPr id="11" name="Iphone Image">
            <a:extLst>
              <a:ext uri="{FF2B5EF4-FFF2-40B4-BE49-F238E27FC236}">
                <a16:creationId xmlns:a16="http://schemas.microsoft.com/office/drawing/2014/main" id="{964CABF4-63B3-41AD-1B9A-8570F952CD2B}"/>
              </a:ext>
            </a:extLst>
          </p:cNvPr>
          <p:cNvSpPr>
            <a:spLocks noGrp="1"/>
          </p:cNvSpPr>
          <p:nvPr>
            <p:ph type="pic" sz="quarter" idx="47" hasCustomPrompt="1"/>
          </p:nvPr>
        </p:nvSpPr>
        <p:spPr>
          <a:xfrm>
            <a:off x="581093" y="1950304"/>
            <a:ext cx="1541574" cy="1339679"/>
          </a:xfrm>
          <a:prstGeom prst="roundRect">
            <a:avLst>
              <a:gd name="adj" fmla="val 11647"/>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
        <p:nvSpPr>
          <p:cNvPr id="12" name="Iphone Image">
            <a:extLst>
              <a:ext uri="{FF2B5EF4-FFF2-40B4-BE49-F238E27FC236}">
                <a16:creationId xmlns:a16="http://schemas.microsoft.com/office/drawing/2014/main" id="{0F5E5EC7-B41B-70A1-38A2-3EFC49844200}"/>
              </a:ext>
            </a:extLst>
          </p:cNvPr>
          <p:cNvSpPr>
            <a:spLocks noGrp="1"/>
          </p:cNvSpPr>
          <p:nvPr>
            <p:ph type="pic" sz="quarter" idx="48" hasCustomPrompt="1"/>
          </p:nvPr>
        </p:nvSpPr>
        <p:spPr>
          <a:xfrm>
            <a:off x="2740633" y="1950304"/>
            <a:ext cx="1541574" cy="1339679"/>
          </a:xfrm>
          <a:prstGeom prst="roundRect">
            <a:avLst>
              <a:gd name="adj" fmla="val 11647"/>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
        <p:nvSpPr>
          <p:cNvPr id="13" name="Iphone Image">
            <a:extLst>
              <a:ext uri="{FF2B5EF4-FFF2-40B4-BE49-F238E27FC236}">
                <a16:creationId xmlns:a16="http://schemas.microsoft.com/office/drawing/2014/main" id="{5148BE10-9045-3676-4AB5-3A851C17F1C4}"/>
              </a:ext>
            </a:extLst>
          </p:cNvPr>
          <p:cNvSpPr>
            <a:spLocks noGrp="1"/>
          </p:cNvSpPr>
          <p:nvPr>
            <p:ph type="pic" sz="quarter" idx="49" hasCustomPrompt="1"/>
          </p:nvPr>
        </p:nvSpPr>
        <p:spPr>
          <a:xfrm>
            <a:off x="4851536" y="1950304"/>
            <a:ext cx="1541574" cy="1339679"/>
          </a:xfrm>
          <a:prstGeom prst="roundRect">
            <a:avLst>
              <a:gd name="adj" fmla="val 11647"/>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
        <p:nvSpPr>
          <p:cNvPr id="14" name="Iphone Image">
            <a:extLst>
              <a:ext uri="{FF2B5EF4-FFF2-40B4-BE49-F238E27FC236}">
                <a16:creationId xmlns:a16="http://schemas.microsoft.com/office/drawing/2014/main" id="{D4A68367-07CB-62D6-D266-D9DF5BF589FB}"/>
              </a:ext>
            </a:extLst>
          </p:cNvPr>
          <p:cNvSpPr>
            <a:spLocks noGrp="1"/>
          </p:cNvSpPr>
          <p:nvPr>
            <p:ph type="pic" sz="quarter" idx="50" hasCustomPrompt="1"/>
          </p:nvPr>
        </p:nvSpPr>
        <p:spPr>
          <a:xfrm>
            <a:off x="6981894" y="1950304"/>
            <a:ext cx="1541574" cy="1339679"/>
          </a:xfrm>
          <a:prstGeom prst="roundRect">
            <a:avLst>
              <a:gd name="adj" fmla="val 11647"/>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pic>
        <p:nvPicPr>
          <p:cNvPr id="3" name="Picture 2">
            <a:extLst>
              <a:ext uri="{FF2B5EF4-FFF2-40B4-BE49-F238E27FC236}">
                <a16:creationId xmlns:a16="http://schemas.microsoft.com/office/drawing/2014/main" id="{3EFD70BB-3280-9D1A-B0F7-B1CCF371330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1457" y="520"/>
            <a:ext cx="12156381" cy="6856958"/>
          </a:xfrm>
          <a:prstGeom prst="rect">
            <a:avLst/>
          </a:prstGeom>
        </p:spPr>
      </p:pic>
    </p:spTree>
    <p:extLst>
      <p:ext uri="{BB962C8B-B14F-4D97-AF65-F5344CB8AC3E}">
        <p14:creationId xmlns:p14="http://schemas.microsoft.com/office/powerpoint/2010/main" val="3168457929"/>
      </p:ext>
    </p:extLst>
  </p:cSld>
  <p:clrMapOvr>
    <a:masterClrMapping/>
  </p:clrMapOvr>
  <p:extLst>
    <p:ext uri="{DCECCB84-F9BA-43D5-87BE-67443E8EF086}">
      <p15:sldGuideLst xmlns:p15="http://schemas.microsoft.com/office/powerpoint/2012/main">
        <p15:guide id="1" orient="horz" pos="323">
          <p15:clr>
            <a:srgbClr val="FBAE40"/>
          </p15:clr>
        </p15:guide>
        <p15:guide id="2" pos="325">
          <p15:clr>
            <a:srgbClr val="FBAE40"/>
          </p15:clr>
        </p15:guide>
        <p15:guide id="6" pos="384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18 images and text">
    <p:bg>
      <p:bgPr>
        <a:solidFill>
          <a:schemeClr val="bg1"/>
        </a:solidFill>
        <a:effectLst/>
      </p:bgPr>
    </p:bg>
    <p:spTree>
      <p:nvGrpSpPr>
        <p:cNvPr id="1" name=""/>
        <p:cNvGrpSpPr/>
        <p:nvPr/>
      </p:nvGrpSpPr>
      <p:grpSpPr>
        <a:xfrm>
          <a:off x="0" y="0"/>
          <a:ext cx="0" cy="0"/>
          <a:chOff x="0" y="0"/>
          <a:chExt cx="0" cy="0"/>
        </a:xfrm>
      </p:grpSpPr>
      <p:sp>
        <p:nvSpPr>
          <p:cNvPr id="20" name="Text 2">
            <a:extLst>
              <a:ext uri="{FF2B5EF4-FFF2-40B4-BE49-F238E27FC236}">
                <a16:creationId xmlns:a16="http://schemas.microsoft.com/office/drawing/2014/main" id="{304F53BB-B4D5-2D74-0ECC-A6CC2A1EB0EF}"/>
              </a:ext>
            </a:extLst>
          </p:cNvPr>
          <p:cNvSpPr>
            <a:spLocks noGrp="1"/>
          </p:cNvSpPr>
          <p:nvPr>
            <p:ph type="body" sz="quarter" idx="11" hasCustomPrompt="1"/>
          </p:nvPr>
        </p:nvSpPr>
        <p:spPr>
          <a:xfrm>
            <a:off x="2180538" y="3355414"/>
            <a:ext cx="1350000" cy="528638"/>
          </a:xfrm>
          <a:prstGeom prst="rect">
            <a:avLst/>
          </a:prstGeom>
        </p:spPr>
        <p:txBody>
          <a:bodyPr lIns="0" tIns="0" rIns="0" bIns="0"/>
          <a:lstStyle>
            <a:lvl1pPr marL="0" indent="0" algn="l">
              <a:buNone/>
              <a:defRPr sz="1200" baseline="0">
                <a:solidFill>
                  <a:schemeClr val="tx1"/>
                </a:solidFill>
                <a:latin typeface="+mj-lt"/>
              </a:defRPr>
            </a:lvl1pPr>
            <a:lvl2pPr marL="358775" indent="-358775" algn="l">
              <a:buNone/>
              <a:defRPr sz="1000" baseline="0">
                <a:solidFill>
                  <a:schemeClr val="tx1"/>
                </a:solidFill>
                <a:latin typeface="Roboto Light" panose="02000000000000000000" pitchFamily="2" charset="0"/>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p>
          <a:p>
            <a:pPr lvl="1"/>
            <a:r>
              <a:rPr lang="en-US"/>
              <a:t>Body text</a:t>
            </a:r>
            <a:endParaRPr lang="en-AU"/>
          </a:p>
          <a:p>
            <a:pPr lvl="0"/>
            <a:endParaRPr lang="en-AU"/>
          </a:p>
        </p:txBody>
      </p:sp>
      <p:sp>
        <p:nvSpPr>
          <p:cNvPr id="22" name="Text 3">
            <a:extLst>
              <a:ext uri="{FF2B5EF4-FFF2-40B4-BE49-F238E27FC236}">
                <a16:creationId xmlns:a16="http://schemas.microsoft.com/office/drawing/2014/main" id="{4892FE05-7EC4-2BB0-18E8-D2D82409B430}"/>
              </a:ext>
            </a:extLst>
          </p:cNvPr>
          <p:cNvSpPr>
            <a:spLocks noGrp="1"/>
          </p:cNvSpPr>
          <p:nvPr>
            <p:ph type="body" sz="quarter" idx="31" hasCustomPrompt="1"/>
          </p:nvPr>
        </p:nvSpPr>
        <p:spPr>
          <a:xfrm>
            <a:off x="3815634" y="3355414"/>
            <a:ext cx="1350000" cy="528638"/>
          </a:xfrm>
          <a:prstGeom prst="rect">
            <a:avLst/>
          </a:prstGeom>
        </p:spPr>
        <p:txBody>
          <a:bodyPr lIns="0" tIns="0" rIns="0" bIns="0"/>
          <a:lstStyle>
            <a:lvl1pPr marL="0" indent="0" algn="l">
              <a:buNone/>
              <a:defRPr sz="1200" baseline="0">
                <a:solidFill>
                  <a:schemeClr val="tx1"/>
                </a:solidFill>
                <a:latin typeface="+mj-lt"/>
              </a:defRPr>
            </a:lvl1pPr>
            <a:lvl2pPr marL="358775" indent="-358775" algn="l">
              <a:buNone/>
              <a:defRPr sz="1000" baseline="0">
                <a:solidFill>
                  <a:schemeClr val="tx1"/>
                </a:solidFill>
                <a:latin typeface="Roboto Light" panose="02000000000000000000" pitchFamily="2" charset="0"/>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p>
          <a:p>
            <a:pPr lvl="1"/>
            <a:r>
              <a:rPr lang="en-US"/>
              <a:t>Body text</a:t>
            </a:r>
            <a:endParaRPr lang="en-AU"/>
          </a:p>
        </p:txBody>
      </p:sp>
      <p:sp>
        <p:nvSpPr>
          <p:cNvPr id="24" name="Text 4">
            <a:extLst>
              <a:ext uri="{FF2B5EF4-FFF2-40B4-BE49-F238E27FC236}">
                <a16:creationId xmlns:a16="http://schemas.microsoft.com/office/drawing/2014/main" id="{FA9688C3-76CF-7F39-A8B9-6B3D5F63EC5A}"/>
              </a:ext>
            </a:extLst>
          </p:cNvPr>
          <p:cNvSpPr>
            <a:spLocks noGrp="1"/>
          </p:cNvSpPr>
          <p:nvPr>
            <p:ph type="body" sz="quarter" idx="33" hasCustomPrompt="1"/>
          </p:nvPr>
        </p:nvSpPr>
        <p:spPr>
          <a:xfrm>
            <a:off x="5450730" y="3355414"/>
            <a:ext cx="1350000" cy="528638"/>
          </a:xfrm>
          <a:prstGeom prst="rect">
            <a:avLst/>
          </a:prstGeom>
        </p:spPr>
        <p:txBody>
          <a:bodyPr lIns="0" tIns="0" rIns="0" bIns="0"/>
          <a:lstStyle>
            <a:lvl1pPr marL="0" indent="0" algn="l">
              <a:buNone/>
              <a:defRPr sz="1200" baseline="0">
                <a:solidFill>
                  <a:schemeClr val="tx1"/>
                </a:solidFill>
                <a:latin typeface="+mj-lt"/>
              </a:defRPr>
            </a:lvl1pPr>
            <a:lvl2pPr marL="358775" indent="-358775" algn="l">
              <a:buNone/>
              <a:defRPr sz="1000" baseline="0">
                <a:solidFill>
                  <a:schemeClr val="tx1"/>
                </a:solidFill>
                <a:latin typeface="Roboto Light" panose="02000000000000000000" pitchFamily="2" charset="0"/>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p>
          <a:p>
            <a:pPr lvl="1"/>
            <a:r>
              <a:rPr lang="en-US"/>
              <a:t>Body text</a:t>
            </a:r>
            <a:endParaRPr lang="en-AU"/>
          </a:p>
        </p:txBody>
      </p:sp>
      <p:sp>
        <p:nvSpPr>
          <p:cNvPr id="26" name="Text 5">
            <a:extLst>
              <a:ext uri="{FF2B5EF4-FFF2-40B4-BE49-F238E27FC236}">
                <a16:creationId xmlns:a16="http://schemas.microsoft.com/office/drawing/2014/main" id="{A7E4563E-C7BD-F04F-9585-D1FCE265E511}"/>
              </a:ext>
            </a:extLst>
          </p:cNvPr>
          <p:cNvSpPr>
            <a:spLocks noGrp="1"/>
          </p:cNvSpPr>
          <p:nvPr>
            <p:ph type="body" sz="quarter" idx="35" hasCustomPrompt="1"/>
          </p:nvPr>
        </p:nvSpPr>
        <p:spPr>
          <a:xfrm>
            <a:off x="7085826" y="3355414"/>
            <a:ext cx="1350000" cy="528638"/>
          </a:xfrm>
          <a:prstGeom prst="rect">
            <a:avLst/>
          </a:prstGeom>
        </p:spPr>
        <p:txBody>
          <a:bodyPr lIns="0" tIns="0" rIns="0" bIns="0"/>
          <a:lstStyle>
            <a:lvl1pPr marL="0" indent="0" algn="l">
              <a:buNone/>
              <a:defRPr sz="1200" baseline="0">
                <a:solidFill>
                  <a:schemeClr val="tx1"/>
                </a:solidFill>
                <a:latin typeface="+mj-lt"/>
              </a:defRPr>
            </a:lvl1pPr>
            <a:lvl2pPr marL="358775" indent="-358775" algn="l">
              <a:buNone/>
              <a:defRPr sz="1000" baseline="0">
                <a:solidFill>
                  <a:schemeClr val="tx1"/>
                </a:solidFill>
                <a:latin typeface="Roboto Light" panose="02000000000000000000" pitchFamily="2" charset="0"/>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p>
          <a:p>
            <a:pPr lvl="1"/>
            <a:r>
              <a:rPr lang="en-US"/>
              <a:t>Body text</a:t>
            </a:r>
            <a:endParaRPr lang="en-AU"/>
          </a:p>
        </p:txBody>
      </p:sp>
      <p:sp>
        <p:nvSpPr>
          <p:cNvPr id="28" name="Text 6">
            <a:extLst>
              <a:ext uri="{FF2B5EF4-FFF2-40B4-BE49-F238E27FC236}">
                <a16:creationId xmlns:a16="http://schemas.microsoft.com/office/drawing/2014/main" id="{C028BEC7-6425-22E4-2015-2CD2524AC5DC}"/>
              </a:ext>
            </a:extLst>
          </p:cNvPr>
          <p:cNvSpPr>
            <a:spLocks noGrp="1"/>
          </p:cNvSpPr>
          <p:nvPr>
            <p:ph type="body" sz="quarter" idx="37" hasCustomPrompt="1"/>
          </p:nvPr>
        </p:nvSpPr>
        <p:spPr>
          <a:xfrm>
            <a:off x="8720922" y="3355414"/>
            <a:ext cx="1350000" cy="528638"/>
          </a:xfrm>
          <a:prstGeom prst="rect">
            <a:avLst/>
          </a:prstGeom>
        </p:spPr>
        <p:txBody>
          <a:bodyPr lIns="0" tIns="0" rIns="0" bIns="0"/>
          <a:lstStyle>
            <a:lvl1pPr marL="0" indent="0" algn="l">
              <a:buNone/>
              <a:defRPr sz="1200" baseline="0">
                <a:solidFill>
                  <a:schemeClr val="tx1"/>
                </a:solidFill>
                <a:latin typeface="+mj-lt"/>
              </a:defRPr>
            </a:lvl1pPr>
            <a:lvl2pPr marL="358775" indent="-358775" algn="l">
              <a:buNone/>
              <a:defRPr sz="1000" baseline="0">
                <a:solidFill>
                  <a:schemeClr val="tx1"/>
                </a:solidFill>
                <a:latin typeface="Roboto Light" panose="02000000000000000000" pitchFamily="2" charset="0"/>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p>
          <a:p>
            <a:pPr lvl="1"/>
            <a:r>
              <a:rPr lang="en-US"/>
              <a:t>Body text</a:t>
            </a:r>
            <a:endParaRPr lang="en-AU"/>
          </a:p>
        </p:txBody>
      </p:sp>
      <p:sp>
        <p:nvSpPr>
          <p:cNvPr id="30" name="Text 9">
            <a:extLst>
              <a:ext uri="{FF2B5EF4-FFF2-40B4-BE49-F238E27FC236}">
                <a16:creationId xmlns:a16="http://schemas.microsoft.com/office/drawing/2014/main" id="{52EC4E68-B622-4F4B-5A57-CA88C456AF59}"/>
              </a:ext>
            </a:extLst>
          </p:cNvPr>
          <p:cNvSpPr>
            <a:spLocks noGrp="1"/>
          </p:cNvSpPr>
          <p:nvPr>
            <p:ph type="body" sz="quarter" idx="39" hasCustomPrompt="1"/>
          </p:nvPr>
        </p:nvSpPr>
        <p:spPr>
          <a:xfrm>
            <a:off x="2180538" y="5546131"/>
            <a:ext cx="1350000" cy="528638"/>
          </a:xfrm>
          <a:prstGeom prst="rect">
            <a:avLst/>
          </a:prstGeom>
        </p:spPr>
        <p:txBody>
          <a:bodyPr lIns="0" tIns="0" rIns="0" bIns="0"/>
          <a:lstStyle>
            <a:lvl1pPr marL="0" indent="0" algn="l">
              <a:buNone/>
              <a:defRPr sz="1200" baseline="0">
                <a:solidFill>
                  <a:schemeClr val="tx1"/>
                </a:solidFill>
                <a:latin typeface="+mj-lt"/>
              </a:defRPr>
            </a:lvl1pPr>
            <a:lvl2pPr marL="358775" indent="-358775" algn="l">
              <a:buNone/>
              <a:defRPr sz="1000" baseline="0">
                <a:solidFill>
                  <a:schemeClr val="tx1"/>
                </a:solidFill>
                <a:latin typeface="Roboto Light" panose="02000000000000000000" pitchFamily="2" charset="0"/>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p>
          <a:p>
            <a:pPr lvl="1"/>
            <a:r>
              <a:rPr lang="en-US"/>
              <a:t>Body text</a:t>
            </a:r>
            <a:endParaRPr lang="en-AU"/>
          </a:p>
        </p:txBody>
      </p:sp>
      <p:sp>
        <p:nvSpPr>
          <p:cNvPr id="32" name="Text 10">
            <a:extLst>
              <a:ext uri="{FF2B5EF4-FFF2-40B4-BE49-F238E27FC236}">
                <a16:creationId xmlns:a16="http://schemas.microsoft.com/office/drawing/2014/main" id="{74AE3846-17FC-B3D3-B4A7-8865F659230C}"/>
              </a:ext>
            </a:extLst>
          </p:cNvPr>
          <p:cNvSpPr>
            <a:spLocks noGrp="1"/>
          </p:cNvSpPr>
          <p:nvPr>
            <p:ph type="body" sz="quarter" idx="41" hasCustomPrompt="1"/>
          </p:nvPr>
        </p:nvSpPr>
        <p:spPr>
          <a:xfrm>
            <a:off x="3815634" y="5546131"/>
            <a:ext cx="1350000" cy="528638"/>
          </a:xfrm>
          <a:prstGeom prst="rect">
            <a:avLst/>
          </a:prstGeom>
        </p:spPr>
        <p:txBody>
          <a:bodyPr lIns="0" tIns="0" rIns="0" bIns="0"/>
          <a:lstStyle>
            <a:lvl1pPr marL="0" indent="0" algn="l">
              <a:buNone/>
              <a:defRPr sz="1200" baseline="0">
                <a:solidFill>
                  <a:schemeClr val="tx1"/>
                </a:solidFill>
                <a:latin typeface="+mj-lt"/>
              </a:defRPr>
            </a:lvl1pPr>
            <a:lvl2pPr marL="358775" indent="-358775" algn="l">
              <a:buNone/>
              <a:defRPr sz="1000" baseline="0">
                <a:solidFill>
                  <a:schemeClr val="tx1"/>
                </a:solidFill>
                <a:latin typeface="Roboto Light" panose="02000000000000000000" pitchFamily="2" charset="0"/>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p>
          <a:p>
            <a:pPr lvl="1"/>
            <a:r>
              <a:rPr lang="en-US"/>
              <a:t>Body text</a:t>
            </a:r>
            <a:endParaRPr lang="en-AU"/>
          </a:p>
        </p:txBody>
      </p:sp>
      <p:sp>
        <p:nvSpPr>
          <p:cNvPr id="34" name="Text 11">
            <a:extLst>
              <a:ext uri="{FF2B5EF4-FFF2-40B4-BE49-F238E27FC236}">
                <a16:creationId xmlns:a16="http://schemas.microsoft.com/office/drawing/2014/main" id="{3CAAAC66-CF01-0121-2CE4-A4181271D0D2}"/>
              </a:ext>
            </a:extLst>
          </p:cNvPr>
          <p:cNvSpPr>
            <a:spLocks noGrp="1"/>
          </p:cNvSpPr>
          <p:nvPr>
            <p:ph type="body" sz="quarter" idx="43" hasCustomPrompt="1"/>
          </p:nvPr>
        </p:nvSpPr>
        <p:spPr>
          <a:xfrm>
            <a:off x="5450730" y="5546131"/>
            <a:ext cx="1350000" cy="528638"/>
          </a:xfrm>
          <a:prstGeom prst="rect">
            <a:avLst/>
          </a:prstGeom>
        </p:spPr>
        <p:txBody>
          <a:bodyPr lIns="0" tIns="0" rIns="0" bIns="0"/>
          <a:lstStyle>
            <a:lvl1pPr marL="0" indent="0" algn="l">
              <a:buNone/>
              <a:defRPr sz="1200" baseline="0">
                <a:solidFill>
                  <a:schemeClr val="tx1"/>
                </a:solidFill>
                <a:latin typeface="+mj-lt"/>
              </a:defRPr>
            </a:lvl1pPr>
            <a:lvl2pPr marL="358775" indent="-358775" algn="l">
              <a:buNone/>
              <a:defRPr sz="1000" baseline="0">
                <a:solidFill>
                  <a:schemeClr val="tx1"/>
                </a:solidFill>
                <a:latin typeface="Roboto Light" panose="02000000000000000000" pitchFamily="2" charset="0"/>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p>
          <a:p>
            <a:pPr lvl="1"/>
            <a:r>
              <a:rPr lang="en-US"/>
              <a:t>Body text</a:t>
            </a:r>
            <a:endParaRPr lang="en-AU"/>
          </a:p>
        </p:txBody>
      </p:sp>
      <p:sp>
        <p:nvSpPr>
          <p:cNvPr id="36" name="Text 12">
            <a:extLst>
              <a:ext uri="{FF2B5EF4-FFF2-40B4-BE49-F238E27FC236}">
                <a16:creationId xmlns:a16="http://schemas.microsoft.com/office/drawing/2014/main" id="{7FA816EF-E122-2278-B901-702B0A3AA4F8}"/>
              </a:ext>
            </a:extLst>
          </p:cNvPr>
          <p:cNvSpPr>
            <a:spLocks noGrp="1"/>
          </p:cNvSpPr>
          <p:nvPr>
            <p:ph type="body" sz="quarter" idx="45" hasCustomPrompt="1"/>
          </p:nvPr>
        </p:nvSpPr>
        <p:spPr>
          <a:xfrm>
            <a:off x="7085826" y="5546131"/>
            <a:ext cx="1350000" cy="528638"/>
          </a:xfrm>
          <a:prstGeom prst="rect">
            <a:avLst/>
          </a:prstGeom>
        </p:spPr>
        <p:txBody>
          <a:bodyPr lIns="0" tIns="0" rIns="0" bIns="0"/>
          <a:lstStyle>
            <a:lvl1pPr marL="0" indent="0" algn="l">
              <a:buNone/>
              <a:defRPr sz="1200" baseline="0">
                <a:solidFill>
                  <a:schemeClr val="tx1"/>
                </a:solidFill>
                <a:latin typeface="+mj-lt"/>
              </a:defRPr>
            </a:lvl1pPr>
            <a:lvl2pPr marL="358775" indent="-358775" algn="l">
              <a:buNone/>
              <a:defRPr sz="1000" baseline="0">
                <a:solidFill>
                  <a:schemeClr val="tx1"/>
                </a:solidFill>
                <a:latin typeface="Roboto Light" panose="02000000000000000000" pitchFamily="2" charset="0"/>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p>
          <a:p>
            <a:pPr lvl="1"/>
            <a:r>
              <a:rPr lang="en-US"/>
              <a:t>Body text</a:t>
            </a:r>
            <a:endParaRPr lang="en-AU"/>
          </a:p>
        </p:txBody>
      </p:sp>
      <p:sp>
        <p:nvSpPr>
          <p:cNvPr id="38" name="Text 13">
            <a:extLst>
              <a:ext uri="{FF2B5EF4-FFF2-40B4-BE49-F238E27FC236}">
                <a16:creationId xmlns:a16="http://schemas.microsoft.com/office/drawing/2014/main" id="{F81979FA-F582-FFBA-A423-49CA62735362}"/>
              </a:ext>
            </a:extLst>
          </p:cNvPr>
          <p:cNvSpPr>
            <a:spLocks noGrp="1"/>
          </p:cNvSpPr>
          <p:nvPr>
            <p:ph type="body" sz="quarter" idx="47" hasCustomPrompt="1"/>
          </p:nvPr>
        </p:nvSpPr>
        <p:spPr>
          <a:xfrm>
            <a:off x="8720922" y="5546131"/>
            <a:ext cx="1350000" cy="528638"/>
          </a:xfrm>
          <a:prstGeom prst="rect">
            <a:avLst/>
          </a:prstGeom>
        </p:spPr>
        <p:txBody>
          <a:bodyPr lIns="0" tIns="0" rIns="0" bIns="0"/>
          <a:lstStyle>
            <a:lvl1pPr marL="0" indent="0" algn="l">
              <a:buNone/>
              <a:defRPr sz="1200" baseline="0">
                <a:solidFill>
                  <a:schemeClr val="tx1"/>
                </a:solidFill>
                <a:latin typeface="+mj-lt"/>
              </a:defRPr>
            </a:lvl1pPr>
            <a:lvl2pPr marL="358775" indent="-358775" algn="l">
              <a:buNone/>
              <a:defRPr sz="1000" baseline="0">
                <a:solidFill>
                  <a:schemeClr val="tx1"/>
                </a:solidFill>
                <a:latin typeface="Roboto Light" panose="02000000000000000000" pitchFamily="2" charset="0"/>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p>
          <a:p>
            <a:pPr lvl="1"/>
            <a:r>
              <a:rPr lang="en-US"/>
              <a:t>Body text</a:t>
            </a:r>
            <a:endParaRPr lang="en-AU"/>
          </a:p>
        </p:txBody>
      </p:sp>
      <p:sp>
        <p:nvSpPr>
          <p:cNvPr id="40" name="Text 7">
            <a:extLst>
              <a:ext uri="{FF2B5EF4-FFF2-40B4-BE49-F238E27FC236}">
                <a16:creationId xmlns:a16="http://schemas.microsoft.com/office/drawing/2014/main" id="{D8CFC106-175B-9E8F-B74F-9E224A6D6FF9}"/>
              </a:ext>
            </a:extLst>
          </p:cNvPr>
          <p:cNvSpPr>
            <a:spLocks noGrp="1"/>
          </p:cNvSpPr>
          <p:nvPr>
            <p:ph type="body" sz="quarter" idx="49" hasCustomPrompt="1"/>
          </p:nvPr>
        </p:nvSpPr>
        <p:spPr>
          <a:xfrm>
            <a:off x="10356017" y="3355414"/>
            <a:ext cx="1350000" cy="528638"/>
          </a:xfrm>
          <a:prstGeom prst="rect">
            <a:avLst/>
          </a:prstGeom>
        </p:spPr>
        <p:txBody>
          <a:bodyPr lIns="0" tIns="0" rIns="0" bIns="0"/>
          <a:lstStyle>
            <a:lvl1pPr marL="0" indent="0" algn="l">
              <a:buNone/>
              <a:defRPr sz="1200" baseline="0">
                <a:solidFill>
                  <a:schemeClr val="tx1"/>
                </a:solidFill>
                <a:latin typeface="+mj-lt"/>
              </a:defRPr>
            </a:lvl1pPr>
            <a:lvl2pPr marL="358775" indent="-358775" algn="l">
              <a:buNone/>
              <a:defRPr sz="1000" baseline="0">
                <a:solidFill>
                  <a:schemeClr val="tx1"/>
                </a:solidFill>
                <a:latin typeface="Roboto Light" panose="02000000000000000000" pitchFamily="2" charset="0"/>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p>
          <a:p>
            <a:pPr lvl="1"/>
            <a:r>
              <a:rPr lang="en-US"/>
              <a:t>Body text</a:t>
            </a:r>
            <a:endParaRPr lang="en-AU"/>
          </a:p>
        </p:txBody>
      </p:sp>
      <p:sp>
        <p:nvSpPr>
          <p:cNvPr id="42" name="Text 14">
            <a:extLst>
              <a:ext uri="{FF2B5EF4-FFF2-40B4-BE49-F238E27FC236}">
                <a16:creationId xmlns:a16="http://schemas.microsoft.com/office/drawing/2014/main" id="{94AC834A-A079-4B48-FC60-C936FC12FA1D}"/>
              </a:ext>
            </a:extLst>
          </p:cNvPr>
          <p:cNvSpPr>
            <a:spLocks noGrp="1"/>
          </p:cNvSpPr>
          <p:nvPr>
            <p:ph type="body" sz="quarter" idx="51" hasCustomPrompt="1"/>
          </p:nvPr>
        </p:nvSpPr>
        <p:spPr>
          <a:xfrm>
            <a:off x="10356017" y="5546131"/>
            <a:ext cx="1350000" cy="528638"/>
          </a:xfrm>
          <a:prstGeom prst="rect">
            <a:avLst/>
          </a:prstGeom>
        </p:spPr>
        <p:txBody>
          <a:bodyPr lIns="0" tIns="0" rIns="0" bIns="0"/>
          <a:lstStyle>
            <a:lvl1pPr marL="0" indent="0" algn="l">
              <a:buNone/>
              <a:defRPr sz="1200" baseline="0">
                <a:solidFill>
                  <a:schemeClr val="tx1"/>
                </a:solidFill>
                <a:latin typeface="+mj-lt"/>
              </a:defRPr>
            </a:lvl1pPr>
            <a:lvl2pPr marL="358775" indent="-358775" algn="l">
              <a:buNone/>
              <a:defRPr sz="1000" baseline="0">
                <a:solidFill>
                  <a:schemeClr val="tx1"/>
                </a:solidFill>
                <a:latin typeface="Roboto Light" panose="02000000000000000000" pitchFamily="2" charset="0"/>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p>
          <a:p>
            <a:pPr lvl="1"/>
            <a:r>
              <a:rPr lang="en-US"/>
              <a:t>Body text</a:t>
            </a:r>
            <a:endParaRPr lang="en-AU"/>
          </a:p>
        </p:txBody>
      </p:sp>
      <p:sp>
        <p:nvSpPr>
          <p:cNvPr id="43" name="Text 1">
            <a:extLst>
              <a:ext uri="{FF2B5EF4-FFF2-40B4-BE49-F238E27FC236}">
                <a16:creationId xmlns:a16="http://schemas.microsoft.com/office/drawing/2014/main" id="{48220EB6-4240-8E66-88BC-BB9F1E3C0768}"/>
              </a:ext>
            </a:extLst>
          </p:cNvPr>
          <p:cNvSpPr>
            <a:spLocks noGrp="1"/>
          </p:cNvSpPr>
          <p:nvPr>
            <p:ph type="body" sz="quarter" idx="53" hasCustomPrompt="1"/>
          </p:nvPr>
        </p:nvSpPr>
        <p:spPr>
          <a:xfrm>
            <a:off x="545442" y="3355414"/>
            <a:ext cx="1350000" cy="528638"/>
          </a:xfrm>
          <a:prstGeom prst="rect">
            <a:avLst/>
          </a:prstGeom>
        </p:spPr>
        <p:txBody>
          <a:bodyPr lIns="0" tIns="0" rIns="0" bIns="0"/>
          <a:lstStyle>
            <a:lvl1pPr marL="0" indent="0" algn="l">
              <a:buNone/>
              <a:defRPr sz="1200" baseline="0">
                <a:solidFill>
                  <a:schemeClr val="tx1"/>
                </a:solidFill>
                <a:latin typeface="+mj-lt"/>
              </a:defRPr>
            </a:lvl1pPr>
            <a:lvl2pPr marL="358775" indent="-358775" algn="l">
              <a:buNone/>
              <a:defRPr sz="1000" baseline="0">
                <a:solidFill>
                  <a:schemeClr val="tx1"/>
                </a:solidFill>
                <a:latin typeface="+mn-lt"/>
                <a:ea typeface="Roboto Light" panose="02000000000000000000" pitchFamily="2" charset="0"/>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p>
          <a:p>
            <a:pPr lvl="1"/>
            <a:r>
              <a:rPr lang="en-US"/>
              <a:t>Body text</a:t>
            </a:r>
            <a:endParaRPr lang="en-AU"/>
          </a:p>
        </p:txBody>
      </p:sp>
      <p:sp>
        <p:nvSpPr>
          <p:cNvPr id="44" name="Text 8">
            <a:extLst>
              <a:ext uri="{FF2B5EF4-FFF2-40B4-BE49-F238E27FC236}">
                <a16:creationId xmlns:a16="http://schemas.microsoft.com/office/drawing/2014/main" id="{1807B19D-82E9-8C41-12BB-1E3F06256D12}"/>
              </a:ext>
            </a:extLst>
          </p:cNvPr>
          <p:cNvSpPr>
            <a:spLocks noGrp="1"/>
          </p:cNvSpPr>
          <p:nvPr>
            <p:ph type="body" sz="quarter" idx="55" hasCustomPrompt="1"/>
          </p:nvPr>
        </p:nvSpPr>
        <p:spPr>
          <a:xfrm>
            <a:off x="545442" y="5546131"/>
            <a:ext cx="1350000" cy="528638"/>
          </a:xfrm>
          <a:prstGeom prst="rect">
            <a:avLst/>
          </a:prstGeom>
        </p:spPr>
        <p:txBody>
          <a:bodyPr lIns="0" tIns="0" rIns="0" bIns="0"/>
          <a:lstStyle>
            <a:lvl1pPr marL="0" indent="0" algn="l">
              <a:buNone/>
              <a:defRPr sz="1200" baseline="0">
                <a:solidFill>
                  <a:schemeClr val="tx1"/>
                </a:solidFill>
                <a:latin typeface="+mj-lt"/>
              </a:defRPr>
            </a:lvl1pPr>
            <a:lvl2pPr marL="358775" indent="-358775" algn="l">
              <a:buNone/>
              <a:defRPr sz="1000" baseline="0">
                <a:solidFill>
                  <a:schemeClr val="tx1"/>
                </a:solidFill>
                <a:latin typeface="Roboto Light" panose="02000000000000000000" pitchFamily="2" charset="0"/>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p>
          <a:p>
            <a:pPr lvl="1"/>
            <a:r>
              <a:rPr lang="en-US"/>
              <a:t>Body text</a:t>
            </a:r>
            <a:endParaRPr lang="en-AU"/>
          </a:p>
        </p:txBody>
      </p:sp>
      <p:sp>
        <p:nvSpPr>
          <p:cNvPr id="46" name="Title">
            <a:extLst>
              <a:ext uri="{FF2B5EF4-FFF2-40B4-BE49-F238E27FC236}">
                <a16:creationId xmlns:a16="http://schemas.microsoft.com/office/drawing/2014/main" id="{55CCE28E-2C92-B88D-D169-F6CBDB86221D}"/>
              </a:ext>
            </a:extLst>
          </p:cNvPr>
          <p:cNvSpPr>
            <a:spLocks noGrp="1"/>
          </p:cNvSpPr>
          <p:nvPr>
            <p:ph type="title" hasCustomPrompt="1"/>
          </p:nvPr>
        </p:nvSpPr>
        <p:spPr>
          <a:xfrm>
            <a:off x="515938" y="387047"/>
            <a:ext cx="7645295" cy="896265"/>
          </a:xfrm>
          <a:prstGeom prst="rect">
            <a:avLst/>
          </a:prstGeom>
        </p:spPr>
        <p:txBody>
          <a:bodyPr vert="horz" lIns="0" tIns="0" rIns="0" bIns="0" rtlCol="0" anchor="b">
            <a:noAutofit/>
          </a:bodyPr>
          <a:lstStyle>
            <a:lvl1pPr>
              <a:lnSpc>
                <a:spcPts val="3000"/>
              </a:lnSpc>
              <a:defRPr sz="3000">
                <a:solidFill>
                  <a:schemeClr val="tx1"/>
                </a:solidFill>
              </a:defRPr>
            </a:lvl1pPr>
          </a:lstStyle>
          <a:p>
            <a:r>
              <a:rPr lang="en-US"/>
              <a:t>Click To </a:t>
            </a:r>
            <a:br>
              <a:rPr lang="en-US"/>
            </a:br>
            <a:r>
              <a:rPr lang="en-US"/>
              <a:t>Edit Title</a:t>
            </a:r>
            <a:endParaRPr lang="en-AU"/>
          </a:p>
        </p:txBody>
      </p:sp>
      <p:sp>
        <p:nvSpPr>
          <p:cNvPr id="2" name="Iphone Image">
            <a:extLst>
              <a:ext uri="{FF2B5EF4-FFF2-40B4-BE49-F238E27FC236}">
                <a16:creationId xmlns:a16="http://schemas.microsoft.com/office/drawing/2014/main" id="{BEADB654-9105-7721-52DB-C22B8527BF07}"/>
              </a:ext>
            </a:extLst>
          </p:cNvPr>
          <p:cNvSpPr>
            <a:spLocks noGrp="1"/>
          </p:cNvSpPr>
          <p:nvPr>
            <p:ph type="pic" sz="quarter" idx="38" hasCustomPrompt="1"/>
          </p:nvPr>
        </p:nvSpPr>
        <p:spPr>
          <a:xfrm>
            <a:off x="515938" y="4289898"/>
            <a:ext cx="1379504" cy="1095033"/>
          </a:xfrm>
          <a:prstGeom prst="roundRect">
            <a:avLst>
              <a:gd name="adj" fmla="val 11647"/>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
        <p:nvSpPr>
          <p:cNvPr id="3" name="Iphone Image">
            <a:extLst>
              <a:ext uri="{FF2B5EF4-FFF2-40B4-BE49-F238E27FC236}">
                <a16:creationId xmlns:a16="http://schemas.microsoft.com/office/drawing/2014/main" id="{66E4AFE9-90D1-8A10-9322-3E79BB6EBE4C}"/>
              </a:ext>
            </a:extLst>
          </p:cNvPr>
          <p:cNvSpPr>
            <a:spLocks noGrp="1"/>
          </p:cNvSpPr>
          <p:nvPr>
            <p:ph type="pic" sz="quarter" idx="56" hasCustomPrompt="1"/>
          </p:nvPr>
        </p:nvSpPr>
        <p:spPr>
          <a:xfrm>
            <a:off x="2155049" y="4289898"/>
            <a:ext cx="1379504" cy="1095033"/>
          </a:xfrm>
          <a:prstGeom prst="roundRect">
            <a:avLst>
              <a:gd name="adj" fmla="val 11647"/>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
        <p:nvSpPr>
          <p:cNvPr id="4" name="Iphone Image">
            <a:extLst>
              <a:ext uri="{FF2B5EF4-FFF2-40B4-BE49-F238E27FC236}">
                <a16:creationId xmlns:a16="http://schemas.microsoft.com/office/drawing/2014/main" id="{0389D7AB-2A3A-88CD-8B34-2667C6CC30E5}"/>
              </a:ext>
            </a:extLst>
          </p:cNvPr>
          <p:cNvSpPr>
            <a:spLocks noGrp="1"/>
          </p:cNvSpPr>
          <p:nvPr>
            <p:ph type="pic" sz="quarter" idx="57" hasCustomPrompt="1"/>
          </p:nvPr>
        </p:nvSpPr>
        <p:spPr>
          <a:xfrm>
            <a:off x="3794160" y="4289898"/>
            <a:ext cx="1379504" cy="1095033"/>
          </a:xfrm>
          <a:prstGeom prst="roundRect">
            <a:avLst>
              <a:gd name="adj" fmla="val 11647"/>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
        <p:nvSpPr>
          <p:cNvPr id="6" name="Iphone Image">
            <a:extLst>
              <a:ext uri="{FF2B5EF4-FFF2-40B4-BE49-F238E27FC236}">
                <a16:creationId xmlns:a16="http://schemas.microsoft.com/office/drawing/2014/main" id="{971E3749-DB65-A877-390B-64F99F3E56EC}"/>
              </a:ext>
            </a:extLst>
          </p:cNvPr>
          <p:cNvSpPr>
            <a:spLocks noGrp="1"/>
          </p:cNvSpPr>
          <p:nvPr>
            <p:ph type="pic" sz="quarter" idx="58" hasCustomPrompt="1"/>
          </p:nvPr>
        </p:nvSpPr>
        <p:spPr>
          <a:xfrm>
            <a:off x="5486772" y="4289898"/>
            <a:ext cx="1379504" cy="1095033"/>
          </a:xfrm>
          <a:prstGeom prst="roundRect">
            <a:avLst>
              <a:gd name="adj" fmla="val 11647"/>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
        <p:nvSpPr>
          <p:cNvPr id="9" name="Iphone Image">
            <a:extLst>
              <a:ext uri="{FF2B5EF4-FFF2-40B4-BE49-F238E27FC236}">
                <a16:creationId xmlns:a16="http://schemas.microsoft.com/office/drawing/2014/main" id="{8B667145-5B92-D03E-7D5B-EA02370B5285}"/>
              </a:ext>
            </a:extLst>
          </p:cNvPr>
          <p:cNvSpPr>
            <a:spLocks noGrp="1"/>
          </p:cNvSpPr>
          <p:nvPr>
            <p:ph type="pic" sz="quarter" idx="59" hasCustomPrompt="1"/>
          </p:nvPr>
        </p:nvSpPr>
        <p:spPr>
          <a:xfrm>
            <a:off x="5433271" y="4289898"/>
            <a:ext cx="1379504" cy="1095033"/>
          </a:xfrm>
          <a:prstGeom prst="roundRect">
            <a:avLst>
              <a:gd name="adj" fmla="val 11647"/>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
        <p:nvSpPr>
          <p:cNvPr id="21" name="Iphone Image">
            <a:extLst>
              <a:ext uri="{FF2B5EF4-FFF2-40B4-BE49-F238E27FC236}">
                <a16:creationId xmlns:a16="http://schemas.microsoft.com/office/drawing/2014/main" id="{9ABE5C3A-9F1F-06E1-F582-E2B0E294E879}"/>
              </a:ext>
            </a:extLst>
          </p:cNvPr>
          <p:cNvSpPr>
            <a:spLocks noGrp="1"/>
          </p:cNvSpPr>
          <p:nvPr>
            <p:ph type="pic" sz="quarter" idx="60" hasCustomPrompt="1"/>
          </p:nvPr>
        </p:nvSpPr>
        <p:spPr>
          <a:xfrm>
            <a:off x="7072382" y="4289898"/>
            <a:ext cx="1379504" cy="1095033"/>
          </a:xfrm>
          <a:prstGeom prst="roundRect">
            <a:avLst>
              <a:gd name="adj" fmla="val 11647"/>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
        <p:nvSpPr>
          <p:cNvPr id="23" name="Iphone Image">
            <a:extLst>
              <a:ext uri="{FF2B5EF4-FFF2-40B4-BE49-F238E27FC236}">
                <a16:creationId xmlns:a16="http://schemas.microsoft.com/office/drawing/2014/main" id="{1780D760-6F65-3A35-92F6-967B6AD42E6C}"/>
              </a:ext>
            </a:extLst>
          </p:cNvPr>
          <p:cNvSpPr>
            <a:spLocks noGrp="1"/>
          </p:cNvSpPr>
          <p:nvPr>
            <p:ph type="pic" sz="quarter" idx="61" hasCustomPrompt="1"/>
          </p:nvPr>
        </p:nvSpPr>
        <p:spPr>
          <a:xfrm>
            <a:off x="8711493" y="4289898"/>
            <a:ext cx="1379504" cy="1095033"/>
          </a:xfrm>
          <a:prstGeom prst="roundRect">
            <a:avLst>
              <a:gd name="adj" fmla="val 11647"/>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
        <p:nvSpPr>
          <p:cNvPr id="25" name="Iphone Image">
            <a:extLst>
              <a:ext uri="{FF2B5EF4-FFF2-40B4-BE49-F238E27FC236}">
                <a16:creationId xmlns:a16="http://schemas.microsoft.com/office/drawing/2014/main" id="{7BF065DD-5304-C4D3-82FD-2D2A18EC9E74}"/>
              </a:ext>
            </a:extLst>
          </p:cNvPr>
          <p:cNvSpPr>
            <a:spLocks noGrp="1"/>
          </p:cNvSpPr>
          <p:nvPr>
            <p:ph type="pic" sz="quarter" idx="62" hasCustomPrompt="1"/>
          </p:nvPr>
        </p:nvSpPr>
        <p:spPr>
          <a:xfrm>
            <a:off x="10350602" y="4289898"/>
            <a:ext cx="1379504" cy="1095033"/>
          </a:xfrm>
          <a:prstGeom prst="roundRect">
            <a:avLst>
              <a:gd name="adj" fmla="val 11647"/>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
        <p:nvSpPr>
          <p:cNvPr id="27" name="Iphone Image">
            <a:extLst>
              <a:ext uri="{FF2B5EF4-FFF2-40B4-BE49-F238E27FC236}">
                <a16:creationId xmlns:a16="http://schemas.microsoft.com/office/drawing/2014/main" id="{BCC99232-8981-2BB0-840F-7CA4C7203F7E}"/>
              </a:ext>
            </a:extLst>
          </p:cNvPr>
          <p:cNvSpPr>
            <a:spLocks noGrp="1"/>
          </p:cNvSpPr>
          <p:nvPr>
            <p:ph type="pic" sz="quarter" idx="63" hasCustomPrompt="1"/>
          </p:nvPr>
        </p:nvSpPr>
        <p:spPr>
          <a:xfrm>
            <a:off x="515938" y="2091447"/>
            <a:ext cx="1379504" cy="1095033"/>
          </a:xfrm>
          <a:prstGeom prst="roundRect">
            <a:avLst>
              <a:gd name="adj" fmla="val 11647"/>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
        <p:nvSpPr>
          <p:cNvPr id="29" name="Iphone Image">
            <a:extLst>
              <a:ext uri="{FF2B5EF4-FFF2-40B4-BE49-F238E27FC236}">
                <a16:creationId xmlns:a16="http://schemas.microsoft.com/office/drawing/2014/main" id="{7AAA52D2-CBB4-01E2-2ACB-8F9F4DC4EF13}"/>
              </a:ext>
            </a:extLst>
          </p:cNvPr>
          <p:cNvSpPr>
            <a:spLocks noGrp="1"/>
          </p:cNvSpPr>
          <p:nvPr>
            <p:ph type="pic" sz="quarter" idx="64" hasCustomPrompt="1"/>
          </p:nvPr>
        </p:nvSpPr>
        <p:spPr>
          <a:xfrm>
            <a:off x="2155049" y="2091447"/>
            <a:ext cx="1379504" cy="1095033"/>
          </a:xfrm>
          <a:prstGeom prst="roundRect">
            <a:avLst>
              <a:gd name="adj" fmla="val 11647"/>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
        <p:nvSpPr>
          <p:cNvPr id="31" name="Iphone Image">
            <a:extLst>
              <a:ext uri="{FF2B5EF4-FFF2-40B4-BE49-F238E27FC236}">
                <a16:creationId xmlns:a16="http://schemas.microsoft.com/office/drawing/2014/main" id="{43D348CE-3301-AD5B-03ED-83E43E4FEF86}"/>
              </a:ext>
            </a:extLst>
          </p:cNvPr>
          <p:cNvSpPr>
            <a:spLocks noGrp="1"/>
          </p:cNvSpPr>
          <p:nvPr>
            <p:ph type="pic" sz="quarter" idx="65" hasCustomPrompt="1"/>
          </p:nvPr>
        </p:nvSpPr>
        <p:spPr>
          <a:xfrm>
            <a:off x="3794160" y="2091447"/>
            <a:ext cx="1379504" cy="1095033"/>
          </a:xfrm>
          <a:prstGeom prst="roundRect">
            <a:avLst>
              <a:gd name="adj" fmla="val 11647"/>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
        <p:nvSpPr>
          <p:cNvPr id="33" name="Iphone Image">
            <a:extLst>
              <a:ext uri="{FF2B5EF4-FFF2-40B4-BE49-F238E27FC236}">
                <a16:creationId xmlns:a16="http://schemas.microsoft.com/office/drawing/2014/main" id="{383EF224-A525-2D9D-CB96-19CE87DF350C}"/>
              </a:ext>
            </a:extLst>
          </p:cNvPr>
          <p:cNvSpPr>
            <a:spLocks noGrp="1"/>
          </p:cNvSpPr>
          <p:nvPr>
            <p:ph type="pic" sz="quarter" idx="66" hasCustomPrompt="1"/>
          </p:nvPr>
        </p:nvSpPr>
        <p:spPr>
          <a:xfrm>
            <a:off x="5433271" y="2091447"/>
            <a:ext cx="1379504" cy="1095033"/>
          </a:xfrm>
          <a:prstGeom prst="roundRect">
            <a:avLst>
              <a:gd name="adj" fmla="val 11647"/>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
        <p:nvSpPr>
          <p:cNvPr id="35" name="Iphone Image">
            <a:extLst>
              <a:ext uri="{FF2B5EF4-FFF2-40B4-BE49-F238E27FC236}">
                <a16:creationId xmlns:a16="http://schemas.microsoft.com/office/drawing/2014/main" id="{62BEBED0-D88E-E3B6-4554-D5C3A9B7F059}"/>
              </a:ext>
            </a:extLst>
          </p:cNvPr>
          <p:cNvSpPr>
            <a:spLocks noGrp="1"/>
          </p:cNvSpPr>
          <p:nvPr>
            <p:ph type="pic" sz="quarter" idx="67" hasCustomPrompt="1"/>
          </p:nvPr>
        </p:nvSpPr>
        <p:spPr>
          <a:xfrm>
            <a:off x="7072382" y="2091447"/>
            <a:ext cx="1379504" cy="1095033"/>
          </a:xfrm>
          <a:prstGeom prst="roundRect">
            <a:avLst>
              <a:gd name="adj" fmla="val 11647"/>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
        <p:nvSpPr>
          <p:cNvPr id="37" name="Iphone Image">
            <a:extLst>
              <a:ext uri="{FF2B5EF4-FFF2-40B4-BE49-F238E27FC236}">
                <a16:creationId xmlns:a16="http://schemas.microsoft.com/office/drawing/2014/main" id="{0B803680-A684-BAB3-EDA8-41B6DF2D2568}"/>
              </a:ext>
            </a:extLst>
          </p:cNvPr>
          <p:cNvSpPr>
            <a:spLocks noGrp="1"/>
          </p:cNvSpPr>
          <p:nvPr>
            <p:ph type="pic" sz="quarter" idx="68" hasCustomPrompt="1"/>
          </p:nvPr>
        </p:nvSpPr>
        <p:spPr>
          <a:xfrm>
            <a:off x="8711493" y="2091447"/>
            <a:ext cx="1379504" cy="1095033"/>
          </a:xfrm>
          <a:prstGeom prst="roundRect">
            <a:avLst>
              <a:gd name="adj" fmla="val 11647"/>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
        <p:nvSpPr>
          <p:cNvPr id="39" name="Iphone Image">
            <a:extLst>
              <a:ext uri="{FF2B5EF4-FFF2-40B4-BE49-F238E27FC236}">
                <a16:creationId xmlns:a16="http://schemas.microsoft.com/office/drawing/2014/main" id="{707376A2-5EAB-CE7C-FC2A-EE289590301A}"/>
              </a:ext>
            </a:extLst>
          </p:cNvPr>
          <p:cNvSpPr>
            <a:spLocks noGrp="1"/>
          </p:cNvSpPr>
          <p:nvPr>
            <p:ph type="pic" sz="quarter" idx="69" hasCustomPrompt="1"/>
          </p:nvPr>
        </p:nvSpPr>
        <p:spPr>
          <a:xfrm>
            <a:off x="10350602" y="2091447"/>
            <a:ext cx="1379504" cy="1095033"/>
          </a:xfrm>
          <a:prstGeom prst="roundRect">
            <a:avLst>
              <a:gd name="adj" fmla="val 11647"/>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pic>
        <p:nvPicPr>
          <p:cNvPr id="5" name="Picture 4">
            <a:extLst>
              <a:ext uri="{FF2B5EF4-FFF2-40B4-BE49-F238E27FC236}">
                <a16:creationId xmlns:a16="http://schemas.microsoft.com/office/drawing/2014/main" id="{0C0DAF5E-2A5A-5E8C-45A7-3148E84FE4A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1457" y="520"/>
            <a:ext cx="12156381" cy="6856958"/>
          </a:xfrm>
          <a:prstGeom prst="rect">
            <a:avLst/>
          </a:prstGeom>
        </p:spPr>
      </p:pic>
    </p:spTree>
    <p:extLst>
      <p:ext uri="{BB962C8B-B14F-4D97-AF65-F5344CB8AC3E}">
        <p14:creationId xmlns:p14="http://schemas.microsoft.com/office/powerpoint/2010/main" val="398851453"/>
      </p:ext>
    </p:extLst>
  </p:cSld>
  <p:clrMapOvr>
    <a:masterClrMapping/>
  </p:clrMapOvr>
  <p:extLst>
    <p:ext uri="{DCECCB84-F9BA-43D5-87BE-67443E8EF086}">
      <p15:sldGuideLst xmlns:p15="http://schemas.microsoft.com/office/powerpoint/2012/main">
        <p15:guide id="1" orient="horz" pos="323">
          <p15:clr>
            <a:srgbClr val="FBAE40"/>
          </p15:clr>
        </p15:guide>
        <p15:guide id="2" pos="325">
          <p15:clr>
            <a:srgbClr val="FBAE40"/>
          </p15:clr>
        </p15:guide>
        <p15:guide id="6" pos="384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Laptop and Text">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E760227-6902-EB0B-7051-0E24AACAFECF}"/>
              </a:ext>
            </a:extLst>
          </p:cNvPr>
          <p:cNvPicPr>
            <a:picLocks noChangeAspect="1"/>
          </p:cNvPicPr>
          <p:nvPr/>
        </p:nvPicPr>
        <p:blipFill>
          <a:blip r:embed="rId2"/>
          <a:stretch>
            <a:fillRect/>
          </a:stretch>
        </p:blipFill>
        <p:spPr>
          <a:xfrm rot="10800000">
            <a:off x="0" y="0"/>
            <a:ext cx="12192000" cy="6315455"/>
          </a:xfrm>
          <a:prstGeom prst="rect">
            <a:avLst/>
          </a:prstGeom>
        </p:spPr>
      </p:pic>
      <p:pic>
        <p:nvPicPr>
          <p:cNvPr id="2" name="Picture 1">
            <a:extLst>
              <a:ext uri="{FF2B5EF4-FFF2-40B4-BE49-F238E27FC236}">
                <a16:creationId xmlns:a16="http://schemas.microsoft.com/office/drawing/2014/main" id="{BBEB5DD5-71A7-BC3B-2729-DFCF72F2821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3775" y="0"/>
            <a:ext cx="12158225" cy="6857999"/>
          </a:xfrm>
          <a:prstGeom prst="rect">
            <a:avLst/>
          </a:prstGeom>
        </p:spPr>
      </p:pic>
      <p:pic>
        <p:nvPicPr>
          <p:cNvPr id="9" name="Laptop">
            <a:extLst>
              <a:ext uri="{FF2B5EF4-FFF2-40B4-BE49-F238E27FC236}">
                <a16:creationId xmlns:a16="http://schemas.microsoft.com/office/drawing/2014/main" id="{34F95C90-C1C9-50F2-316D-3F2423674B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99580" y="1895474"/>
            <a:ext cx="7811733" cy="4717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Laptop image">
            <a:extLst>
              <a:ext uri="{FF2B5EF4-FFF2-40B4-BE49-F238E27FC236}">
                <a16:creationId xmlns:a16="http://schemas.microsoft.com/office/drawing/2014/main" id="{CF0838CB-1D12-934A-232E-3F95BA163196}"/>
              </a:ext>
            </a:extLst>
          </p:cNvPr>
          <p:cNvSpPr>
            <a:spLocks noGrp="1"/>
          </p:cNvSpPr>
          <p:nvPr>
            <p:ph type="pic" sz="quarter" idx="16" hasCustomPrompt="1"/>
          </p:nvPr>
        </p:nvSpPr>
        <p:spPr>
          <a:xfrm>
            <a:off x="7445221" y="2141385"/>
            <a:ext cx="5920451" cy="3738312"/>
          </a:xfrm>
          <a:prstGeom prst="rect">
            <a:avLst/>
          </a:prstGeom>
          <a:solidFill>
            <a:schemeClr val="bg1">
              <a:lumMod val="85000"/>
            </a:schemeClr>
          </a:solidFill>
        </p:spPr>
        <p:txBody>
          <a:bodyPr anchor="ctr"/>
          <a:lstStyle>
            <a:lvl1pPr marL="0" indent="0" algn="ctr">
              <a:buNone/>
              <a:defRPr>
                <a:latin typeface="+mj-lt"/>
              </a:defRPr>
            </a:lvl1pPr>
          </a:lstStyle>
          <a:p>
            <a:r>
              <a:rPr lang="en-AU"/>
              <a:t>CLICK </a:t>
            </a:r>
          </a:p>
          <a:p>
            <a:r>
              <a:rPr lang="en-AU"/>
              <a:t>HERE TO INSERT </a:t>
            </a:r>
          </a:p>
          <a:p>
            <a:r>
              <a:rPr lang="en-AU"/>
              <a:t>IMAGE</a:t>
            </a:r>
          </a:p>
        </p:txBody>
      </p:sp>
      <p:sp>
        <p:nvSpPr>
          <p:cNvPr id="4" name="Text">
            <a:extLst>
              <a:ext uri="{FF2B5EF4-FFF2-40B4-BE49-F238E27FC236}">
                <a16:creationId xmlns:a16="http://schemas.microsoft.com/office/drawing/2014/main" id="{A20FC331-4BC4-4EC5-B8DC-D7B92F9563A6}"/>
              </a:ext>
            </a:extLst>
          </p:cNvPr>
          <p:cNvSpPr>
            <a:spLocks noGrp="1"/>
          </p:cNvSpPr>
          <p:nvPr>
            <p:ph type="body" sz="quarter" idx="23" hasCustomPrompt="1"/>
          </p:nvPr>
        </p:nvSpPr>
        <p:spPr>
          <a:xfrm>
            <a:off x="483595" y="1828680"/>
            <a:ext cx="5104800" cy="4124552"/>
          </a:xfrm>
          <a:prstGeom prst="rect">
            <a:avLst/>
          </a:prstGeom>
        </p:spPr>
        <p:txBody>
          <a:bodyPr lIns="0" tIns="0" rIns="0" bIns="0"/>
          <a:lstStyle>
            <a:lvl1pPr marL="179388" indent="-179388">
              <a:lnSpc>
                <a:spcPct val="100000"/>
              </a:lnSpc>
              <a:defRPr sz="1600">
                <a:latin typeface="+mn-lt"/>
              </a:defRPr>
            </a:lvl1pPr>
            <a:lvl2pPr marL="363538" indent="-187325">
              <a:lnSpc>
                <a:spcPct val="100000"/>
              </a:lnSpc>
              <a:tabLst/>
              <a:defRPr sz="1600">
                <a:latin typeface="+mn-lt"/>
              </a:defRPr>
            </a:lvl2pPr>
            <a:lvl3pPr marL="539750" indent="-180975">
              <a:lnSpc>
                <a:spcPct val="100000"/>
              </a:lnSpc>
              <a:defRPr sz="1600">
                <a:latin typeface="+mn-lt"/>
              </a:defRPr>
            </a:lvl3pPr>
            <a:lvl4pPr marL="720725" indent="-185738" defTabSz="984250">
              <a:lnSpc>
                <a:spcPct val="100000"/>
              </a:lnSpc>
              <a:tabLst/>
              <a:defRPr sz="1600">
                <a:latin typeface="+mn-lt"/>
              </a:defRPr>
            </a:lvl4pPr>
            <a:lvl5pPr marL="893763" indent="-174625">
              <a:lnSpc>
                <a:spcPct val="100000"/>
              </a:lnSpc>
              <a:defRPr sz="1600">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AU"/>
          </a:p>
        </p:txBody>
      </p:sp>
      <p:sp>
        <p:nvSpPr>
          <p:cNvPr id="7" name="Title">
            <a:extLst>
              <a:ext uri="{FF2B5EF4-FFF2-40B4-BE49-F238E27FC236}">
                <a16:creationId xmlns:a16="http://schemas.microsoft.com/office/drawing/2014/main" id="{D56E1C33-2C27-656C-7C6B-71EAF010A4D2}"/>
              </a:ext>
            </a:extLst>
          </p:cNvPr>
          <p:cNvSpPr>
            <a:spLocks noGrp="1"/>
          </p:cNvSpPr>
          <p:nvPr>
            <p:ph type="title" hasCustomPrompt="1"/>
          </p:nvPr>
        </p:nvSpPr>
        <p:spPr>
          <a:xfrm>
            <a:off x="483594" y="387047"/>
            <a:ext cx="7645295" cy="896265"/>
          </a:xfrm>
          <a:prstGeom prst="rect">
            <a:avLst/>
          </a:prstGeom>
        </p:spPr>
        <p:txBody>
          <a:bodyPr vert="horz" lIns="0" tIns="0" rIns="0" bIns="0" rtlCol="0" anchor="b">
            <a:noAutofit/>
          </a:bodyPr>
          <a:lstStyle>
            <a:lvl1pPr>
              <a:lnSpc>
                <a:spcPts val="3000"/>
              </a:lnSpc>
              <a:defRPr sz="3000"/>
            </a:lvl1pPr>
          </a:lstStyle>
          <a:p>
            <a:r>
              <a:rPr lang="en-US"/>
              <a:t>Click To </a:t>
            </a:r>
            <a:br>
              <a:rPr lang="en-US"/>
            </a:br>
            <a:r>
              <a:rPr lang="en-US"/>
              <a:t>Edit Title</a:t>
            </a:r>
            <a:endParaRPr lang="en-AU"/>
          </a:p>
        </p:txBody>
      </p:sp>
    </p:spTree>
    <p:extLst>
      <p:ext uri="{BB962C8B-B14F-4D97-AF65-F5344CB8AC3E}">
        <p14:creationId xmlns:p14="http://schemas.microsoft.com/office/powerpoint/2010/main" val="2746564029"/>
      </p:ext>
    </p:extLst>
  </p:cSld>
  <p:clrMapOvr>
    <a:masterClrMapping/>
  </p:clrMapOvr>
  <p:extLst>
    <p:ext uri="{DCECCB84-F9BA-43D5-87BE-67443E8EF086}">
      <p15:sldGuideLst xmlns:p15="http://schemas.microsoft.com/office/powerpoint/2012/main">
        <p15:guide id="1" orient="horz" pos="323">
          <p15:clr>
            <a:srgbClr val="FBAE40"/>
          </p15:clr>
        </p15:guide>
        <p15:guide id="2" pos="325">
          <p15:clr>
            <a:srgbClr val="FBAE40"/>
          </p15:clr>
        </p15:guide>
        <p15:guide id="5" orient="horz" pos="2160">
          <p15:clr>
            <a:srgbClr val="FBAE40"/>
          </p15:clr>
        </p15:guide>
        <p15:guide id="6" pos="384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Mobile Phone and text">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0530F64-527A-48CB-90C3-6F67C5630A37}"/>
              </a:ext>
            </a:extLst>
          </p:cNvPr>
          <p:cNvPicPr>
            <a:picLocks noChangeAspect="1"/>
          </p:cNvPicPr>
          <p:nvPr/>
        </p:nvPicPr>
        <p:blipFill>
          <a:blip r:embed="rId2"/>
          <a:stretch>
            <a:fillRect/>
          </a:stretch>
        </p:blipFill>
        <p:spPr>
          <a:xfrm>
            <a:off x="0" y="542545"/>
            <a:ext cx="12192000" cy="6315455"/>
          </a:xfrm>
          <a:prstGeom prst="rect">
            <a:avLst/>
          </a:prstGeom>
        </p:spPr>
      </p:pic>
      <p:pic>
        <p:nvPicPr>
          <p:cNvPr id="4" name="Picture 3">
            <a:extLst>
              <a:ext uri="{FF2B5EF4-FFF2-40B4-BE49-F238E27FC236}">
                <a16:creationId xmlns:a16="http://schemas.microsoft.com/office/drawing/2014/main" id="{F2F7BC76-7A9D-F95D-E07A-CAA5C27C84C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9266" y="0"/>
            <a:ext cx="12158227" cy="6858000"/>
          </a:xfrm>
          <a:prstGeom prst="rect">
            <a:avLst/>
          </a:prstGeom>
        </p:spPr>
      </p:pic>
      <p:pic>
        <p:nvPicPr>
          <p:cNvPr id="6" name="Ipohone">
            <a:extLst>
              <a:ext uri="{FF2B5EF4-FFF2-40B4-BE49-F238E27FC236}">
                <a16:creationId xmlns:a16="http://schemas.microsoft.com/office/drawing/2014/main" id="{A56CEC69-4D97-C780-6114-6DC94605EBC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312726" y="512762"/>
            <a:ext cx="2889806" cy="5832475"/>
          </a:xfrm>
          <a:prstGeom prst="rect">
            <a:avLst/>
          </a:prstGeom>
        </p:spPr>
      </p:pic>
      <p:sp>
        <p:nvSpPr>
          <p:cNvPr id="15" name="Iphone Image">
            <a:extLst>
              <a:ext uri="{FF2B5EF4-FFF2-40B4-BE49-F238E27FC236}">
                <a16:creationId xmlns:a16="http://schemas.microsoft.com/office/drawing/2014/main" id="{AA70D2AE-708A-0EC1-1E80-18A5AF2E44E3}"/>
              </a:ext>
            </a:extLst>
          </p:cNvPr>
          <p:cNvSpPr>
            <a:spLocks noGrp="1"/>
          </p:cNvSpPr>
          <p:nvPr>
            <p:ph type="pic" sz="quarter" idx="18" hasCustomPrompt="1"/>
          </p:nvPr>
        </p:nvSpPr>
        <p:spPr>
          <a:xfrm>
            <a:off x="8461629" y="645411"/>
            <a:ext cx="2592000" cy="5565600"/>
          </a:xfrm>
          <a:prstGeom prst="roundRect">
            <a:avLst>
              <a:gd name="adj" fmla="val 13330"/>
            </a:avLst>
          </a:prstGeom>
          <a:solidFill>
            <a:schemeClr val="bg1">
              <a:lumMod val="75000"/>
            </a:schemeClr>
          </a:solidFill>
        </p:spPr>
        <p:txBody>
          <a:bodyPr anchor="ctr"/>
          <a:lstStyle>
            <a:lvl1pPr marL="0" indent="0" algn="ctr">
              <a:buNone/>
              <a:defRPr>
                <a:latin typeface="+mj-lt"/>
              </a:defRPr>
            </a:lvl1pPr>
          </a:lstStyle>
          <a:p>
            <a:r>
              <a:rPr lang="en-AU"/>
              <a:t>CLICK </a:t>
            </a:r>
          </a:p>
          <a:p>
            <a:r>
              <a:rPr lang="en-AU"/>
              <a:t>HERE TO INSERT </a:t>
            </a:r>
          </a:p>
          <a:p>
            <a:r>
              <a:rPr lang="en-AU"/>
              <a:t>IMAGE</a:t>
            </a:r>
          </a:p>
        </p:txBody>
      </p:sp>
      <p:sp>
        <p:nvSpPr>
          <p:cNvPr id="7" name="Text">
            <a:extLst>
              <a:ext uri="{FF2B5EF4-FFF2-40B4-BE49-F238E27FC236}">
                <a16:creationId xmlns:a16="http://schemas.microsoft.com/office/drawing/2014/main" id="{0C885111-38D7-8FE1-993E-234910F323AC}"/>
              </a:ext>
            </a:extLst>
          </p:cNvPr>
          <p:cNvSpPr>
            <a:spLocks noGrp="1"/>
          </p:cNvSpPr>
          <p:nvPr>
            <p:ph type="body" sz="quarter" idx="23" hasCustomPrompt="1"/>
          </p:nvPr>
        </p:nvSpPr>
        <p:spPr>
          <a:xfrm>
            <a:off x="544957" y="1777218"/>
            <a:ext cx="7645295" cy="4124552"/>
          </a:xfrm>
          <a:prstGeom prst="rect">
            <a:avLst/>
          </a:prstGeom>
        </p:spPr>
        <p:txBody>
          <a:bodyPr lIns="0" tIns="0" rIns="0" bIns="0"/>
          <a:lstStyle>
            <a:lvl1pPr marL="179388" indent="-179388">
              <a:lnSpc>
                <a:spcPct val="100000"/>
              </a:lnSpc>
              <a:defRPr sz="1600">
                <a:latin typeface="+mn-lt"/>
              </a:defRPr>
            </a:lvl1pPr>
            <a:lvl2pPr marL="363538" indent="-187325">
              <a:lnSpc>
                <a:spcPct val="100000"/>
              </a:lnSpc>
              <a:tabLst/>
              <a:defRPr sz="1600">
                <a:latin typeface="+mn-lt"/>
              </a:defRPr>
            </a:lvl2pPr>
            <a:lvl3pPr marL="539750" indent="-180975">
              <a:lnSpc>
                <a:spcPct val="100000"/>
              </a:lnSpc>
              <a:defRPr sz="1600">
                <a:latin typeface="+mn-lt"/>
              </a:defRPr>
            </a:lvl3pPr>
            <a:lvl4pPr marL="720725" indent="-185738" defTabSz="984250">
              <a:lnSpc>
                <a:spcPct val="100000"/>
              </a:lnSpc>
              <a:tabLst/>
              <a:defRPr sz="1600">
                <a:latin typeface="+mn-lt"/>
              </a:defRPr>
            </a:lvl4pPr>
            <a:lvl5pPr marL="893763" indent="-174625">
              <a:lnSpc>
                <a:spcPct val="100000"/>
              </a:lnSpc>
              <a:defRPr sz="1600">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AU"/>
          </a:p>
        </p:txBody>
      </p:sp>
      <p:sp>
        <p:nvSpPr>
          <p:cNvPr id="9" name="Title">
            <a:extLst>
              <a:ext uri="{FF2B5EF4-FFF2-40B4-BE49-F238E27FC236}">
                <a16:creationId xmlns:a16="http://schemas.microsoft.com/office/drawing/2014/main" id="{65A80B26-F43D-A2B6-7F6C-A613BB172FF7}"/>
              </a:ext>
            </a:extLst>
          </p:cNvPr>
          <p:cNvSpPr>
            <a:spLocks noGrp="1"/>
          </p:cNvSpPr>
          <p:nvPr>
            <p:ph type="title" hasCustomPrompt="1"/>
          </p:nvPr>
        </p:nvSpPr>
        <p:spPr>
          <a:xfrm>
            <a:off x="544958" y="377320"/>
            <a:ext cx="7645295" cy="896265"/>
          </a:xfrm>
          <a:prstGeom prst="rect">
            <a:avLst/>
          </a:prstGeom>
        </p:spPr>
        <p:txBody>
          <a:bodyPr vert="horz" lIns="0" tIns="0" rIns="0" bIns="0" rtlCol="0" anchor="b">
            <a:noAutofit/>
          </a:bodyPr>
          <a:lstStyle>
            <a:lvl1pPr>
              <a:lnSpc>
                <a:spcPts val="3000"/>
              </a:lnSpc>
              <a:defRPr sz="3000"/>
            </a:lvl1pPr>
          </a:lstStyle>
          <a:p>
            <a:r>
              <a:rPr lang="en-US"/>
              <a:t>Click To </a:t>
            </a:r>
            <a:br>
              <a:rPr lang="en-US"/>
            </a:br>
            <a:r>
              <a:rPr lang="en-US"/>
              <a:t>Edit Title</a:t>
            </a:r>
            <a:endParaRPr lang="en-AU"/>
          </a:p>
        </p:txBody>
      </p:sp>
    </p:spTree>
    <p:extLst>
      <p:ext uri="{BB962C8B-B14F-4D97-AF65-F5344CB8AC3E}">
        <p14:creationId xmlns:p14="http://schemas.microsoft.com/office/powerpoint/2010/main" val="3218074718"/>
      </p:ext>
    </p:extLst>
  </p:cSld>
  <p:clrMapOvr>
    <a:masterClrMapping/>
  </p:clrMapOvr>
  <p:extLst>
    <p:ext uri="{DCECCB84-F9BA-43D5-87BE-67443E8EF086}">
      <p15:sldGuideLst xmlns:p15="http://schemas.microsoft.com/office/powerpoint/2012/main">
        <p15:guide id="1" orient="horz" pos="323">
          <p15:clr>
            <a:srgbClr val="FBAE40"/>
          </p15:clr>
        </p15:guide>
        <p15:guide id="2" pos="325">
          <p15:clr>
            <a:srgbClr val="FBAE40"/>
          </p15:clr>
        </p15:guide>
        <p15:guide id="5" orient="horz" pos="2160">
          <p15:clr>
            <a:srgbClr val="FBAE40"/>
          </p15:clr>
        </p15:guide>
        <p15:guide id="6" pos="384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iPad and Text">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C810E33-CE35-F792-7C99-6F48FC51117D}"/>
              </a:ext>
            </a:extLst>
          </p:cNvPr>
          <p:cNvPicPr>
            <a:picLocks noChangeAspect="1"/>
          </p:cNvPicPr>
          <p:nvPr/>
        </p:nvPicPr>
        <p:blipFill>
          <a:blip r:embed="rId2"/>
          <a:stretch>
            <a:fillRect/>
          </a:stretch>
        </p:blipFill>
        <p:spPr>
          <a:xfrm>
            <a:off x="0" y="542545"/>
            <a:ext cx="12192000" cy="6315455"/>
          </a:xfrm>
          <a:prstGeom prst="rect">
            <a:avLst/>
          </a:prstGeom>
        </p:spPr>
      </p:pic>
      <p:pic>
        <p:nvPicPr>
          <p:cNvPr id="3" name="Picture 2">
            <a:extLst>
              <a:ext uri="{FF2B5EF4-FFF2-40B4-BE49-F238E27FC236}">
                <a16:creationId xmlns:a16="http://schemas.microsoft.com/office/drawing/2014/main" id="{11DAC3DE-41BA-937F-4F06-7F32B08C02A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7809" y="520"/>
            <a:ext cx="12156381" cy="6856959"/>
          </a:xfrm>
          <a:prstGeom prst="rect">
            <a:avLst/>
          </a:prstGeom>
        </p:spPr>
      </p:pic>
      <p:pic>
        <p:nvPicPr>
          <p:cNvPr id="14" name="Ipad">
            <a:extLst>
              <a:ext uri="{FF2B5EF4-FFF2-40B4-BE49-F238E27FC236}">
                <a16:creationId xmlns:a16="http://schemas.microsoft.com/office/drawing/2014/main" id="{0A4649F1-BB58-C5E6-262C-5CCF044C0876}"/>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17096" t="6968" r="17401" b="7500"/>
          <a:stretch/>
        </p:blipFill>
        <p:spPr>
          <a:xfrm>
            <a:off x="7167491" y="456318"/>
            <a:ext cx="4509997" cy="5888917"/>
          </a:xfrm>
          <a:prstGeom prst="rect">
            <a:avLst/>
          </a:prstGeom>
        </p:spPr>
      </p:pic>
      <p:sp>
        <p:nvSpPr>
          <p:cNvPr id="15" name="Ipad Image">
            <a:extLst>
              <a:ext uri="{FF2B5EF4-FFF2-40B4-BE49-F238E27FC236}">
                <a16:creationId xmlns:a16="http://schemas.microsoft.com/office/drawing/2014/main" id="{AA70D2AE-708A-0EC1-1E80-18A5AF2E44E3}"/>
              </a:ext>
            </a:extLst>
          </p:cNvPr>
          <p:cNvSpPr>
            <a:spLocks noGrp="1"/>
          </p:cNvSpPr>
          <p:nvPr>
            <p:ph type="pic" sz="quarter" idx="18" hasCustomPrompt="1"/>
          </p:nvPr>
        </p:nvSpPr>
        <p:spPr>
          <a:xfrm>
            <a:off x="7322324" y="648256"/>
            <a:ext cx="4200330" cy="5565600"/>
          </a:xfrm>
          <a:prstGeom prst="roundRect">
            <a:avLst>
              <a:gd name="adj" fmla="val 2434"/>
            </a:avLst>
          </a:prstGeom>
          <a:solidFill>
            <a:schemeClr val="bg1">
              <a:lumMod val="75000"/>
            </a:schemeClr>
          </a:solidFill>
        </p:spPr>
        <p:txBody>
          <a:bodyPr anchor="ctr"/>
          <a:lstStyle>
            <a:lvl1pPr marL="0" indent="0" algn="ctr">
              <a:buNone/>
              <a:defRPr>
                <a:latin typeface="+mj-lt"/>
              </a:defRPr>
            </a:lvl1pPr>
          </a:lstStyle>
          <a:p>
            <a:r>
              <a:rPr lang="en-AU"/>
              <a:t>CLICK </a:t>
            </a:r>
          </a:p>
          <a:p>
            <a:r>
              <a:rPr lang="en-AU"/>
              <a:t>HERE TO INSERT </a:t>
            </a:r>
          </a:p>
          <a:p>
            <a:r>
              <a:rPr lang="en-AU"/>
              <a:t>IMAGE</a:t>
            </a:r>
          </a:p>
        </p:txBody>
      </p:sp>
      <p:sp>
        <p:nvSpPr>
          <p:cNvPr id="6" name="Text">
            <a:extLst>
              <a:ext uri="{FF2B5EF4-FFF2-40B4-BE49-F238E27FC236}">
                <a16:creationId xmlns:a16="http://schemas.microsoft.com/office/drawing/2014/main" id="{78279716-352E-70A8-E702-10B115F31191}"/>
              </a:ext>
            </a:extLst>
          </p:cNvPr>
          <p:cNvSpPr>
            <a:spLocks noGrp="1"/>
          </p:cNvSpPr>
          <p:nvPr>
            <p:ph type="body" sz="quarter" idx="23" hasCustomPrompt="1"/>
          </p:nvPr>
        </p:nvSpPr>
        <p:spPr>
          <a:xfrm>
            <a:off x="561414" y="1773860"/>
            <a:ext cx="5804228" cy="4124552"/>
          </a:xfrm>
          <a:prstGeom prst="rect">
            <a:avLst/>
          </a:prstGeom>
        </p:spPr>
        <p:txBody>
          <a:bodyPr lIns="0" tIns="0" rIns="0" bIns="0"/>
          <a:lstStyle>
            <a:lvl1pPr marL="179388" indent="-179388">
              <a:lnSpc>
                <a:spcPct val="100000"/>
              </a:lnSpc>
              <a:defRPr sz="1600">
                <a:latin typeface="+mn-lt"/>
              </a:defRPr>
            </a:lvl1pPr>
            <a:lvl2pPr marL="363538" indent="-187325">
              <a:lnSpc>
                <a:spcPct val="100000"/>
              </a:lnSpc>
              <a:tabLst/>
              <a:defRPr sz="1600">
                <a:latin typeface="+mn-lt"/>
              </a:defRPr>
            </a:lvl2pPr>
            <a:lvl3pPr marL="539750" indent="-180975">
              <a:lnSpc>
                <a:spcPct val="100000"/>
              </a:lnSpc>
              <a:defRPr sz="1600">
                <a:latin typeface="+mn-lt"/>
              </a:defRPr>
            </a:lvl3pPr>
            <a:lvl4pPr marL="720725" indent="-185738" defTabSz="984250">
              <a:lnSpc>
                <a:spcPct val="100000"/>
              </a:lnSpc>
              <a:tabLst/>
              <a:defRPr sz="1600">
                <a:latin typeface="+mn-lt"/>
              </a:defRPr>
            </a:lvl4pPr>
            <a:lvl5pPr marL="893763" indent="-174625">
              <a:lnSpc>
                <a:spcPct val="100000"/>
              </a:lnSpc>
              <a:defRPr sz="1600">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AU"/>
          </a:p>
        </p:txBody>
      </p:sp>
      <p:sp>
        <p:nvSpPr>
          <p:cNvPr id="8" name="Title">
            <a:extLst>
              <a:ext uri="{FF2B5EF4-FFF2-40B4-BE49-F238E27FC236}">
                <a16:creationId xmlns:a16="http://schemas.microsoft.com/office/drawing/2014/main" id="{B63C6B66-94D8-2D05-58EF-932F4FE7DCB7}"/>
              </a:ext>
            </a:extLst>
          </p:cNvPr>
          <p:cNvSpPr>
            <a:spLocks noGrp="1"/>
          </p:cNvSpPr>
          <p:nvPr>
            <p:ph type="title" hasCustomPrompt="1"/>
          </p:nvPr>
        </p:nvSpPr>
        <p:spPr>
          <a:xfrm>
            <a:off x="561414" y="387047"/>
            <a:ext cx="7645295" cy="896265"/>
          </a:xfrm>
          <a:prstGeom prst="rect">
            <a:avLst/>
          </a:prstGeom>
        </p:spPr>
        <p:txBody>
          <a:bodyPr vert="horz" lIns="0" tIns="0" rIns="0" bIns="0" rtlCol="0" anchor="b">
            <a:noAutofit/>
          </a:bodyPr>
          <a:lstStyle>
            <a:lvl1pPr>
              <a:lnSpc>
                <a:spcPts val="3000"/>
              </a:lnSpc>
              <a:defRPr sz="3000"/>
            </a:lvl1pPr>
          </a:lstStyle>
          <a:p>
            <a:r>
              <a:rPr lang="en-US"/>
              <a:t>Click To </a:t>
            </a:r>
            <a:br>
              <a:rPr lang="en-US"/>
            </a:br>
            <a:r>
              <a:rPr lang="en-US"/>
              <a:t>Edit Title</a:t>
            </a:r>
            <a:endParaRPr lang="en-AU"/>
          </a:p>
        </p:txBody>
      </p:sp>
    </p:spTree>
    <p:extLst>
      <p:ext uri="{BB962C8B-B14F-4D97-AF65-F5344CB8AC3E}">
        <p14:creationId xmlns:p14="http://schemas.microsoft.com/office/powerpoint/2010/main" val="42973213"/>
      </p:ext>
    </p:extLst>
  </p:cSld>
  <p:clrMapOvr>
    <a:masterClrMapping/>
  </p:clrMapOvr>
  <p:extLst>
    <p:ext uri="{DCECCB84-F9BA-43D5-87BE-67443E8EF086}">
      <p15:sldGuideLst xmlns:p15="http://schemas.microsoft.com/office/powerpoint/2012/main">
        <p15:guide id="1" orient="horz" pos="323">
          <p15:clr>
            <a:srgbClr val="FBAE40"/>
          </p15:clr>
        </p15:guide>
        <p15:guide id="2" pos="325">
          <p15:clr>
            <a:srgbClr val="FBAE40"/>
          </p15:clr>
        </p15:guide>
        <p15:guide id="5" orient="horz" pos="2160">
          <p15:clr>
            <a:srgbClr val="FBAE40"/>
          </p15:clr>
        </p15:guide>
        <p15:guide id="6" pos="384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Quote-Whi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190164F-684E-5FA3-BA0A-8A4DA23580F0}"/>
              </a:ext>
            </a:extLst>
          </p:cNvPr>
          <p:cNvPicPr>
            <a:picLocks noChangeAspect="1"/>
          </p:cNvPicPr>
          <p:nvPr/>
        </p:nvPicPr>
        <p:blipFill>
          <a:blip r:embed="rId2"/>
          <a:stretch>
            <a:fillRect/>
          </a:stretch>
        </p:blipFill>
        <p:spPr>
          <a:xfrm rot="10800000">
            <a:off x="0" y="0"/>
            <a:ext cx="12192000" cy="2736376"/>
          </a:xfrm>
          <a:prstGeom prst="rect">
            <a:avLst/>
          </a:prstGeom>
        </p:spPr>
      </p:pic>
      <p:pic>
        <p:nvPicPr>
          <p:cNvPr id="2" name="Picture 1">
            <a:extLst>
              <a:ext uri="{FF2B5EF4-FFF2-40B4-BE49-F238E27FC236}">
                <a16:creationId xmlns:a16="http://schemas.microsoft.com/office/drawing/2014/main" id="{A5534DC4-0560-0526-5431-F30B152D4E9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3775" y="0"/>
            <a:ext cx="12158225" cy="6857999"/>
          </a:xfrm>
          <a:prstGeom prst="rect">
            <a:avLst/>
          </a:prstGeom>
        </p:spPr>
      </p:pic>
      <p:sp>
        <p:nvSpPr>
          <p:cNvPr id="9" name="Text Placeholder 7">
            <a:extLst>
              <a:ext uri="{FF2B5EF4-FFF2-40B4-BE49-F238E27FC236}">
                <a16:creationId xmlns:a16="http://schemas.microsoft.com/office/drawing/2014/main" id="{83BEB6C0-41C9-F964-4A84-F2ED1723AB1D}"/>
              </a:ext>
            </a:extLst>
          </p:cNvPr>
          <p:cNvSpPr>
            <a:spLocks noGrp="1"/>
          </p:cNvSpPr>
          <p:nvPr>
            <p:ph type="body" sz="quarter" idx="10" hasCustomPrompt="1"/>
          </p:nvPr>
        </p:nvSpPr>
        <p:spPr>
          <a:xfrm>
            <a:off x="974723" y="1988249"/>
            <a:ext cx="10241917" cy="2407285"/>
          </a:xfrm>
          <a:prstGeom prst="rect">
            <a:avLst/>
          </a:prstGeom>
        </p:spPr>
        <p:txBody>
          <a:bodyPr lIns="0" tIns="0" rIns="0" bIns="0" anchor="ctr"/>
          <a:lstStyle>
            <a:lvl1pPr marL="0" indent="0">
              <a:buNone/>
              <a:defRPr sz="4000"/>
            </a:lvl1pPr>
            <a:lvl2pPr marL="360000" indent="0">
              <a:buNone/>
              <a:defRPr/>
            </a:lvl2pPr>
            <a:lvl3pPr marL="722312" indent="0">
              <a:buNone/>
              <a:defRPr/>
            </a:lvl3pPr>
            <a:lvl4pPr marL="1071562" indent="0">
              <a:buNone/>
              <a:defRPr/>
            </a:lvl4pPr>
            <a:lvl5pPr marL="1431925" indent="0">
              <a:buNone/>
              <a:defRPr/>
            </a:lvl5pPr>
          </a:lstStyle>
          <a:p>
            <a:pPr lvl="0"/>
            <a:r>
              <a:rPr lang="en-US"/>
              <a:t>Quote goes here. It can extend to multiple lines.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p>
        </p:txBody>
      </p:sp>
      <p:pic>
        <p:nvPicPr>
          <p:cNvPr id="5" name="Quote Mark - start">
            <a:extLst>
              <a:ext uri="{FF2B5EF4-FFF2-40B4-BE49-F238E27FC236}">
                <a16:creationId xmlns:a16="http://schemas.microsoft.com/office/drawing/2014/main" id="{750B802F-F328-9FCD-3DDD-EC36C377E432}"/>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75359" y="1079700"/>
            <a:ext cx="949699" cy="949696"/>
          </a:xfrm>
          <a:prstGeom prst="rect">
            <a:avLst/>
          </a:prstGeom>
        </p:spPr>
      </p:pic>
      <p:pic>
        <p:nvPicPr>
          <p:cNvPr id="6" name="Quote Mark - end">
            <a:extLst>
              <a:ext uri="{FF2B5EF4-FFF2-40B4-BE49-F238E27FC236}">
                <a16:creationId xmlns:a16="http://schemas.microsoft.com/office/drawing/2014/main" id="{546FEC33-ED0B-DEEA-C06D-216F1B2E724F}"/>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0800000">
            <a:off x="10266945" y="4354387"/>
            <a:ext cx="949696" cy="949699"/>
          </a:xfrm>
          <a:prstGeom prst="rect">
            <a:avLst/>
          </a:prstGeom>
        </p:spPr>
      </p:pic>
      <p:sp>
        <p:nvSpPr>
          <p:cNvPr id="10" name="Name">
            <a:extLst>
              <a:ext uri="{FF2B5EF4-FFF2-40B4-BE49-F238E27FC236}">
                <a16:creationId xmlns:a16="http://schemas.microsoft.com/office/drawing/2014/main" id="{06DE7610-37AC-FD48-E453-7793B75FE96C}"/>
              </a:ext>
            </a:extLst>
          </p:cNvPr>
          <p:cNvSpPr>
            <a:spLocks noGrp="1"/>
          </p:cNvSpPr>
          <p:nvPr>
            <p:ph type="body" sz="quarter" idx="11" hasCustomPrompt="1"/>
          </p:nvPr>
        </p:nvSpPr>
        <p:spPr>
          <a:xfrm>
            <a:off x="974724" y="4668838"/>
            <a:ext cx="5461000" cy="1309687"/>
          </a:xfrm>
          <a:prstGeom prst="rect">
            <a:avLst/>
          </a:prstGeom>
        </p:spPr>
        <p:txBody>
          <a:bodyPr lIns="0" tIns="0" rIns="0" bIns="0"/>
          <a:lstStyle>
            <a:lvl1pPr marL="0" indent="0">
              <a:buNone/>
              <a:defRPr sz="2000">
                <a:latin typeface="+mj-lt"/>
              </a:defRPr>
            </a:lvl1pPr>
          </a:lstStyle>
          <a:p>
            <a:pPr lvl="0"/>
            <a:r>
              <a:rPr lang="en-US"/>
              <a:t>Name</a:t>
            </a:r>
          </a:p>
          <a:p>
            <a:pPr lvl="0"/>
            <a:r>
              <a:rPr lang="en-US"/>
              <a:t>JOB TITLE</a:t>
            </a:r>
          </a:p>
        </p:txBody>
      </p:sp>
    </p:spTree>
    <p:extLst>
      <p:ext uri="{BB962C8B-B14F-4D97-AF65-F5344CB8AC3E}">
        <p14:creationId xmlns:p14="http://schemas.microsoft.com/office/powerpoint/2010/main" val="2126242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Slide 4">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C943DAA-EBE5-8995-D9FB-B01B4A617E28}"/>
              </a:ext>
            </a:extLst>
          </p:cNvPr>
          <p:cNvPicPr>
            <a:picLocks noChangeAspect="1"/>
          </p:cNvPicPr>
          <p:nvPr/>
        </p:nvPicPr>
        <p:blipFill>
          <a:blip r:embed="rId2"/>
          <a:stretch>
            <a:fillRect/>
          </a:stretch>
        </p:blipFill>
        <p:spPr>
          <a:xfrm rot="10800000">
            <a:off x="0" y="542545"/>
            <a:ext cx="12192000" cy="6315455"/>
          </a:xfrm>
          <a:prstGeom prst="rect">
            <a:avLst/>
          </a:prstGeom>
        </p:spPr>
      </p:pic>
      <p:pic>
        <p:nvPicPr>
          <p:cNvPr id="7" name="Picture 6">
            <a:extLst>
              <a:ext uri="{FF2B5EF4-FFF2-40B4-BE49-F238E27FC236}">
                <a16:creationId xmlns:a16="http://schemas.microsoft.com/office/drawing/2014/main" id="{4245090A-C52C-74EE-D46E-246573C05C3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8155" y="0"/>
            <a:ext cx="12158227" cy="6858000"/>
          </a:xfrm>
          <a:prstGeom prst="rect">
            <a:avLst/>
          </a:prstGeom>
        </p:spPr>
      </p:pic>
      <p:sp>
        <p:nvSpPr>
          <p:cNvPr id="25" name="Heading">
            <a:extLst>
              <a:ext uri="{FF2B5EF4-FFF2-40B4-BE49-F238E27FC236}">
                <a16:creationId xmlns:a16="http://schemas.microsoft.com/office/drawing/2014/main" id="{FB5F6D1E-D7E9-FD61-9159-6FCBC41C8ED8}"/>
              </a:ext>
            </a:extLst>
          </p:cNvPr>
          <p:cNvSpPr>
            <a:spLocks noGrp="1"/>
          </p:cNvSpPr>
          <p:nvPr>
            <p:ph type="body" sz="quarter" idx="15" hasCustomPrompt="1"/>
          </p:nvPr>
        </p:nvSpPr>
        <p:spPr>
          <a:xfrm>
            <a:off x="1071975" y="2156625"/>
            <a:ext cx="9826848" cy="2008416"/>
          </a:xfrm>
          <a:prstGeom prst="rect">
            <a:avLst/>
          </a:prstGeom>
          <a:effectLst/>
        </p:spPr>
        <p:txBody>
          <a:bodyPr lIns="0" tIns="0" rIns="0" bIns="0" anchor="b">
            <a:noAutofit/>
          </a:bodyPr>
          <a:lstStyle>
            <a:lvl1pPr marL="0" indent="0">
              <a:lnSpc>
                <a:spcPts val="7000"/>
              </a:lnSpc>
              <a:spcBef>
                <a:spcPts val="0"/>
              </a:spcBef>
              <a:buFontTx/>
              <a:buNone/>
              <a:defRPr sz="7200">
                <a:solidFill>
                  <a:schemeClr val="tx1"/>
                </a:solidFill>
                <a:effectLst/>
                <a:latin typeface="+mj-lt"/>
              </a:defRPr>
            </a:lvl1pPr>
            <a:lvl2pPr marL="457200" indent="0">
              <a:buFontTx/>
              <a:buNone/>
              <a:defRPr sz="6000">
                <a:solidFill>
                  <a:schemeClr val="bg1"/>
                </a:solidFill>
                <a:latin typeface="+mj-lt"/>
              </a:defRPr>
            </a:lvl2pPr>
            <a:lvl3pPr marL="914400" indent="0">
              <a:buFontTx/>
              <a:buNone/>
              <a:defRPr sz="6000">
                <a:solidFill>
                  <a:schemeClr val="bg1"/>
                </a:solidFill>
                <a:latin typeface="+mj-lt"/>
              </a:defRPr>
            </a:lvl3pPr>
            <a:lvl4pPr marL="1371600" indent="0">
              <a:buFontTx/>
              <a:buNone/>
              <a:defRPr sz="6000">
                <a:solidFill>
                  <a:schemeClr val="bg1"/>
                </a:solidFill>
                <a:latin typeface="+mj-lt"/>
              </a:defRPr>
            </a:lvl4pPr>
            <a:lvl5pPr marL="1828800" indent="0">
              <a:buFontTx/>
              <a:buNone/>
              <a:defRPr sz="6000">
                <a:solidFill>
                  <a:schemeClr val="bg1"/>
                </a:solidFill>
                <a:latin typeface="+mj-lt"/>
              </a:defRPr>
            </a:lvl5pPr>
          </a:lstStyle>
          <a:p>
            <a:pPr lvl="0"/>
            <a:r>
              <a:rPr lang="en-US"/>
              <a:t>Add heading</a:t>
            </a:r>
          </a:p>
          <a:p>
            <a:pPr lvl="0"/>
            <a:r>
              <a:rPr lang="en-US"/>
              <a:t>Here</a:t>
            </a:r>
            <a:endParaRPr lang="en-AU"/>
          </a:p>
        </p:txBody>
      </p:sp>
      <p:pic>
        <p:nvPicPr>
          <p:cNvPr id="6" name="Graphic 5">
            <a:extLst>
              <a:ext uri="{FF2B5EF4-FFF2-40B4-BE49-F238E27FC236}">
                <a16:creationId xmlns:a16="http://schemas.microsoft.com/office/drawing/2014/main" id="{31DBE6A5-0AAA-F2BC-3C0A-94E830C8B80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71975" y="982978"/>
            <a:ext cx="5344218" cy="590159"/>
          </a:xfrm>
          <a:prstGeom prst="rect">
            <a:avLst/>
          </a:prstGeom>
        </p:spPr>
      </p:pic>
      <p:sp>
        <p:nvSpPr>
          <p:cNvPr id="2" name="Text Placeholder 2">
            <a:extLst>
              <a:ext uri="{FF2B5EF4-FFF2-40B4-BE49-F238E27FC236}">
                <a16:creationId xmlns:a16="http://schemas.microsoft.com/office/drawing/2014/main" id="{648301FB-1353-44FA-1711-CB0861F507B3}"/>
              </a:ext>
            </a:extLst>
          </p:cNvPr>
          <p:cNvSpPr>
            <a:spLocks noGrp="1"/>
          </p:cNvSpPr>
          <p:nvPr>
            <p:ph type="body" sz="quarter" idx="16" hasCustomPrompt="1"/>
          </p:nvPr>
        </p:nvSpPr>
        <p:spPr>
          <a:xfrm>
            <a:off x="1066023" y="5622587"/>
            <a:ext cx="4129087" cy="492125"/>
          </a:xfrm>
          <a:prstGeom prst="rect">
            <a:avLst/>
          </a:prstGeom>
        </p:spPr>
        <p:txBody>
          <a:bodyPr lIns="0" tIns="0" rIns="0" bIns="0" anchor="ctr"/>
          <a:lstStyle>
            <a:lvl1pPr marL="0" indent="0">
              <a:buNone/>
              <a:defRPr sz="1200">
                <a:solidFill>
                  <a:schemeClr val="tx1"/>
                </a:solidFill>
              </a:defRPr>
            </a:lvl1pPr>
            <a:lvl2pPr marL="360000" indent="0">
              <a:buNone/>
              <a:defRPr sz="1200">
                <a:solidFill>
                  <a:schemeClr val="bg1"/>
                </a:solidFill>
              </a:defRPr>
            </a:lvl2pPr>
            <a:lvl3pPr marL="722312" indent="0">
              <a:buNone/>
              <a:defRPr sz="1200">
                <a:solidFill>
                  <a:schemeClr val="bg1"/>
                </a:solidFill>
              </a:defRPr>
            </a:lvl3pPr>
            <a:lvl4pPr marL="1071562" indent="0">
              <a:buNone/>
              <a:defRPr sz="1200">
                <a:solidFill>
                  <a:schemeClr val="bg1"/>
                </a:solidFill>
              </a:defRPr>
            </a:lvl4pPr>
            <a:lvl5pPr marL="1431925" indent="0">
              <a:buNone/>
              <a:defRPr sz="1200">
                <a:solidFill>
                  <a:schemeClr val="bg1"/>
                </a:solidFill>
              </a:defRPr>
            </a:lvl5pPr>
          </a:lstStyle>
          <a:p>
            <a:pPr lvl="0"/>
            <a:r>
              <a:rPr lang="en-US"/>
              <a:t>PRESENTED BY:  Add presenters name here</a:t>
            </a:r>
          </a:p>
        </p:txBody>
      </p:sp>
      <p:sp>
        <p:nvSpPr>
          <p:cNvPr id="4" name="Heading">
            <a:extLst>
              <a:ext uri="{FF2B5EF4-FFF2-40B4-BE49-F238E27FC236}">
                <a16:creationId xmlns:a16="http://schemas.microsoft.com/office/drawing/2014/main" id="{129CD6D3-B6ED-1073-857B-69B577700F0F}"/>
              </a:ext>
            </a:extLst>
          </p:cNvPr>
          <p:cNvSpPr txBox="1">
            <a:spLocks/>
          </p:cNvSpPr>
          <p:nvPr/>
        </p:nvSpPr>
        <p:spPr>
          <a:xfrm>
            <a:off x="1026116" y="3974878"/>
            <a:ext cx="6543084" cy="955211"/>
          </a:xfrm>
          <a:prstGeom prst="rect">
            <a:avLst/>
          </a:prstGeom>
          <a:effectLst/>
        </p:spPr>
        <p:txBody>
          <a:bodyPr lIns="0" tIns="0" rIns="0" bIns="0" anchor="b">
            <a:noAutofit/>
          </a:bodyPr>
          <a:lstStyle>
            <a:lvl1pPr marL="0" indent="0" algn="l" defTabSz="914400" rtl="0" eaLnBrk="1" latinLnBrk="0" hangingPunct="1">
              <a:lnSpc>
                <a:spcPts val="7000"/>
              </a:lnSpc>
              <a:spcBef>
                <a:spcPts val="0"/>
              </a:spcBef>
              <a:buClr>
                <a:schemeClr val="accent2"/>
              </a:buClr>
              <a:buFontTx/>
              <a:buNone/>
              <a:defRPr sz="7200" kern="1200">
                <a:solidFill>
                  <a:schemeClr val="tx1"/>
                </a:solidFill>
                <a:effectLst/>
                <a:latin typeface="+mj-lt"/>
                <a:ea typeface="+mn-ea"/>
                <a:cs typeface="+mn-cs"/>
              </a:defRPr>
            </a:lvl1pPr>
            <a:lvl2pPr marL="457200" indent="0" algn="l" defTabSz="914400" rtl="0" eaLnBrk="1" latinLnBrk="0" hangingPunct="1">
              <a:lnSpc>
                <a:spcPct val="150000"/>
              </a:lnSpc>
              <a:spcBef>
                <a:spcPts val="0"/>
              </a:spcBef>
              <a:buClr>
                <a:schemeClr val="accent2"/>
              </a:buClr>
              <a:buFontTx/>
              <a:buNone/>
              <a:defRPr sz="6000" kern="1200">
                <a:solidFill>
                  <a:schemeClr val="bg1"/>
                </a:solidFill>
                <a:latin typeface="+mj-lt"/>
                <a:ea typeface="+mn-ea"/>
                <a:cs typeface="+mn-cs"/>
              </a:defRPr>
            </a:lvl2pPr>
            <a:lvl3pPr marL="914400" indent="0" algn="l" defTabSz="914400" rtl="0" eaLnBrk="1" latinLnBrk="0" hangingPunct="1">
              <a:lnSpc>
                <a:spcPct val="150000"/>
              </a:lnSpc>
              <a:spcBef>
                <a:spcPts val="0"/>
              </a:spcBef>
              <a:buClr>
                <a:schemeClr val="accent2"/>
              </a:buClr>
              <a:buFontTx/>
              <a:buNone/>
              <a:tabLst/>
              <a:defRPr sz="6000" kern="1200">
                <a:solidFill>
                  <a:schemeClr val="bg1"/>
                </a:solidFill>
                <a:latin typeface="+mj-lt"/>
                <a:ea typeface="+mn-ea"/>
                <a:cs typeface="+mn-cs"/>
              </a:defRPr>
            </a:lvl3pPr>
            <a:lvl4pPr marL="1371600" indent="0" algn="l" defTabSz="914400" rtl="0" eaLnBrk="1" latinLnBrk="0" hangingPunct="1">
              <a:lnSpc>
                <a:spcPct val="100000"/>
              </a:lnSpc>
              <a:spcBef>
                <a:spcPts val="0"/>
              </a:spcBef>
              <a:buClr>
                <a:schemeClr val="accent2"/>
              </a:buClr>
              <a:buFontTx/>
              <a:buNone/>
              <a:defRPr sz="6000" kern="1200">
                <a:solidFill>
                  <a:schemeClr val="bg1"/>
                </a:solidFill>
                <a:latin typeface="+mj-lt"/>
                <a:ea typeface="+mn-ea"/>
                <a:cs typeface="+mn-cs"/>
              </a:defRPr>
            </a:lvl4pPr>
            <a:lvl5pPr marL="1828800" indent="0" algn="l" defTabSz="914400" rtl="0" eaLnBrk="1" latinLnBrk="0" hangingPunct="1">
              <a:lnSpc>
                <a:spcPct val="100000"/>
              </a:lnSpc>
              <a:spcBef>
                <a:spcPts val="0"/>
              </a:spcBef>
              <a:buClr>
                <a:schemeClr val="accent2"/>
              </a:buClr>
              <a:buFontTx/>
              <a:buNone/>
              <a:defRPr sz="6000" kern="1200">
                <a:solidFill>
                  <a:schemeClr val="bg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1800">
                <a:latin typeface="+mn-lt"/>
              </a:rPr>
              <a:t>Empowering Microsoft Partners with the people, practices, and programs to thrive in the era of AI.​</a:t>
            </a:r>
            <a:endParaRPr lang="en-AU" sz="1800">
              <a:latin typeface="+mn-lt"/>
            </a:endParaRPr>
          </a:p>
        </p:txBody>
      </p:sp>
    </p:spTree>
    <p:extLst>
      <p:ext uri="{BB962C8B-B14F-4D97-AF65-F5344CB8AC3E}">
        <p14:creationId xmlns:p14="http://schemas.microsoft.com/office/powerpoint/2010/main" val="1751738451"/>
      </p:ext>
    </p:extLst>
  </p:cSld>
  <p:clrMapOvr>
    <a:masterClrMapping/>
  </p:clrMapOvr>
  <p:extLst>
    <p:ext uri="{DCECCB84-F9BA-43D5-87BE-67443E8EF086}">
      <p15:sldGuideLst xmlns:p15="http://schemas.microsoft.com/office/powerpoint/2012/main">
        <p15:guide id="1" orient="horz" pos="323">
          <p15:clr>
            <a:srgbClr val="FBAE40"/>
          </p15:clr>
        </p15:guide>
        <p15:guide id="2" pos="325">
          <p15:clr>
            <a:srgbClr val="FBAE40"/>
          </p15:clr>
        </p15:guide>
        <p15:guide id="5" orient="horz" pos="2160">
          <p15:clr>
            <a:srgbClr val="FBAE40"/>
          </p15:clr>
        </p15:guide>
        <p15:guide id="6"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Backgoun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1E328F5-FA16-80BC-932D-08D1C69593F1}"/>
              </a:ext>
            </a:extLst>
          </p:cNvPr>
          <p:cNvPicPr>
            <a:picLocks noChangeAspect="1"/>
          </p:cNvPicPr>
          <p:nvPr/>
        </p:nvPicPr>
        <p:blipFill>
          <a:blip r:embed="rId2"/>
          <a:stretch>
            <a:fillRect/>
          </a:stretch>
        </p:blipFill>
        <p:spPr>
          <a:xfrm>
            <a:off x="0" y="0"/>
            <a:ext cx="12192000" cy="6315455"/>
          </a:xfrm>
          <a:prstGeom prst="rect">
            <a:avLst/>
          </a:prstGeom>
        </p:spPr>
      </p:pic>
      <p:pic>
        <p:nvPicPr>
          <p:cNvPr id="2" name="Picture 1">
            <a:extLst>
              <a:ext uri="{FF2B5EF4-FFF2-40B4-BE49-F238E27FC236}">
                <a16:creationId xmlns:a16="http://schemas.microsoft.com/office/drawing/2014/main" id="{441C6A55-AA96-2F1C-5AF1-A672C970F56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3775" y="0"/>
            <a:ext cx="12158225" cy="6857999"/>
          </a:xfrm>
          <a:prstGeom prst="rect">
            <a:avLst/>
          </a:prstGeom>
        </p:spPr>
      </p:pic>
    </p:spTree>
    <p:extLst>
      <p:ext uri="{BB962C8B-B14F-4D97-AF65-F5344CB8AC3E}">
        <p14:creationId xmlns:p14="http://schemas.microsoft.com/office/powerpoint/2010/main" val="285470719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Background V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1E328F5-FA16-80BC-932D-08D1C69593F1}"/>
              </a:ext>
            </a:extLst>
          </p:cNvPr>
          <p:cNvPicPr>
            <a:picLocks noChangeAspect="1"/>
          </p:cNvPicPr>
          <p:nvPr/>
        </p:nvPicPr>
        <p:blipFill>
          <a:blip r:embed="rId2"/>
          <a:stretch>
            <a:fillRect/>
          </a:stretch>
        </p:blipFill>
        <p:spPr>
          <a:xfrm>
            <a:off x="0" y="-479684"/>
            <a:ext cx="12192000" cy="3072982"/>
          </a:xfrm>
          <a:prstGeom prst="rect">
            <a:avLst/>
          </a:prstGeom>
        </p:spPr>
      </p:pic>
      <p:pic>
        <p:nvPicPr>
          <p:cNvPr id="2" name="Picture 1">
            <a:extLst>
              <a:ext uri="{FF2B5EF4-FFF2-40B4-BE49-F238E27FC236}">
                <a16:creationId xmlns:a16="http://schemas.microsoft.com/office/drawing/2014/main" id="{441C6A55-AA96-2F1C-5AF1-A672C970F56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8312" y="0"/>
            <a:ext cx="12158225" cy="6857998"/>
          </a:xfrm>
          <a:prstGeom prst="rect">
            <a:avLst/>
          </a:prstGeom>
        </p:spPr>
      </p:pic>
    </p:spTree>
    <p:extLst>
      <p:ext uri="{BB962C8B-B14F-4D97-AF65-F5344CB8AC3E}">
        <p14:creationId xmlns:p14="http://schemas.microsoft.com/office/powerpoint/2010/main" val="206495940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Full Image">
    <p:bg>
      <p:bgPr>
        <a:solidFill>
          <a:schemeClr val="tx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70C6C759-017E-36DE-B17D-B11D92241A1B}"/>
              </a:ext>
            </a:extLst>
          </p:cNvPr>
          <p:cNvSpPr>
            <a:spLocks noGrp="1"/>
          </p:cNvSpPr>
          <p:nvPr>
            <p:ph type="pic" sz="quarter" idx="10" hasCustomPrompt="1"/>
          </p:nvPr>
        </p:nvSpPr>
        <p:spPr>
          <a:xfrm>
            <a:off x="0" y="0"/>
            <a:ext cx="12192000" cy="6858000"/>
          </a:xfrm>
          <a:prstGeom prst="rect">
            <a:avLst/>
          </a:prstGeom>
          <a:solidFill>
            <a:schemeClr val="bg1"/>
          </a:solidFill>
        </p:spPr>
        <p:txBody>
          <a:bodyPr anchor="ctr"/>
          <a:lstStyle>
            <a:lvl1pPr marL="0" indent="0" algn="ctr">
              <a:buNone/>
              <a:defRPr sz="6000">
                <a:latin typeface="+mj-lt"/>
              </a:defRPr>
            </a:lvl1pPr>
          </a:lstStyle>
          <a:p>
            <a:r>
              <a:rPr lang="en-AU"/>
              <a:t>CLICK TO FULL PAGE </a:t>
            </a:r>
            <a:br>
              <a:rPr lang="en-AU"/>
            </a:br>
            <a:r>
              <a:rPr lang="en-AU"/>
              <a:t>IMAGE</a:t>
            </a:r>
          </a:p>
        </p:txBody>
      </p:sp>
    </p:spTree>
    <p:extLst>
      <p:ext uri="{BB962C8B-B14F-4D97-AF65-F5344CB8AC3E}">
        <p14:creationId xmlns:p14="http://schemas.microsoft.com/office/powerpoint/2010/main" val="6827756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Full Video">
    <p:bg>
      <p:bgPr>
        <a:solidFill>
          <a:schemeClr val="tx1"/>
        </a:solidFill>
        <a:effectLst/>
      </p:bgPr>
    </p:bg>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F1BBBF8E-E73C-34B7-E1F3-EE89B633B52E}"/>
              </a:ext>
            </a:extLst>
          </p:cNvPr>
          <p:cNvSpPr>
            <a:spLocks noGrp="1"/>
          </p:cNvSpPr>
          <p:nvPr>
            <p:ph type="media" sz="quarter" idx="10" hasCustomPrompt="1"/>
          </p:nvPr>
        </p:nvSpPr>
        <p:spPr>
          <a:xfrm>
            <a:off x="0" y="0"/>
            <a:ext cx="12192000" cy="6858000"/>
          </a:xfrm>
          <a:prstGeom prst="rect">
            <a:avLst/>
          </a:prstGeom>
          <a:solidFill>
            <a:schemeClr val="bg1"/>
          </a:solidFill>
        </p:spPr>
        <p:txBody>
          <a:bodyPr anchor="ctr"/>
          <a:lstStyle>
            <a:lvl1pPr marL="0" indent="0" algn="ctr">
              <a:buNone/>
              <a:defRPr sz="6000">
                <a:latin typeface="+mj-lt"/>
              </a:defRPr>
            </a:lvl1pPr>
          </a:lstStyle>
          <a:p>
            <a:r>
              <a:rPr lang="en-AU"/>
              <a:t>CLICK TO ADD </a:t>
            </a:r>
            <a:br>
              <a:rPr lang="en-AU"/>
            </a:br>
            <a:r>
              <a:rPr lang="en-AU"/>
              <a:t>VIDEO</a:t>
            </a:r>
          </a:p>
        </p:txBody>
      </p:sp>
    </p:spTree>
    <p:extLst>
      <p:ext uri="{BB962C8B-B14F-4D97-AF65-F5344CB8AC3E}">
        <p14:creationId xmlns:p14="http://schemas.microsoft.com/office/powerpoint/2010/main" val="305294120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Purple gradient top">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2E513E6-1FB6-C2AC-D498-DFA564848893}"/>
              </a:ext>
            </a:extLst>
          </p:cNvPr>
          <p:cNvPicPr>
            <a:picLocks noChangeAspect="1"/>
          </p:cNvPicPr>
          <p:nvPr/>
        </p:nvPicPr>
        <p:blipFill>
          <a:blip r:embed="rId2"/>
          <a:stretch>
            <a:fillRect/>
          </a:stretch>
        </p:blipFill>
        <p:spPr>
          <a:xfrm rot="10800000">
            <a:off x="0" y="0"/>
            <a:ext cx="12192000" cy="6315455"/>
          </a:xfrm>
          <a:prstGeom prst="rect">
            <a:avLst/>
          </a:prstGeom>
        </p:spPr>
      </p:pic>
    </p:spTree>
    <p:extLst>
      <p:ext uri="{BB962C8B-B14F-4D97-AF65-F5344CB8AC3E}">
        <p14:creationId xmlns:p14="http://schemas.microsoft.com/office/powerpoint/2010/main" val="211634566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Purple gradient bottom">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EBC9997-6F9E-FC0C-9677-E5527BC89EB9}"/>
              </a:ext>
            </a:extLst>
          </p:cNvPr>
          <p:cNvSpPr/>
          <p:nvPr/>
        </p:nvSpPr>
        <p:spPr>
          <a:xfrm rot="10800000">
            <a:off x="0" y="544749"/>
            <a:ext cx="12192000" cy="6313251"/>
          </a:xfrm>
          <a:prstGeom prst="rect">
            <a:avLst/>
          </a:prstGeom>
          <a:gradFill>
            <a:gsLst>
              <a:gs pos="100000">
                <a:srgbClr val="F1EFFD"/>
              </a:gs>
              <a:gs pos="0">
                <a:schemeClr val="bg1"/>
              </a:gs>
            </a:gsLst>
            <a:lin ang="162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1063241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Blue gradient bottom">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34A98A4-99A9-D8F3-22BB-4F34B2E2C68F}"/>
              </a:ext>
            </a:extLst>
          </p:cNvPr>
          <p:cNvSpPr/>
          <p:nvPr/>
        </p:nvSpPr>
        <p:spPr>
          <a:xfrm>
            <a:off x="1540" y="1040859"/>
            <a:ext cx="12192000" cy="5817141"/>
          </a:xfrm>
          <a:prstGeom prst="rect">
            <a:avLst/>
          </a:prstGeom>
          <a:gradFill>
            <a:gsLst>
              <a:gs pos="100000">
                <a:srgbClr val="EFF4FE"/>
              </a:gs>
              <a:gs pos="0">
                <a:schemeClr val="bg1"/>
              </a:gs>
            </a:gsLst>
            <a:lin ang="5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2779787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Blue gradient top">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34A98A4-99A9-D8F3-22BB-4F34B2E2C68F}"/>
              </a:ext>
            </a:extLst>
          </p:cNvPr>
          <p:cNvSpPr/>
          <p:nvPr/>
        </p:nvSpPr>
        <p:spPr>
          <a:xfrm rot="10800000">
            <a:off x="1540" y="0"/>
            <a:ext cx="12192000" cy="5817141"/>
          </a:xfrm>
          <a:prstGeom prst="rect">
            <a:avLst/>
          </a:prstGeom>
          <a:gradFill>
            <a:gsLst>
              <a:gs pos="100000">
                <a:srgbClr val="EFF4FE"/>
              </a:gs>
              <a:gs pos="0">
                <a:schemeClr val="bg1"/>
              </a:gs>
            </a:gsLst>
            <a:lin ang="5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32453208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white backgroun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372004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White with Pa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A052D5C8-5B09-3D9A-AC19-9C8E295CD19E}"/>
              </a:ext>
            </a:extLst>
          </p:cNvPr>
          <p:cNvSpPr>
            <a:spLocks noChangeAspect="1"/>
          </p:cNvSpPr>
          <p:nvPr/>
        </p:nvSpPr>
        <p:spPr>
          <a:xfrm>
            <a:off x="11440805" y="6117878"/>
            <a:ext cx="468000" cy="468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fld id="{5F35ABA0-4F47-491F-9F60-95C86C574E21}" type="slidenum">
              <a:rPr lang="en-US" sz="1700" smtClean="0">
                <a:solidFill>
                  <a:schemeClr val="tx1"/>
                </a:solidFill>
                <a:latin typeface="+mj-lt"/>
              </a:rPr>
              <a:pPr algn="ctr"/>
              <a:t>‹#›</a:t>
            </a:fld>
            <a:endParaRPr lang="en-AU" sz="1700"/>
          </a:p>
        </p:txBody>
      </p:sp>
    </p:spTree>
    <p:extLst>
      <p:ext uri="{BB962C8B-B14F-4D97-AF65-F5344CB8AC3E}">
        <p14:creationId xmlns:p14="http://schemas.microsoft.com/office/powerpoint/2010/main" val="28297828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 image with Header">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0ACC4E2-960E-5F72-F0AF-AF06D9BBA5D1}"/>
              </a:ext>
            </a:extLst>
          </p:cNvPr>
          <p:cNvSpPr/>
          <p:nvPr/>
        </p:nvSpPr>
        <p:spPr>
          <a:xfrm rot="10800000">
            <a:off x="-22537" y="544749"/>
            <a:ext cx="12192000" cy="6313251"/>
          </a:xfrm>
          <a:prstGeom prst="rect">
            <a:avLst/>
          </a:prstGeom>
          <a:gradFill>
            <a:gsLst>
              <a:gs pos="100000">
                <a:srgbClr val="F1EFFD"/>
              </a:gs>
              <a:gs pos="0">
                <a:schemeClr val="bg1"/>
              </a:gs>
            </a:gsLst>
            <a:lin ang="162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Picture 6">
            <a:extLst>
              <a:ext uri="{FF2B5EF4-FFF2-40B4-BE49-F238E27FC236}">
                <a16:creationId xmlns:a16="http://schemas.microsoft.com/office/drawing/2014/main" id="{DD6727F1-6878-4771-4645-34CA5DB799A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6090" y="0"/>
            <a:ext cx="12158227" cy="6858000"/>
          </a:xfrm>
          <a:prstGeom prst="rect">
            <a:avLst/>
          </a:prstGeom>
        </p:spPr>
      </p:pic>
      <p:sp>
        <p:nvSpPr>
          <p:cNvPr id="2" name="Heading">
            <a:extLst>
              <a:ext uri="{FF2B5EF4-FFF2-40B4-BE49-F238E27FC236}">
                <a16:creationId xmlns:a16="http://schemas.microsoft.com/office/drawing/2014/main" id="{87BB52D4-142A-F1CC-DCB8-5A48BF2F41E9}"/>
              </a:ext>
            </a:extLst>
          </p:cNvPr>
          <p:cNvSpPr>
            <a:spLocks noGrp="1"/>
          </p:cNvSpPr>
          <p:nvPr>
            <p:ph type="body" sz="quarter" idx="15" hasCustomPrompt="1"/>
          </p:nvPr>
        </p:nvSpPr>
        <p:spPr>
          <a:xfrm>
            <a:off x="6282000" y="2718998"/>
            <a:ext cx="5019151" cy="1964752"/>
          </a:xfrm>
          <a:prstGeom prst="rect">
            <a:avLst/>
          </a:prstGeom>
          <a:effectLst/>
        </p:spPr>
        <p:txBody>
          <a:bodyPr lIns="0" tIns="0" rIns="0" bIns="0" anchor="b">
            <a:noAutofit/>
          </a:bodyPr>
          <a:lstStyle>
            <a:lvl1pPr marL="0" indent="0">
              <a:lnSpc>
                <a:spcPct val="100000"/>
              </a:lnSpc>
              <a:spcBef>
                <a:spcPts val="0"/>
              </a:spcBef>
              <a:buFontTx/>
              <a:buNone/>
              <a:defRPr sz="5500">
                <a:solidFill>
                  <a:schemeClr val="tx1"/>
                </a:solidFill>
                <a:effectLst/>
                <a:latin typeface="+mj-lt"/>
              </a:defRPr>
            </a:lvl1pPr>
            <a:lvl2pPr marL="457200" indent="0">
              <a:buFontTx/>
              <a:buNone/>
              <a:defRPr sz="6000">
                <a:solidFill>
                  <a:schemeClr val="bg1"/>
                </a:solidFill>
                <a:latin typeface="+mj-lt"/>
              </a:defRPr>
            </a:lvl2pPr>
            <a:lvl3pPr marL="914400" indent="0">
              <a:buFontTx/>
              <a:buNone/>
              <a:defRPr sz="6000">
                <a:solidFill>
                  <a:schemeClr val="bg1"/>
                </a:solidFill>
                <a:latin typeface="+mj-lt"/>
              </a:defRPr>
            </a:lvl3pPr>
            <a:lvl4pPr marL="1371600" indent="0">
              <a:buFontTx/>
              <a:buNone/>
              <a:defRPr sz="6000">
                <a:solidFill>
                  <a:schemeClr val="bg1"/>
                </a:solidFill>
                <a:latin typeface="+mj-lt"/>
              </a:defRPr>
            </a:lvl4pPr>
            <a:lvl5pPr marL="1828800" indent="0">
              <a:buFontTx/>
              <a:buNone/>
              <a:defRPr sz="6000">
                <a:solidFill>
                  <a:schemeClr val="bg1"/>
                </a:solidFill>
                <a:latin typeface="+mj-lt"/>
              </a:defRPr>
            </a:lvl5pPr>
          </a:lstStyle>
          <a:p>
            <a:pPr lvl="0"/>
            <a:r>
              <a:rPr lang="en-US"/>
              <a:t>Add your heading </a:t>
            </a:r>
          </a:p>
          <a:p>
            <a:pPr lvl="0"/>
            <a:r>
              <a:rPr lang="en-US"/>
              <a:t>here</a:t>
            </a:r>
            <a:endParaRPr lang="en-AU"/>
          </a:p>
        </p:txBody>
      </p:sp>
      <p:sp>
        <p:nvSpPr>
          <p:cNvPr id="8" name="Iphone Image">
            <a:extLst>
              <a:ext uri="{FF2B5EF4-FFF2-40B4-BE49-F238E27FC236}">
                <a16:creationId xmlns:a16="http://schemas.microsoft.com/office/drawing/2014/main" id="{F8CF91FA-A437-106E-3090-4229A2229CAE}"/>
              </a:ext>
            </a:extLst>
          </p:cNvPr>
          <p:cNvSpPr>
            <a:spLocks noGrp="1"/>
          </p:cNvSpPr>
          <p:nvPr>
            <p:ph type="pic" sz="quarter" idx="18" hasCustomPrompt="1"/>
          </p:nvPr>
        </p:nvSpPr>
        <p:spPr>
          <a:xfrm>
            <a:off x="807396" y="817123"/>
            <a:ext cx="4686313" cy="5282120"/>
          </a:xfrm>
          <a:prstGeom prst="roundRect">
            <a:avLst>
              <a:gd name="adj" fmla="val 8204"/>
            </a:avLst>
          </a:prstGeom>
          <a:solidFill>
            <a:schemeClr val="bg1">
              <a:lumMod val="75000"/>
            </a:schemeClr>
          </a:solidFill>
        </p:spPr>
        <p:txBody>
          <a:bodyPr anchor="ctr"/>
          <a:lstStyle>
            <a:lvl1pPr marL="0" indent="0" algn="ctr">
              <a:buNone/>
              <a:defRPr>
                <a:latin typeface="+mj-lt"/>
              </a:defRPr>
            </a:lvl1pPr>
          </a:lstStyle>
          <a:p>
            <a:r>
              <a:rPr lang="en-US"/>
              <a:t>Click to Add</a:t>
            </a:r>
          </a:p>
          <a:p>
            <a:r>
              <a:rPr lang="en-US"/>
              <a:t>Image Here</a:t>
            </a:r>
          </a:p>
        </p:txBody>
      </p:sp>
    </p:spTree>
    <p:extLst>
      <p:ext uri="{BB962C8B-B14F-4D97-AF65-F5344CB8AC3E}">
        <p14:creationId xmlns:p14="http://schemas.microsoft.com/office/powerpoint/2010/main" val="664909430"/>
      </p:ext>
    </p:extLst>
  </p:cSld>
  <p:clrMapOvr>
    <a:masterClrMapping/>
  </p:clrMapOvr>
  <p:extLst>
    <p:ext uri="{DCECCB84-F9BA-43D5-87BE-67443E8EF086}">
      <p15:sldGuideLst xmlns:p15="http://schemas.microsoft.com/office/powerpoint/2012/main">
        <p15:guide id="1" orient="horz" pos="323">
          <p15:clr>
            <a:srgbClr val="FBAE40"/>
          </p15:clr>
        </p15:guide>
        <p15:guide id="2" pos="325">
          <p15:clr>
            <a:srgbClr val="FBAE40"/>
          </p15:clr>
        </p15:guide>
        <p15:guide id="5" orient="horz" pos="2160">
          <p15:clr>
            <a:srgbClr val="FBAE40"/>
          </p15:clr>
        </p15:guide>
        <p15:guide id="6" pos="3840">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1_3 images and text">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7AAB1BC-A5D3-ECB5-C000-A799CA18483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520"/>
            <a:ext cx="12192000" cy="6856959"/>
          </a:xfrm>
          <a:prstGeom prst="rect">
            <a:avLst/>
          </a:prstGeom>
        </p:spPr>
      </p:pic>
      <p:sp>
        <p:nvSpPr>
          <p:cNvPr id="14" name="Rectangle: Rounded Corners 13">
            <a:extLst>
              <a:ext uri="{FF2B5EF4-FFF2-40B4-BE49-F238E27FC236}">
                <a16:creationId xmlns:a16="http://schemas.microsoft.com/office/drawing/2014/main" id="{2BD4F32E-1FFA-AAD3-A9DB-54EF9C14D16F}"/>
              </a:ext>
            </a:extLst>
          </p:cNvPr>
          <p:cNvSpPr/>
          <p:nvPr/>
        </p:nvSpPr>
        <p:spPr>
          <a:xfrm>
            <a:off x="745849" y="833848"/>
            <a:ext cx="3115641" cy="5255668"/>
          </a:xfrm>
          <a:prstGeom prst="roundRect">
            <a:avLst>
              <a:gd name="adj" fmla="val 7256"/>
            </a:avLst>
          </a:prstGeom>
          <a:solidFill>
            <a:schemeClr val="bg1"/>
          </a:solidFill>
          <a:ln>
            <a:noFill/>
          </a:ln>
          <a:effectLst>
            <a:glow rad="190500">
              <a:schemeClr val="bg1">
                <a:lumMod val="85000"/>
                <a:alpha val="5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Text1">
            <a:extLst>
              <a:ext uri="{FF2B5EF4-FFF2-40B4-BE49-F238E27FC236}">
                <a16:creationId xmlns:a16="http://schemas.microsoft.com/office/drawing/2014/main" id="{E42F9CFE-2FD0-EB0B-6CD7-F51ED3E057DA}"/>
              </a:ext>
            </a:extLst>
          </p:cNvPr>
          <p:cNvSpPr>
            <a:spLocks noGrp="1"/>
          </p:cNvSpPr>
          <p:nvPr>
            <p:ph type="body" sz="quarter" idx="11" hasCustomPrompt="1"/>
          </p:nvPr>
        </p:nvSpPr>
        <p:spPr>
          <a:xfrm>
            <a:off x="1027583" y="3900485"/>
            <a:ext cx="2529073" cy="1783200"/>
          </a:xfrm>
          <a:prstGeom prst="rect">
            <a:avLst/>
          </a:prstGeom>
        </p:spPr>
        <p:txBody>
          <a:bodyPr lIns="0" tIns="0" rIns="0" bIns="0"/>
          <a:lstStyle>
            <a:lvl1pPr marL="0" indent="0" algn="ctr">
              <a:buNone/>
              <a:defRPr sz="1600">
                <a:latin typeface="+mj-lt"/>
              </a:defRPr>
            </a:lvl1pPr>
            <a:lvl2pPr marL="360000" indent="0" algn="ctr">
              <a:buNone/>
              <a:defRPr sz="1200">
                <a:latin typeface="+mj-lt"/>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a:t>
            </a:r>
            <a:br>
              <a:rPr lang="en-US"/>
            </a:br>
            <a:r>
              <a:rPr lang="en-US"/>
              <a:t>HERE</a:t>
            </a:r>
            <a:endParaRPr lang="en-AU"/>
          </a:p>
        </p:txBody>
      </p:sp>
      <p:sp>
        <p:nvSpPr>
          <p:cNvPr id="16" name="Iphone Image">
            <a:extLst>
              <a:ext uri="{FF2B5EF4-FFF2-40B4-BE49-F238E27FC236}">
                <a16:creationId xmlns:a16="http://schemas.microsoft.com/office/drawing/2014/main" id="{CBE7D47B-B07E-4C52-6B20-E187DD3E378E}"/>
              </a:ext>
            </a:extLst>
          </p:cNvPr>
          <p:cNvSpPr>
            <a:spLocks noGrp="1"/>
          </p:cNvSpPr>
          <p:nvPr>
            <p:ph type="pic" sz="quarter" idx="27" hasCustomPrompt="1"/>
          </p:nvPr>
        </p:nvSpPr>
        <p:spPr>
          <a:xfrm>
            <a:off x="1105400" y="1174315"/>
            <a:ext cx="2412345" cy="2512467"/>
          </a:xfrm>
          <a:prstGeom prst="roundRect">
            <a:avLst>
              <a:gd name="adj" fmla="val 11647"/>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
        <p:nvSpPr>
          <p:cNvPr id="19" name="Rectangle: Rounded Corners 18">
            <a:extLst>
              <a:ext uri="{FF2B5EF4-FFF2-40B4-BE49-F238E27FC236}">
                <a16:creationId xmlns:a16="http://schemas.microsoft.com/office/drawing/2014/main" id="{9A388DDC-8C02-1E73-D6ED-C040654A290C}"/>
              </a:ext>
            </a:extLst>
          </p:cNvPr>
          <p:cNvSpPr/>
          <p:nvPr/>
        </p:nvSpPr>
        <p:spPr>
          <a:xfrm>
            <a:off x="4530276" y="833847"/>
            <a:ext cx="3115641" cy="5255668"/>
          </a:xfrm>
          <a:prstGeom prst="roundRect">
            <a:avLst>
              <a:gd name="adj" fmla="val 7256"/>
            </a:avLst>
          </a:prstGeom>
          <a:solidFill>
            <a:schemeClr val="bg1"/>
          </a:solidFill>
          <a:ln>
            <a:noFill/>
          </a:ln>
          <a:effectLst>
            <a:glow rad="190500">
              <a:schemeClr val="bg1">
                <a:lumMod val="85000"/>
                <a:alpha val="5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 name="Text1">
            <a:extLst>
              <a:ext uri="{FF2B5EF4-FFF2-40B4-BE49-F238E27FC236}">
                <a16:creationId xmlns:a16="http://schemas.microsoft.com/office/drawing/2014/main" id="{7AE66FC0-EAF4-994F-7E49-8CC25C911289}"/>
              </a:ext>
            </a:extLst>
          </p:cNvPr>
          <p:cNvSpPr>
            <a:spLocks noGrp="1"/>
          </p:cNvSpPr>
          <p:nvPr>
            <p:ph type="body" sz="quarter" idx="28" hasCustomPrompt="1"/>
          </p:nvPr>
        </p:nvSpPr>
        <p:spPr>
          <a:xfrm>
            <a:off x="4812010" y="3900485"/>
            <a:ext cx="2529073" cy="1783200"/>
          </a:xfrm>
          <a:prstGeom prst="rect">
            <a:avLst/>
          </a:prstGeom>
        </p:spPr>
        <p:txBody>
          <a:bodyPr lIns="0" tIns="0" rIns="0" bIns="0"/>
          <a:lstStyle>
            <a:lvl1pPr marL="0" indent="0" algn="ctr">
              <a:buNone/>
              <a:defRPr sz="1600">
                <a:latin typeface="+mj-lt"/>
              </a:defRPr>
            </a:lvl1pPr>
            <a:lvl2pPr marL="360000" indent="0" algn="ctr">
              <a:buNone/>
              <a:defRPr sz="1200">
                <a:latin typeface="+mj-lt"/>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a:t>
            </a:r>
            <a:br>
              <a:rPr lang="en-US"/>
            </a:br>
            <a:r>
              <a:rPr lang="en-US"/>
              <a:t>HERE</a:t>
            </a:r>
            <a:endParaRPr lang="en-AU"/>
          </a:p>
        </p:txBody>
      </p:sp>
      <p:sp>
        <p:nvSpPr>
          <p:cNvPr id="22" name="Iphone Image">
            <a:extLst>
              <a:ext uri="{FF2B5EF4-FFF2-40B4-BE49-F238E27FC236}">
                <a16:creationId xmlns:a16="http://schemas.microsoft.com/office/drawing/2014/main" id="{C2218FB1-86B2-1309-5065-1811138E7732}"/>
              </a:ext>
            </a:extLst>
          </p:cNvPr>
          <p:cNvSpPr>
            <a:spLocks noGrp="1"/>
          </p:cNvSpPr>
          <p:nvPr>
            <p:ph type="pic" sz="quarter" idx="29" hasCustomPrompt="1"/>
          </p:nvPr>
        </p:nvSpPr>
        <p:spPr>
          <a:xfrm>
            <a:off x="4889827" y="1174315"/>
            <a:ext cx="2412345" cy="2512467"/>
          </a:xfrm>
          <a:prstGeom prst="roundRect">
            <a:avLst>
              <a:gd name="adj" fmla="val 11647"/>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
        <p:nvSpPr>
          <p:cNvPr id="23" name="Rectangle: Rounded Corners 22">
            <a:extLst>
              <a:ext uri="{FF2B5EF4-FFF2-40B4-BE49-F238E27FC236}">
                <a16:creationId xmlns:a16="http://schemas.microsoft.com/office/drawing/2014/main" id="{E9605F40-FC40-33CE-E068-AB42778E9C16}"/>
              </a:ext>
            </a:extLst>
          </p:cNvPr>
          <p:cNvSpPr/>
          <p:nvPr/>
        </p:nvSpPr>
        <p:spPr>
          <a:xfrm>
            <a:off x="8323696" y="833847"/>
            <a:ext cx="3115641" cy="5255668"/>
          </a:xfrm>
          <a:prstGeom prst="roundRect">
            <a:avLst>
              <a:gd name="adj" fmla="val 7256"/>
            </a:avLst>
          </a:prstGeom>
          <a:solidFill>
            <a:schemeClr val="bg1"/>
          </a:solidFill>
          <a:ln>
            <a:noFill/>
          </a:ln>
          <a:effectLst>
            <a:glow rad="190500">
              <a:schemeClr val="bg1">
                <a:lumMod val="85000"/>
                <a:alpha val="5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 name="Text1">
            <a:extLst>
              <a:ext uri="{FF2B5EF4-FFF2-40B4-BE49-F238E27FC236}">
                <a16:creationId xmlns:a16="http://schemas.microsoft.com/office/drawing/2014/main" id="{6D680D00-84E6-7AD2-D110-744C97BF11CF}"/>
              </a:ext>
            </a:extLst>
          </p:cNvPr>
          <p:cNvSpPr>
            <a:spLocks noGrp="1"/>
          </p:cNvSpPr>
          <p:nvPr>
            <p:ph type="body" sz="quarter" idx="30" hasCustomPrompt="1"/>
          </p:nvPr>
        </p:nvSpPr>
        <p:spPr>
          <a:xfrm>
            <a:off x="8605430" y="3900485"/>
            <a:ext cx="2529073" cy="1783200"/>
          </a:xfrm>
          <a:prstGeom prst="rect">
            <a:avLst/>
          </a:prstGeom>
        </p:spPr>
        <p:txBody>
          <a:bodyPr lIns="0" tIns="0" rIns="0" bIns="0"/>
          <a:lstStyle>
            <a:lvl1pPr marL="0" indent="0" algn="ctr">
              <a:buNone/>
              <a:defRPr sz="1600">
                <a:latin typeface="+mj-lt"/>
              </a:defRPr>
            </a:lvl1pPr>
            <a:lvl2pPr marL="360000" indent="0" algn="ctr">
              <a:buNone/>
              <a:defRPr sz="1200">
                <a:latin typeface="+mj-lt"/>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a:t>
            </a:r>
            <a:br>
              <a:rPr lang="en-US"/>
            </a:br>
            <a:r>
              <a:rPr lang="en-US"/>
              <a:t>HERE</a:t>
            </a:r>
            <a:endParaRPr lang="en-AU"/>
          </a:p>
        </p:txBody>
      </p:sp>
      <p:sp>
        <p:nvSpPr>
          <p:cNvPr id="25" name="Iphone Image">
            <a:extLst>
              <a:ext uri="{FF2B5EF4-FFF2-40B4-BE49-F238E27FC236}">
                <a16:creationId xmlns:a16="http://schemas.microsoft.com/office/drawing/2014/main" id="{2FBE53AF-2FE9-14D3-D34D-FDC8CA76D0D3}"/>
              </a:ext>
            </a:extLst>
          </p:cNvPr>
          <p:cNvSpPr>
            <a:spLocks noGrp="1"/>
          </p:cNvSpPr>
          <p:nvPr>
            <p:ph type="pic" sz="quarter" idx="31" hasCustomPrompt="1"/>
          </p:nvPr>
        </p:nvSpPr>
        <p:spPr>
          <a:xfrm>
            <a:off x="8683247" y="1174315"/>
            <a:ext cx="2412345" cy="2512467"/>
          </a:xfrm>
          <a:prstGeom prst="roundRect">
            <a:avLst>
              <a:gd name="adj" fmla="val 11647"/>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Tree>
    <p:extLst>
      <p:ext uri="{BB962C8B-B14F-4D97-AF65-F5344CB8AC3E}">
        <p14:creationId xmlns:p14="http://schemas.microsoft.com/office/powerpoint/2010/main" val="3572750068"/>
      </p:ext>
    </p:extLst>
  </p:cSld>
  <p:clrMapOvr>
    <a:masterClrMapping/>
  </p:clrMapOvr>
  <p:extLst>
    <p:ext uri="{DCECCB84-F9BA-43D5-87BE-67443E8EF086}">
      <p15:sldGuideLst xmlns:p15="http://schemas.microsoft.com/office/powerpoint/2012/main">
        <p15:guide id="1" orient="horz" pos="323">
          <p15:clr>
            <a:srgbClr val="FBAE40"/>
          </p15:clr>
        </p15:guide>
        <p15:guide id="2" pos="325">
          <p15:clr>
            <a:srgbClr val="FBAE40"/>
          </p15:clr>
        </p15:guide>
        <p15:guide id="5" orient="horz" pos="2160">
          <p15:clr>
            <a:srgbClr val="FBAE40"/>
          </p15:clr>
        </p15:guide>
        <p15:guide id="6" pos="3840">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2_3 images and text">
    <p:bg>
      <p:bgPr>
        <a:solidFill>
          <a:schemeClr val="bg1"/>
        </a:soli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3D1F1168-009B-25C4-6C7D-3B8660C52FA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4590" y="520"/>
            <a:ext cx="12246590" cy="6856959"/>
          </a:xfrm>
          <a:prstGeom prst="rect">
            <a:avLst/>
          </a:prstGeom>
        </p:spPr>
      </p:pic>
      <p:sp>
        <p:nvSpPr>
          <p:cNvPr id="14" name="Rectangle: Rounded Corners 13">
            <a:extLst>
              <a:ext uri="{FF2B5EF4-FFF2-40B4-BE49-F238E27FC236}">
                <a16:creationId xmlns:a16="http://schemas.microsoft.com/office/drawing/2014/main" id="{2BD4F32E-1FFA-AAD3-A9DB-54EF9C14D16F}"/>
              </a:ext>
            </a:extLst>
          </p:cNvPr>
          <p:cNvSpPr/>
          <p:nvPr/>
        </p:nvSpPr>
        <p:spPr>
          <a:xfrm>
            <a:off x="476655" y="690664"/>
            <a:ext cx="2636196" cy="5398852"/>
          </a:xfrm>
          <a:prstGeom prst="roundRect">
            <a:avLst>
              <a:gd name="adj" fmla="val 7256"/>
            </a:avLst>
          </a:prstGeom>
          <a:solidFill>
            <a:schemeClr val="bg1"/>
          </a:solidFill>
          <a:ln>
            <a:noFill/>
          </a:ln>
          <a:effectLst>
            <a:glow rad="190500">
              <a:schemeClr val="bg1">
                <a:lumMod val="85000"/>
                <a:alpha val="5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Text1">
            <a:extLst>
              <a:ext uri="{FF2B5EF4-FFF2-40B4-BE49-F238E27FC236}">
                <a16:creationId xmlns:a16="http://schemas.microsoft.com/office/drawing/2014/main" id="{E42F9CFE-2FD0-EB0B-6CD7-F51ED3E057DA}"/>
              </a:ext>
            </a:extLst>
          </p:cNvPr>
          <p:cNvSpPr>
            <a:spLocks noGrp="1"/>
          </p:cNvSpPr>
          <p:nvPr>
            <p:ph type="body" sz="quarter" idx="11" hasCustomPrompt="1"/>
          </p:nvPr>
        </p:nvSpPr>
        <p:spPr>
          <a:xfrm>
            <a:off x="794114" y="3786176"/>
            <a:ext cx="2026907" cy="1933687"/>
          </a:xfrm>
          <a:prstGeom prst="rect">
            <a:avLst/>
          </a:prstGeom>
        </p:spPr>
        <p:txBody>
          <a:bodyPr lIns="0" tIns="0" rIns="0" bIns="0"/>
          <a:lstStyle>
            <a:lvl1pPr marL="0" indent="0" algn="ctr">
              <a:buNone/>
              <a:defRPr sz="1600">
                <a:latin typeface="+mj-lt"/>
              </a:defRPr>
            </a:lvl1pPr>
            <a:lvl2pPr marL="360000" indent="0" algn="ctr">
              <a:buNone/>
              <a:defRPr sz="1200">
                <a:latin typeface="+mj-lt"/>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a:t>
            </a:r>
            <a:br>
              <a:rPr lang="en-US"/>
            </a:br>
            <a:r>
              <a:rPr lang="en-US"/>
              <a:t>HERE</a:t>
            </a:r>
            <a:endParaRPr lang="en-AU"/>
          </a:p>
        </p:txBody>
      </p:sp>
      <p:sp>
        <p:nvSpPr>
          <p:cNvPr id="16" name="Iphone Image">
            <a:extLst>
              <a:ext uri="{FF2B5EF4-FFF2-40B4-BE49-F238E27FC236}">
                <a16:creationId xmlns:a16="http://schemas.microsoft.com/office/drawing/2014/main" id="{CBE7D47B-B07E-4C52-6B20-E187DD3E378E}"/>
              </a:ext>
            </a:extLst>
          </p:cNvPr>
          <p:cNvSpPr>
            <a:spLocks noGrp="1"/>
          </p:cNvSpPr>
          <p:nvPr>
            <p:ph type="pic" sz="quarter" idx="27" hasCustomPrompt="1"/>
          </p:nvPr>
        </p:nvSpPr>
        <p:spPr>
          <a:xfrm>
            <a:off x="794114" y="1011677"/>
            <a:ext cx="2026907" cy="2482977"/>
          </a:xfrm>
          <a:prstGeom prst="roundRect">
            <a:avLst>
              <a:gd name="adj" fmla="val 11647"/>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
        <p:nvSpPr>
          <p:cNvPr id="5" name="Rectangle: Rounded Corners 4">
            <a:extLst>
              <a:ext uri="{FF2B5EF4-FFF2-40B4-BE49-F238E27FC236}">
                <a16:creationId xmlns:a16="http://schemas.microsoft.com/office/drawing/2014/main" id="{78E0FCBD-DF35-7BAB-DAA9-06AE1A1D3F73}"/>
              </a:ext>
            </a:extLst>
          </p:cNvPr>
          <p:cNvSpPr/>
          <p:nvPr/>
        </p:nvSpPr>
        <p:spPr>
          <a:xfrm>
            <a:off x="3375497" y="690664"/>
            <a:ext cx="2636196" cy="5398852"/>
          </a:xfrm>
          <a:prstGeom prst="roundRect">
            <a:avLst>
              <a:gd name="adj" fmla="val 7256"/>
            </a:avLst>
          </a:prstGeom>
          <a:solidFill>
            <a:schemeClr val="bg1"/>
          </a:solidFill>
          <a:ln>
            <a:noFill/>
          </a:ln>
          <a:effectLst>
            <a:glow rad="190500">
              <a:schemeClr val="bg1">
                <a:lumMod val="85000"/>
                <a:alpha val="5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Text1">
            <a:extLst>
              <a:ext uri="{FF2B5EF4-FFF2-40B4-BE49-F238E27FC236}">
                <a16:creationId xmlns:a16="http://schemas.microsoft.com/office/drawing/2014/main" id="{1AB82C11-FA60-DB2C-552F-7FE86D0B7275}"/>
              </a:ext>
            </a:extLst>
          </p:cNvPr>
          <p:cNvSpPr>
            <a:spLocks noGrp="1"/>
          </p:cNvSpPr>
          <p:nvPr>
            <p:ph type="body" sz="quarter" idx="28" hasCustomPrompt="1"/>
          </p:nvPr>
        </p:nvSpPr>
        <p:spPr>
          <a:xfrm>
            <a:off x="3692956" y="3786176"/>
            <a:ext cx="2026907" cy="1933687"/>
          </a:xfrm>
          <a:prstGeom prst="rect">
            <a:avLst/>
          </a:prstGeom>
        </p:spPr>
        <p:txBody>
          <a:bodyPr lIns="0" tIns="0" rIns="0" bIns="0"/>
          <a:lstStyle>
            <a:lvl1pPr marL="0" indent="0" algn="ctr">
              <a:buNone/>
              <a:defRPr sz="1600">
                <a:latin typeface="+mj-lt"/>
              </a:defRPr>
            </a:lvl1pPr>
            <a:lvl2pPr marL="360000" indent="0" algn="ctr">
              <a:buNone/>
              <a:defRPr sz="1200">
                <a:latin typeface="+mj-lt"/>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a:t>
            </a:r>
            <a:br>
              <a:rPr lang="en-US"/>
            </a:br>
            <a:r>
              <a:rPr lang="en-US"/>
              <a:t>HERE</a:t>
            </a:r>
            <a:endParaRPr lang="en-AU"/>
          </a:p>
        </p:txBody>
      </p:sp>
      <p:sp>
        <p:nvSpPr>
          <p:cNvPr id="7" name="Iphone Image">
            <a:extLst>
              <a:ext uri="{FF2B5EF4-FFF2-40B4-BE49-F238E27FC236}">
                <a16:creationId xmlns:a16="http://schemas.microsoft.com/office/drawing/2014/main" id="{6C6FFF96-66DA-583B-A1EA-A490EAB98AB6}"/>
              </a:ext>
            </a:extLst>
          </p:cNvPr>
          <p:cNvSpPr>
            <a:spLocks noGrp="1"/>
          </p:cNvSpPr>
          <p:nvPr>
            <p:ph type="pic" sz="quarter" idx="29" hasCustomPrompt="1"/>
          </p:nvPr>
        </p:nvSpPr>
        <p:spPr>
          <a:xfrm>
            <a:off x="3692956" y="1011677"/>
            <a:ext cx="2026907" cy="2482977"/>
          </a:xfrm>
          <a:prstGeom prst="roundRect">
            <a:avLst>
              <a:gd name="adj" fmla="val 11647"/>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
        <p:nvSpPr>
          <p:cNvPr id="8" name="Rectangle: Rounded Corners 7">
            <a:extLst>
              <a:ext uri="{FF2B5EF4-FFF2-40B4-BE49-F238E27FC236}">
                <a16:creationId xmlns:a16="http://schemas.microsoft.com/office/drawing/2014/main" id="{16851DD7-A810-DECF-0AC4-D58A2959BA72}"/>
              </a:ext>
            </a:extLst>
          </p:cNvPr>
          <p:cNvSpPr/>
          <p:nvPr/>
        </p:nvSpPr>
        <p:spPr>
          <a:xfrm>
            <a:off x="6254887" y="690664"/>
            <a:ext cx="2636196" cy="5398852"/>
          </a:xfrm>
          <a:prstGeom prst="roundRect">
            <a:avLst>
              <a:gd name="adj" fmla="val 7256"/>
            </a:avLst>
          </a:prstGeom>
          <a:solidFill>
            <a:schemeClr val="bg1"/>
          </a:solidFill>
          <a:ln>
            <a:noFill/>
          </a:ln>
          <a:effectLst>
            <a:glow rad="190500">
              <a:schemeClr val="bg1">
                <a:lumMod val="85000"/>
                <a:alpha val="5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1">
            <a:extLst>
              <a:ext uri="{FF2B5EF4-FFF2-40B4-BE49-F238E27FC236}">
                <a16:creationId xmlns:a16="http://schemas.microsoft.com/office/drawing/2014/main" id="{F14512A5-94F2-3597-5E3E-9668C04561F2}"/>
              </a:ext>
            </a:extLst>
          </p:cNvPr>
          <p:cNvSpPr>
            <a:spLocks noGrp="1"/>
          </p:cNvSpPr>
          <p:nvPr>
            <p:ph type="body" sz="quarter" idx="30" hasCustomPrompt="1"/>
          </p:nvPr>
        </p:nvSpPr>
        <p:spPr>
          <a:xfrm>
            <a:off x="6572346" y="3786176"/>
            <a:ext cx="2026907" cy="1933687"/>
          </a:xfrm>
          <a:prstGeom prst="rect">
            <a:avLst/>
          </a:prstGeom>
        </p:spPr>
        <p:txBody>
          <a:bodyPr lIns="0" tIns="0" rIns="0" bIns="0"/>
          <a:lstStyle>
            <a:lvl1pPr marL="0" indent="0" algn="ctr">
              <a:buNone/>
              <a:defRPr sz="1600">
                <a:latin typeface="+mj-lt"/>
              </a:defRPr>
            </a:lvl1pPr>
            <a:lvl2pPr marL="360000" indent="0" algn="ctr">
              <a:buNone/>
              <a:defRPr sz="1200">
                <a:latin typeface="+mj-lt"/>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a:t>
            </a:r>
            <a:br>
              <a:rPr lang="en-US"/>
            </a:br>
            <a:r>
              <a:rPr lang="en-US"/>
              <a:t>HERE</a:t>
            </a:r>
            <a:endParaRPr lang="en-AU"/>
          </a:p>
        </p:txBody>
      </p:sp>
      <p:sp>
        <p:nvSpPr>
          <p:cNvPr id="10" name="Iphone Image">
            <a:extLst>
              <a:ext uri="{FF2B5EF4-FFF2-40B4-BE49-F238E27FC236}">
                <a16:creationId xmlns:a16="http://schemas.microsoft.com/office/drawing/2014/main" id="{DE77CDFF-867A-60F4-7829-59FF4B80275F}"/>
              </a:ext>
            </a:extLst>
          </p:cNvPr>
          <p:cNvSpPr>
            <a:spLocks noGrp="1"/>
          </p:cNvSpPr>
          <p:nvPr>
            <p:ph type="pic" sz="quarter" idx="31" hasCustomPrompt="1"/>
          </p:nvPr>
        </p:nvSpPr>
        <p:spPr>
          <a:xfrm>
            <a:off x="6572346" y="1011677"/>
            <a:ext cx="2026907" cy="2482977"/>
          </a:xfrm>
          <a:prstGeom prst="roundRect">
            <a:avLst>
              <a:gd name="adj" fmla="val 11647"/>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
        <p:nvSpPr>
          <p:cNvPr id="11" name="Rectangle: Rounded Corners 10">
            <a:extLst>
              <a:ext uri="{FF2B5EF4-FFF2-40B4-BE49-F238E27FC236}">
                <a16:creationId xmlns:a16="http://schemas.microsoft.com/office/drawing/2014/main" id="{5D00EC8B-C48B-45B6-6356-3F249A1ECB05}"/>
              </a:ext>
            </a:extLst>
          </p:cNvPr>
          <p:cNvSpPr/>
          <p:nvPr/>
        </p:nvSpPr>
        <p:spPr>
          <a:xfrm>
            <a:off x="9114822" y="690664"/>
            <a:ext cx="2636196" cy="5398852"/>
          </a:xfrm>
          <a:prstGeom prst="roundRect">
            <a:avLst>
              <a:gd name="adj" fmla="val 7256"/>
            </a:avLst>
          </a:prstGeom>
          <a:solidFill>
            <a:schemeClr val="bg1"/>
          </a:solidFill>
          <a:ln>
            <a:noFill/>
          </a:ln>
          <a:effectLst>
            <a:glow rad="190500">
              <a:schemeClr val="bg1">
                <a:lumMod val="85000"/>
                <a:alpha val="5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Text1">
            <a:extLst>
              <a:ext uri="{FF2B5EF4-FFF2-40B4-BE49-F238E27FC236}">
                <a16:creationId xmlns:a16="http://schemas.microsoft.com/office/drawing/2014/main" id="{E0A575D9-3D9B-C63D-263F-44493C77E021}"/>
              </a:ext>
            </a:extLst>
          </p:cNvPr>
          <p:cNvSpPr>
            <a:spLocks noGrp="1"/>
          </p:cNvSpPr>
          <p:nvPr>
            <p:ph type="body" sz="quarter" idx="32" hasCustomPrompt="1"/>
          </p:nvPr>
        </p:nvSpPr>
        <p:spPr>
          <a:xfrm>
            <a:off x="9432281" y="3786176"/>
            <a:ext cx="2026907" cy="1933687"/>
          </a:xfrm>
          <a:prstGeom prst="rect">
            <a:avLst/>
          </a:prstGeom>
        </p:spPr>
        <p:txBody>
          <a:bodyPr lIns="0" tIns="0" rIns="0" bIns="0"/>
          <a:lstStyle>
            <a:lvl1pPr marL="0" indent="0" algn="ctr">
              <a:buNone/>
              <a:defRPr sz="1600">
                <a:latin typeface="+mj-lt"/>
              </a:defRPr>
            </a:lvl1pPr>
            <a:lvl2pPr marL="360000" indent="0" algn="ctr">
              <a:buNone/>
              <a:defRPr sz="1200">
                <a:latin typeface="+mj-lt"/>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a:t>
            </a:r>
            <a:br>
              <a:rPr lang="en-US"/>
            </a:br>
            <a:r>
              <a:rPr lang="en-US"/>
              <a:t>HERE</a:t>
            </a:r>
            <a:endParaRPr lang="en-AU"/>
          </a:p>
        </p:txBody>
      </p:sp>
      <p:sp>
        <p:nvSpPr>
          <p:cNvPr id="13" name="Iphone Image">
            <a:extLst>
              <a:ext uri="{FF2B5EF4-FFF2-40B4-BE49-F238E27FC236}">
                <a16:creationId xmlns:a16="http://schemas.microsoft.com/office/drawing/2014/main" id="{0D4BA168-6A36-E855-9F8B-4147791CC11A}"/>
              </a:ext>
            </a:extLst>
          </p:cNvPr>
          <p:cNvSpPr>
            <a:spLocks noGrp="1"/>
          </p:cNvSpPr>
          <p:nvPr>
            <p:ph type="pic" sz="quarter" idx="33" hasCustomPrompt="1"/>
          </p:nvPr>
        </p:nvSpPr>
        <p:spPr>
          <a:xfrm>
            <a:off x="9432281" y="1011677"/>
            <a:ext cx="2026907" cy="2482977"/>
          </a:xfrm>
          <a:prstGeom prst="roundRect">
            <a:avLst>
              <a:gd name="adj" fmla="val 11647"/>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Tree>
    <p:extLst>
      <p:ext uri="{BB962C8B-B14F-4D97-AF65-F5344CB8AC3E}">
        <p14:creationId xmlns:p14="http://schemas.microsoft.com/office/powerpoint/2010/main" val="1871842595"/>
      </p:ext>
    </p:extLst>
  </p:cSld>
  <p:clrMapOvr>
    <a:masterClrMapping/>
  </p:clrMapOvr>
  <p:extLst>
    <p:ext uri="{DCECCB84-F9BA-43D5-87BE-67443E8EF086}">
      <p15:sldGuideLst xmlns:p15="http://schemas.microsoft.com/office/powerpoint/2012/main">
        <p15:guide id="1" orient="horz" pos="323">
          <p15:clr>
            <a:srgbClr val="FBAE40"/>
          </p15:clr>
        </p15:guide>
        <p15:guide id="2" pos="325">
          <p15:clr>
            <a:srgbClr val="FBAE40"/>
          </p15:clr>
        </p15:guide>
        <p15:guide id="5" orient="horz" pos="2160">
          <p15:clr>
            <a:srgbClr val="FBAE40"/>
          </p15:clr>
        </p15:guide>
        <p15:guide id="6" pos="3840">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1_10 images and text">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F1D33DC-186A-E10B-2AAF-0351D3EC15E0}"/>
              </a:ext>
            </a:extLst>
          </p:cNvPr>
          <p:cNvSpPr/>
          <p:nvPr/>
        </p:nvSpPr>
        <p:spPr>
          <a:xfrm rot="10800000">
            <a:off x="0" y="544749"/>
            <a:ext cx="12192000" cy="6313251"/>
          </a:xfrm>
          <a:prstGeom prst="rect">
            <a:avLst/>
          </a:prstGeom>
          <a:gradFill>
            <a:gsLst>
              <a:gs pos="100000">
                <a:srgbClr val="F1EFFD"/>
              </a:gs>
              <a:gs pos="0">
                <a:schemeClr val="bg1"/>
              </a:gs>
            </a:gsLst>
            <a:lin ang="162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a:extLst>
              <a:ext uri="{FF2B5EF4-FFF2-40B4-BE49-F238E27FC236}">
                <a16:creationId xmlns:a16="http://schemas.microsoft.com/office/drawing/2014/main" id="{D0ACEF97-A9F8-EE77-55E1-36255EFEB73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161" y="520"/>
            <a:ext cx="12156381" cy="6856958"/>
          </a:xfrm>
          <a:prstGeom prst="rect">
            <a:avLst/>
          </a:prstGeom>
        </p:spPr>
      </p:pic>
      <p:sp>
        <p:nvSpPr>
          <p:cNvPr id="20" name="Text1">
            <a:extLst>
              <a:ext uri="{FF2B5EF4-FFF2-40B4-BE49-F238E27FC236}">
                <a16:creationId xmlns:a16="http://schemas.microsoft.com/office/drawing/2014/main" id="{9DBE31F8-F8EE-A205-26BA-AFE80932FA80}"/>
              </a:ext>
            </a:extLst>
          </p:cNvPr>
          <p:cNvSpPr>
            <a:spLocks noGrp="1"/>
          </p:cNvSpPr>
          <p:nvPr>
            <p:ph type="body" sz="quarter" idx="11" hasCustomPrompt="1"/>
          </p:nvPr>
        </p:nvSpPr>
        <p:spPr>
          <a:xfrm>
            <a:off x="494519" y="2440593"/>
            <a:ext cx="1368000" cy="3872658"/>
          </a:xfrm>
          <a:prstGeom prst="rect">
            <a:avLst/>
          </a:prstGeom>
        </p:spPr>
        <p:txBody>
          <a:bodyPr lIns="0" tIns="0" rIns="0" bIns="0"/>
          <a:lstStyle>
            <a:lvl1pPr marL="0" indent="0" algn="ctr">
              <a:buNone/>
              <a:defRPr sz="1200">
                <a:latin typeface="+mj-lt"/>
              </a:defRPr>
            </a:lvl1pPr>
            <a:lvl2pPr marL="360000" indent="0" algn="ctr">
              <a:buNone/>
              <a:defRPr sz="1200">
                <a:latin typeface="+mj-lt"/>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endParaRPr lang="en-AU"/>
          </a:p>
        </p:txBody>
      </p:sp>
      <p:sp>
        <p:nvSpPr>
          <p:cNvPr id="3" name="Text 2">
            <a:extLst>
              <a:ext uri="{FF2B5EF4-FFF2-40B4-BE49-F238E27FC236}">
                <a16:creationId xmlns:a16="http://schemas.microsoft.com/office/drawing/2014/main" id="{1F2A7AF0-AB40-B3CE-F94B-A3E5FCC46078}"/>
              </a:ext>
            </a:extLst>
          </p:cNvPr>
          <p:cNvSpPr>
            <a:spLocks noGrp="1"/>
          </p:cNvSpPr>
          <p:nvPr>
            <p:ph type="body" sz="quarter" idx="21" hasCustomPrompt="1"/>
          </p:nvPr>
        </p:nvSpPr>
        <p:spPr>
          <a:xfrm>
            <a:off x="2464369" y="2440593"/>
            <a:ext cx="1368000" cy="3872658"/>
          </a:xfrm>
          <a:prstGeom prst="rect">
            <a:avLst/>
          </a:prstGeom>
        </p:spPr>
        <p:txBody>
          <a:bodyPr lIns="0" tIns="0" rIns="0" bIns="0"/>
          <a:lstStyle>
            <a:lvl1pPr marL="0" indent="0" algn="ctr">
              <a:buNone/>
              <a:defRPr sz="1200">
                <a:latin typeface="+mj-lt"/>
              </a:defRPr>
            </a:lvl1pPr>
            <a:lvl2pPr marL="360000" indent="0" algn="ctr">
              <a:buNone/>
              <a:defRPr sz="1200">
                <a:latin typeface="+mj-lt"/>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endParaRPr lang="en-AU"/>
          </a:p>
        </p:txBody>
      </p:sp>
      <p:sp>
        <p:nvSpPr>
          <p:cNvPr id="18" name="Text 3">
            <a:extLst>
              <a:ext uri="{FF2B5EF4-FFF2-40B4-BE49-F238E27FC236}">
                <a16:creationId xmlns:a16="http://schemas.microsoft.com/office/drawing/2014/main" id="{50C44366-47A9-DB58-8815-F74924491EC5}"/>
              </a:ext>
            </a:extLst>
          </p:cNvPr>
          <p:cNvSpPr>
            <a:spLocks noGrp="1"/>
          </p:cNvSpPr>
          <p:nvPr>
            <p:ph type="body" sz="quarter" idx="23" hasCustomPrompt="1"/>
          </p:nvPr>
        </p:nvSpPr>
        <p:spPr>
          <a:xfrm>
            <a:off x="4445164" y="2440593"/>
            <a:ext cx="1368000" cy="3872658"/>
          </a:xfrm>
          <a:prstGeom prst="rect">
            <a:avLst/>
          </a:prstGeom>
        </p:spPr>
        <p:txBody>
          <a:bodyPr lIns="0" tIns="0" rIns="0" bIns="0"/>
          <a:lstStyle>
            <a:lvl1pPr marL="0" indent="0" algn="ctr">
              <a:buNone/>
              <a:defRPr sz="1200">
                <a:latin typeface="+mj-lt"/>
              </a:defRPr>
            </a:lvl1pPr>
            <a:lvl2pPr marL="360000" indent="0" algn="ctr">
              <a:buNone/>
              <a:defRPr sz="1200">
                <a:latin typeface="+mj-lt"/>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endParaRPr lang="en-AU"/>
          </a:p>
        </p:txBody>
      </p:sp>
      <p:sp>
        <p:nvSpPr>
          <p:cNvPr id="22" name="Text 4">
            <a:extLst>
              <a:ext uri="{FF2B5EF4-FFF2-40B4-BE49-F238E27FC236}">
                <a16:creationId xmlns:a16="http://schemas.microsoft.com/office/drawing/2014/main" id="{9CF37793-C0E9-776E-038F-FD6CCD906C5D}"/>
              </a:ext>
            </a:extLst>
          </p:cNvPr>
          <p:cNvSpPr>
            <a:spLocks noGrp="1"/>
          </p:cNvSpPr>
          <p:nvPr>
            <p:ph type="body" sz="quarter" idx="25" hasCustomPrompt="1"/>
          </p:nvPr>
        </p:nvSpPr>
        <p:spPr>
          <a:xfrm>
            <a:off x="6425959" y="2440592"/>
            <a:ext cx="1368000" cy="3872657"/>
          </a:xfrm>
          <a:prstGeom prst="rect">
            <a:avLst/>
          </a:prstGeom>
        </p:spPr>
        <p:txBody>
          <a:bodyPr lIns="0" tIns="0" rIns="0" bIns="0"/>
          <a:lstStyle>
            <a:lvl1pPr marL="0" indent="0" algn="ctr">
              <a:buNone/>
              <a:defRPr sz="1200">
                <a:latin typeface="+mj-lt"/>
              </a:defRPr>
            </a:lvl1pPr>
            <a:lvl2pPr marL="360000" indent="0" algn="ctr">
              <a:buNone/>
              <a:defRPr sz="1200">
                <a:latin typeface="+mj-lt"/>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endParaRPr lang="en-AU"/>
          </a:p>
        </p:txBody>
      </p:sp>
      <p:sp>
        <p:nvSpPr>
          <p:cNvPr id="24" name="Text 5">
            <a:extLst>
              <a:ext uri="{FF2B5EF4-FFF2-40B4-BE49-F238E27FC236}">
                <a16:creationId xmlns:a16="http://schemas.microsoft.com/office/drawing/2014/main" id="{6C153EFC-DADA-C0A1-F00B-02E10AD97BBD}"/>
              </a:ext>
            </a:extLst>
          </p:cNvPr>
          <p:cNvSpPr>
            <a:spLocks noGrp="1"/>
          </p:cNvSpPr>
          <p:nvPr>
            <p:ph type="body" sz="quarter" idx="27" hasCustomPrompt="1"/>
          </p:nvPr>
        </p:nvSpPr>
        <p:spPr>
          <a:xfrm>
            <a:off x="8416482" y="2440593"/>
            <a:ext cx="1368000" cy="3872656"/>
          </a:xfrm>
          <a:prstGeom prst="rect">
            <a:avLst/>
          </a:prstGeom>
        </p:spPr>
        <p:txBody>
          <a:bodyPr lIns="0" tIns="0" rIns="0" bIns="0"/>
          <a:lstStyle>
            <a:lvl1pPr marL="0" indent="0" algn="ctr">
              <a:buNone/>
              <a:defRPr sz="1200">
                <a:latin typeface="+mj-lt"/>
              </a:defRPr>
            </a:lvl1pPr>
            <a:lvl2pPr marL="360000" indent="0" algn="ctr">
              <a:buNone/>
              <a:defRPr sz="1200">
                <a:latin typeface="+mj-lt"/>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endParaRPr lang="en-AU"/>
          </a:p>
        </p:txBody>
      </p:sp>
      <p:sp>
        <p:nvSpPr>
          <p:cNvPr id="2" name="Iphone Image">
            <a:extLst>
              <a:ext uri="{FF2B5EF4-FFF2-40B4-BE49-F238E27FC236}">
                <a16:creationId xmlns:a16="http://schemas.microsoft.com/office/drawing/2014/main" id="{BBEC07BE-05F0-66BC-67E2-17921C13C55F}"/>
              </a:ext>
            </a:extLst>
          </p:cNvPr>
          <p:cNvSpPr>
            <a:spLocks noGrp="1"/>
          </p:cNvSpPr>
          <p:nvPr>
            <p:ph type="pic" sz="quarter" idx="38" hasCustomPrompt="1"/>
          </p:nvPr>
        </p:nvSpPr>
        <p:spPr>
          <a:xfrm>
            <a:off x="386318" y="805270"/>
            <a:ext cx="1541574" cy="1339679"/>
          </a:xfrm>
          <a:prstGeom prst="roundRect">
            <a:avLst>
              <a:gd name="adj" fmla="val 11647"/>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
        <p:nvSpPr>
          <p:cNvPr id="5" name="Iphone Image">
            <a:extLst>
              <a:ext uri="{FF2B5EF4-FFF2-40B4-BE49-F238E27FC236}">
                <a16:creationId xmlns:a16="http://schemas.microsoft.com/office/drawing/2014/main" id="{BD940180-BDDB-25AD-08A2-E0935452C4C6}"/>
              </a:ext>
            </a:extLst>
          </p:cNvPr>
          <p:cNvSpPr>
            <a:spLocks noGrp="1"/>
          </p:cNvSpPr>
          <p:nvPr>
            <p:ph type="pic" sz="quarter" idx="39" hasCustomPrompt="1"/>
          </p:nvPr>
        </p:nvSpPr>
        <p:spPr>
          <a:xfrm>
            <a:off x="2361876" y="805270"/>
            <a:ext cx="1541574" cy="1339679"/>
          </a:xfrm>
          <a:prstGeom prst="roundRect">
            <a:avLst>
              <a:gd name="adj" fmla="val 11647"/>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
        <p:nvSpPr>
          <p:cNvPr id="11" name="Iphone Image">
            <a:extLst>
              <a:ext uri="{FF2B5EF4-FFF2-40B4-BE49-F238E27FC236}">
                <a16:creationId xmlns:a16="http://schemas.microsoft.com/office/drawing/2014/main" id="{23F8B7EC-90A9-20B8-2D50-7F636E2358ED}"/>
              </a:ext>
            </a:extLst>
          </p:cNvPr>
          <p:cNvSpPr>
            <a:spLocks noGrp="1"/>
          </p:cNvSpPr>
          <p:nvPr>
            <p:ph type="pic" sz="quarter" idx="40" hasCustomPrompt="1"/>
          </p:nvPr>
        </p:nvSpPr>
        <p:spPr>
          <a:xfrm>
            <a:off x="4337434" y="805270"/>
            <a:ext cx="1541574" cy="1339679"/>
          </a:xfrm>
          <a:prstGeom prst="roundRect">
            <a:avLst>
              <a:gd name="adj" fmla="val 11647"/>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
        <p:nvSpPr>
          <p:cNvPr id="12" name="Iphone Image">
            <a:extLst>
              <a:ext uri="{FF2B5EF4-FFF2-40B4-BE49-F238E27FC236}">
                <a16:creationId xmlns:a16="http://schemas.microsoft.com/office/drawing/2014/main" id="{E8C46B9D-241D-E70C-B552-FECA50F2F2AF}"/>
              </a:ext>
            </a:extLst>
          </p:cNvPr>
          <p:cNvSpPr>
            <a:spLocks noGrp="1"/>
          </p:cNvSpPr>
          <p:nvPr>
            <p:ph type="pic" sz="quarter" idx="41" hasCustomPrompt="1"/>
          </p:nvPr>
        </p:nvSpPr>
        <p:spPr>
          <a:xfrm>
            <a:off x="6312992" y="805270"/>
            <a:ext cx="1541574" cy="1339679"/>
          </a:xfrm>
          <a:prstGeom prst="roundRect">
            <a:avLst>
              <a:gd name="adj" fmla="val 11647"/>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
        <p:nvSpPr>
          <p:cNvPr id="13" name="Iphone Image">
            <a:extLst>
              <a:ext uri="{FF2B5EF4-FFF2-40B4-BE49-F238E27FC236}">
                <a16:creationId xmlns:a16="http://schemas.microsoft.com/office/drawing/2014/main" id="{474AB12D-BAD1-DD82-7343-2F59376893BA}"/>
              </a:ext>
            </a:extLst>
          </p:cNvPr>
          <p:cNvSpPr>
            <a:spLocks noGrp="1"/>
          </p:cNvSpPr>
          <p:nvPr>
            <p:ph type="pic" sz="quarter" idx="42" hasCustomPrompt="1"/>
          </p:nvPr>
        </p:nvSpPr>
        <p:spPr>
          <a:xfrm>
            <a:off x="8288550" y="805270"/>
            <a:ext cx="1541574" cy="1339679"/>
          </a:xfrm>
          <a:prstGeom prst="roundRect">
            <a:avLst>
              <a:gd name="adj" fmla="val 11647"/>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
        <p:nvSpPr>
          <p:cNvPr id="4" name="Text 5">
            <a:extLst>
              <a:ext uri="{FF2B5EF4-FFF2-40B4-BE49-F238E27FC236}">
                <a16:creationId xmlns:a16="http://schemas.microsoft.com/office/drawing/2014/main" id="{979C9ED1-F28D-503D-94B2-760A9A795DF1}"/>
              </a:ext>
            </a:extLst>
          </p:cNvPr>
          <p:cNvSpPr>
            <a:spLocks noGrp="1"/>
          </p:cNvSpPr>
          <p:nvPr>
            <p:ph type="body" sz="quarter" idx="48" hasCustomPrompt="1"/>
          </p:nvPr>
        </p:nvSpPr>
        <p:spPr>
          <a:xfrm>
            <a:off x="10387551" y="2440592"/>
            <a:ext cx="1368000" cy="3872655"/>
          </a:xfrm>
          <a:prstGeom prst="rect">
            <a:avLst/>
          </a:prstGeom>
        </p:spPr>
        <p:txBody>
          <a:bodyPr lIns="0" tIns="0" rIns="0" bIns="0"/>
          <a:lstStyle>
            <a:lvl1pPr marL="0" indent="0" algn="ctr">
              <a:buNone/>
              <a:defRPr sz="1200">
                <a:latin typeface="+mj-lt"/>
              </a:defRPr>
            </a:lvl1pPr>
            <a:lvl2pPr marL="360000" indent="0" algn="ctr">
              <a:buNone/>
              <a:defRPr sz="1200">
                <a:latin typeface="+mj-lt"/>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endParaRPr lang="en-AU"/>
          </a:p>
        </p:txBody>
      </p:sp>
      <p:sp>
        <p:nvSpPr>
          <p:cNvPr id="8" name="Iphone Image">
            <a:extLst>
              <a:ext uri="{FF2B5EF4-FFF2-40B4-BE49-F238E27FC236}">
                <a16:creationId xmlns:a16="http://schemas.microsoft.com/office/drawing/2014/main" id="{D7EDD6FC-2BC4-53E8-9097-FF7C2B949AA4}"/>
              </a:ext>
            </a:extLst>
          </p:cNvPr>
          <p:cNvSpPr>
            <a:spLocks noGrp="1"/>
          </p:cNvSpPr>
          <p:nvPr>
            <p:ph type="pic" sz="quarter" idx="50" hasCustomPrompt="1"/>
          </p:nvPr>
        </p:nvSpPr>
        <p:spPr>
          <a:xfrm>
            <a:off x="10264108" y="805270"/>
            <a:ext cx="1541574" cy="1339679"/>
          </a:xfrm>
          <a:prstGeom prst="roundRect">
            <a:avLst>
              <a:gd name="adj" fmla="val 11647"/>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Tree>
    <p:extLst>
      <p:ext uri="{BB962C8B-B14F-4D97-AF65-F5344CB8AC3E}">
        <p14:creationId xmlns:p14="http://schemas.microsoft.com/office/powerpoint/2010/main" val="2956975520"/>
      </p:ext>
    </p:extLst>
  </p:cSld>
  <p:clrMapOvr>
    <a:masterClrMapping/>
  </p:clrMapOvr>
  <p:extLst>
    <p:ext uri="{DCECCB84-F9BA-43D5-87BE-67443E8EF086}">
      <p15:sldGuideLst xmlns:p15="http://schemas.microsoft.com/office/powerpoint/2012/main">
        <p15:guide id="1" orient="horz" pos="323">
          <p15:clr>
            <a:srgbClr val="FBAE40"/>
          </p15:clr>
        </p15:guide>
        <p15:guide id="2" pos="325">
          <p15:clr>
            <a:srgbClr val="FBAE40"/>
          </p15:clr>
        </p15:guide>
        <p15:guide id="5" orient="horz" pos="2160">
          <p15:clr>
            <a:srgbClr val="FBAE40"/>
          </p15:clr>
        </p15:guide>
        <p15:guide id="6" pos="3840">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2_10 images and text">
    <p:bg>
      <p:bgPr>
        <a:solidFill>
          <a:schemeClr val="bg1"/>
        </a:solidFill>
        <a:effectLst/>
      </p:bgPr>
    </p:bg>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ACD35AC2-7D8E-4D81-68B8-13CE368D8251}"/>
              </a:ext>
            </a:extLst>
          </p:cNvPr>
          <p:cNvPicPr>
            <a:picLocks noChangeAspect="1"/>
          </p:cNvPicPr>
          <p:nvPr/>
        </p:nvPicPr>
        <p:blipFill>
          <a:blip r:embed="rId2"/>
          <a:stretch>
            <a:fillRect/>
          </a:stretch>
        </p:blipFill>
        <p:spPr>
          <a:xfrm>
            <a:off x="0" y="1042416"/>
            <a:ext cx="12192000" cy="5815584"/>
          </a:xfrm>
          <a:prstGeom prst="rect">
            <a:avLst/>
          </a:prstGeom>
        </p:spPr>
      </p:pic>
      <p:pic>
        <p:nvPicPr>
          <p:cNvPr id="3" name="Picture 2">
            <a:extLst>
              <a:ext uri="{FF2B5EF4-FFF2-40B4-BE49-F238E27FC236}">
                <a16:creationId xmlns:a16="http://schemas.microsoft.com/office/drawing/2014/main" id="{823415CA-CCD2-F9C7-55B8-526E50D286D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8287" y="790"/>
            <a:ext cx="12155425" cy="6856419"/>
          </a:xfrm>
          <a:prstGeom prst="rect">
            <a:avLst/>
          </a:prstGeom>
        </p:spPr>
      </p:pic>
      <p:sp>
        <p:nvSpPr>
          <p:cNvPr id="20" name="Text1">
            <a:extLst>
              <a:ext uri="{FF2B5EF4-FFF2-40B4-BE49-F238E27FC236}">
                <a16:creationId xmlns:a16="http://schemas.microsoft.com/office/drawing/2014/main" id="{9DBE31F8-F8EE-A205-26BA-AFE80932FA80}"/>
              </a:ext>
            </a:extLst>
          </p:cNvPr>
          <p:cNvSpPr>
            <a:spLocks noGrp="1"/>
          </p:cNvSpPr>
          <p:nvPr>
            <p:ph type="body" sz="quarter" idx="11" hasCustomPrompt="1"/>
          </p:nvPr>
        </p:nvSpPr>
        <p:spPr>
          <a:xfrm>
            <a:off x="796076" y="2537869"/>
            <a:ext cx="1694204" cy="3872658"/>
          </a:xfrm>
          <a:prstGeom prst="rect">
            <a:avLst/>
          </a:prstGeom>
        </p:spPr>
        <p:txBody>
          <a:bodyPr lIns="0" tIns="0" rIns="0" bIns="0"/>
          <a:lstStyle>
            <a:lvl1pPr marL="0" indent="0" algn="ctr">
              <a:buNone/>
              <a:defRPr sz="1200">
                <a:latin typeface="+mj-lt"/>
              </a:defRPr>
            </a:lvl1pPr>
            <a:lvl2pPr marL="360000" indent="0" algn="ctr">
              <a:buNone/>
              <a:defRPr sz="1200">
                <a:latin typeface="+mj-lt"/>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endParaRPr lang="en-AU"/>
          </a:p>
        </p:txBody>
      </p:sp>
      <p:sp>
        <p:nvSpPr>
          <p:cNvPr id="2" name="Iphone Image">
            <a:extLst>
              <a:ext uri="{FF2B5EF4-FFF2-40B4-BE49-F238E27FC236}">
                <a16:creationId xmlns:a16="http://schemas.microsoft.com/office/drawing/2014/main" id="{BBEC07BE-05F0-66BC-67E2-17921C13C55F}"/>
              </a:ext>
            </a:extLst>
          </p:cNvPr>
          <p:cNvSpPr>
            <a:spLocks noGrp="1"/>
          </p:cNvSpPr>
          <p:nvPr>
            <p:ph type="pic" sz="quarter" idx="38" hasCustomPrompt="1"/>
          </p:nvPr>
        </p:nvSpPr>
        <p:spPr>
          <a:xfrm>
            <a:off x="687874" y="642026"/>
            <a:ext cx="1938593" cy="1600200"/>
          </a:xfrm>
          <a:prstGeom prst="roundRect">
            <a:avLst>
              <a:gd name="adj" fmla="val 11647"/>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
        <p:nvSpPr>
          <p:cNvPr id="6" name="Text1">
            <a:extLst>
              <a:ext uri="{FF2B5EF4-FFF2-40B4-BE49-F238E27FC236}">
                <a16:creationId xmlns:a16="http://schemas.microsoft.com/office/drawing/2014/main" id="{9D527488-BE1C-814E-25D9-DAEEB373D1B7}"/>
              </a:ext>
            </a:extLst>
          </p:cNvPr>
          <p:cNvSpPr>
            <a:spLocks noGrp="1"/>
          </p:cNvSpPr>
          <p:nvPr>
            <p:ph type="body" sz="quarter" idx="39" hasCustomPrompt="1"/>
          </p:nvPr>
        </p:nvSpPr>
        <p:spPr>
          <a:xfrm>
            <a:off x="3033438" y="2537869"/>
            <a:ext cx="1694204" cy="3872658"/>
          </a:xfrm>
          <a:prstGeom prst="rect">
            <a:avLst/>
          </a:prstGeom>
        </p:spPr>
        <p:txBody>
          <a:bodyPr lIns="0" tIns="0" rIns="0" bIns="0"/>
          <a:lstStyle>
            <a:lvl1pPr marL="0" indent="0" algn="ctr">
              <a:buNone/>
              <a:defRPr sz="1200">
                <a:latin typeface="+mj-lt"/>
              </a:defRPr>
            </a:lvl1pPr>
            <a:lvl2pPr marL="360000" indent="0" algn="ctr">
              <a:buNone/>
              <a:defRPr sz="1200">
                <a:latin typeface="+mj-lt"/>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endParaRPr lang="en-AU"/>
          </a:p>
        </p:txBody>
      </p:sp>
      <p:sp>
        <p:nvSpPr>
          <p:cNvPr id="7" name="Iphone Image">
            <a:extLst>
              <a:ext uri="{FF2B5EF4-FFF2-40B4-BE49-F238E27FC236}">
                <a16:creationId xmlns:a16="http://schemas.microsoft.com/office/drawing/2014/main" id="{50BFB506-55E7-149B-C306-BCF68489A8FC}"/>
              </a:ext>
            </a:extLst>
          </p:cNvPr>
          <p:cNvSpPr>
            <a:spLocks noGrp="1"/>
          </p:cNvSpPr>
          <p:nvPr>
            <p:ph type="pic" sz="quarter" idx="40" hasCustomPrompt="1"/>
          </p:nvPr>
        </p:nvSpPr>
        <p:spPr>
          <a:xfrm>
            <a:off x="2925236" y="642026"/>
            <a:ext cx="1938593" cy="1600200"/>
          </a:xfrm>
          <a:prstGeom prst="roundRect">
            <a:avLst>
              <a:gd name="adj" fmla="val 11647"/>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
        <p:nvSpPr>
          <p:cNvPr id="9" name="Text1">
            <a:extLst>
              <a:ext uri="{FF2B5EF4-FFF2-40B4-BE49-F238E27FC236}">
                <a16:creationId xmlns:a16="http://schemas.microsoft.com/office/drawing/2014/main" id="{27FFCB4C-BFE8-850D-4046-4DFF948C45AE}"/>
              </a:ext>
            </a:extLst>
          </p:cNvPr>
          <p:cNvSpPr>
            <a:spLocks noGrp="1"/>
          </p:cNvSpPr>
          <p:nvPr>
            <p:ph type="body" sz="quarter" idx="41" hasCustomPrompt="1"/>
          </p:nvPr>
        </p:nvSpPr>
        <p:spPr>
          <a:xfrm>
            <a:off x="5270800" y="2537869"/>
            <a:ext cx="1694204" cy="3872658"/>
          </a:xfrm>
          <a:prstGeom prst="rect">
            <a:avLst/>
          </a:prstGeom>
        </p:spPr>
        <p:txBody>
          <a:bodyPr lIns="0" tIns="0" rIns="0" bIns="0"/>
          <a:lstStyle>
            <a:lvl1pPr marL="0" indent="0" algn="ctr">
              <a:buNone/>
              <a:defRPr sz="1200">
                <a:latin typeface="+mj-lt"/>
              </a:defRPr>
            </a:lvl1pPr>
            <a:lvl2pPr marL="360000" indent="0" algn="ctr">
              <a:buNone/>
              <a:defRPr sz="1200">
                <a:latin typeface="+mj-lt"/>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endParaRPr lang="en-AU"/>
          </a:p>
        </p:txBody>
      </p:sp>
      <p:sp>
        <p:nvSpPr>
          <p:cNvPr id="10" name="Iphone Image">
            <a:extLst>
              <a:ext uri="{FF2B5EF4-FFF2-40B4-BE49-F238E27FC236}">
                <a16:creationId xmlns:a16="http://schemas.microsoft.com/office/drawing/2014/main" id="{2E7744A7-27C3-593E-3C7A-F363858E9E93}"/>
              </a:ext>
            </a:extLst>
          </p:cNvPr>
          <p:cNvSpPr>
            <a:spLocks noGrp="1"/>
          </p:cNvSpPr>
          <p:nvPr>
            <p:ph type="pic" sz="quarter" idx="42" hasCustomPrompt="1"/>
          </p:nvPr>
        </p:nvSpPr>
        <p:spPr>
          <a:xfrm>
            <a:off x="5162598" y="642026"/>
            <a:ext cx="1938593" cy="1600200"/>
          </a:xfrm>
          <a:prstGeom prst="roundRect">
            <a:avLst>
              <a:gd name="adj" fmla="val 11647"/>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
        <p:nvSpPr>
          <p:cNvPr id="14" name="Text1">
            <a:extLst>
              <a:ext uri="{FF2B5EF4-FFF2-40B4-BE49-F238E27FC236}">
                <a16:creationId xmlns:a16="http://schemas.microsoft.com/office/drawing/2014/main" id="{14809637-B103-DCB0-4099-E40AA6E1AC66}"/>
              </a:ext>
            </a:extLst>
          </p:cNvPr>
          <p:cNvSpPr>
            <a:spLocks noGrp="1"/>
          </p:cNvSpPr>
          <p:nvPr>
            <p:ph type="body" sz="quarter" idx="43" hasCustomPrompt="1"/>
          </p:nvPr>
        </p:nvSpPr>
        <p:spPr>
          <a:xfrm>
            <a:off x="7508162" y="2537869"/>
            <a:ext cx="1694204" cy="3872658"/>
          </a:xfrm>
          <a:prstGeom prst="rect">
            <a:avLst/>
          </a:prstGeom>
        </p:spPr>
        <p:txBody>
          <a:bodyPr lIns="0" tIns="0" rIns="0" bIns="0"/>
          <a:lstStyle>
            <a:lvl1pPr marL="0" indent="0" algn="ctr">
              <a:buNone/>
              <a:defRPr sz="1200">
                <a:latin typeface="+mj-lt"/>
              </a:defRPr>
            </a:lvl1pPr>
            <a:lvl2pPr marL="360000" indent="0" algn="ctr">
              <a:buNone/>
              <a:defRPr sz="1200">
                <a:latin typeface="+mj-lt"/>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endParaRPr lang="en-AU"/>
          </a:p>
        </p:txBody>
      </p:sp>
      <p:sp>
        <p:nvSpPr>
          <p:cNvPr id="15" name="Iphone Image">
            <a:extLst>
              <a:ext uri="{FF2B5EF4-FFF2-40B4-BE49-F238E27FC236}">
                <a16:creationId xmlns:a16="http://schemas.microsoft.com/office/drawing/2014/main" id="{9B8541D9-B470-A00B-E2F3-0DCB5919DA16}"/>
              </a:ext>
            </a:extLst>
          </p:cNvPr>
          <p:cNvSpPr>
            <a:spLocks noGrp="1"/>
          </p:cNvSpPr>
          <p:nvPr>
            <p:ph type="pic" sz="quarter" idx="44" hasCustomPrompt="1"/>
          </p:nvPr>
        </p:nvSpPr>
        <p:spPr>
          <a:xfrm>
            <a:off x="7399960" y="642026"/>
            <a:ext cx="1938593" cy="1600200"/>
          </a:xfrm>
          <a:prstGeom prst="roundRect">
            <a:avLst>
              <a:gd name="adj" fmla="val 11647"/>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
        <p:nvSpPr>
          <p:cNvPr id="16" name="Text1">
            <a:extLst>
              <a:ext uri="{FF2B5EF4-FFF2-40B4-BE49-F238E27FC236}">
                <a16:creationId xmlns:a16="http://schemas.microsoft.com/office/drawing/2014/main" id="{1C576269-3936-C378-CDA5-5CC7B5E8BE64}"/>
              </a:ext>
            </a:extLst>
          </p:cNvPr>
          <p:cNvSpPr>
            <a:spLocks noGrp="1"/>
          </p:cNvSpPr>
          <p:nvPr>
            <p:ph type="body" sz="quarter" idx="45" hasCustomPrompt="1"/>
          </p:nvPr>
        </p:nvSpPr>
        <p:spPr>
          <a:xfrm>
            <a:off x="9764979" y="2537869"/>
            <a:ext cx="1694204" cy="3872658"/>
          </a:xfrm>
          <a:prstGeom prst="rect">
            <a:avLst/>
          </a:prstGeom>
        </p:spPr>
        <p:txBody>
          <a:bodyPr lIns="0" tIns="0" rIns="0" bIns="0"/>
          <a:lstStyle>
            <a:lvl1pPr marL="0" indent="0" algn="ctr">
              <a:buNone/>
              <a:defRPr sz="1200">
                <a:latin typeface="+mj-lt"/>
              </a:defRPr>
            </a:lvl1pPr>
            <a:lvl2pPr marL="360000" indent="0" algn="ctr">
              <a:buNone/>
              <a:defRPr sz="1200">
                <a:latin typeface="+mj-lt"/>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endParaRPr lang="en-AU"/>
          </a:p>
        </p:txBody>
      </p:sp>
      <p:sp>
        <p:nvSpPr>
          <p:cNvPr id="17" name="Iphone Image">
            <a:extLst>
              <a:ext uri="{FF2B5EF4-FFF2-40B4-BE49-F238E27FC236}">
                <a16:creationId xmlns:a16="http://schemas.microsoft.com/office/drawing/2014/main" id="{AE32635E-30ED-FC3F-F6E8-8D0E4E97094B}"/>
              </a:ext>
            </a:extLst>
          </p:cNvPr>
          <p:cNvSpPr>
            <a:spLocks noGrp="1"/>
          </p:cNvSpPr>
          <p:nvPr>
            <p:ph type="pic" sz="quarter" idx="46" hasCustomPrompt="1"/>
          </p:nvPr>
        </p:nvSpPr>
        <p:spPr>
          <a:xfrm>
            <a:off x="9656777" y="642026"/>
            <a:ext cx="1938593" cy="1600200"/>
          </a:xfrm>
          <a:prstGeom prst="roundRect">
            <a:avLst>
              <a:gd name="adj" fmla="val 11647"/>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Tree>
    <p:extLst>
      <p:ext uri="{BB962C8B-B14F-4D97-AF65-F5344CB8AC3E}">
        <p14:creationId xmlns:p14="http://schemas.microsoft.com/office/powerpoint/2010/main" val="3939525664"/>
      </p:ext>
    </p:extLst>
  </p:cSld>
  <p:clrMapOvr>
    <a:masterClrMapping/>
  </p:clrMapOvr>
  <p:extLst>
    <p:ext uri="{DCECCB84-F9BA-43D5-87BE-67443E8EF086}">
      <p15:sldGuideLst xmlns:p15="http://schemas.microsoft.com/office/powerpoint/2012/main">
        <p15:guide id="1" orient="horz" pos="323">
          <p15:clr>
            <a:srgbClr val="FBAE40"/>
          </p15:clr>
        </p15:guide>
        <p15:guide id="2" pos="325">
          <p15:clr>
            <a:srgbClr val="FBAE40"/>
          </p15:clr>
        </p15:guide>
        <p15:guide id="5" orient="horz" pos="2160">
          <p15:clr>
            <a:srgbClr val="FBAE40"/>
          </p15:clr>
        </p15:guide>
        <p15:guide id="6" pos="3840">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ackground V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1E328F5-FA16-80BC-932D-08D1C69593F1}"/>
              </a:ext>
            </a:extLst>
          </p:cNvPr>
          <p:cNvPicPr>
            <a:picLocks noChangeAspect="1"/>
          </p:cNvPicPr>
          <p:nvPr userDrawn="1"/>
        </p:nvPicPr>
        <p:blipFill>
          <a:blip r:embed="rId2"/>
          <a:stretch>
            <a:fillRect/>
          </a:stretch>
        </p:blipFill>
        <p:spPr>
          <a:xfrm>
            <a:off x="0" y="-479684"/>
            <a:ext cx="12192000" cy="3072982"/>
          </a:xfrm>
          <a:prstGeom prst="rect">
            <a:avLst/>
          </a:prstGeom>
        </p:spPr>
      </p:pic>
      <p:pic>
        <p:nvPicPr>
          <p:cNvPr id="2" name="Picture 1">
            <a:extLst>
              <a:ext uri="{FF2B5EF4-FFF2-40B4-BE49-F238E27FC236}">
                <a16:creationId xmlns:a16="http://schemas.microsoft.com/office/drawing/2014/main" id="{441C6A55-AA96-2F1C-5AF1-A672C970F56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738312" y="0"/>
            <a:ext cx="12158225" cy="6857998"/>
          </a:xfrm>
          <a:prstGeom prst="rect">
            <a:avLst/>
          </a:prstGeom>
        </p:spPr>
      </p:pic>
    </p:spTree>
    <p:extLst>
      <p:ext uri="{BB962C8B-B14F-4D97-AF65-F5344CB8AC3E}">
        <p14:creationId xmlns:p14="http://schemas.microsoft.com/office/powerpoint/2010/main" val="206495940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white backgroun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3720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1 image with Header">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0ACC4E2-960E-5F72-F0AF-AF06D9BBA5D1}"/>
              </a:ext>
            </a:extLst>
          </p:cNvPr>
          <p:cNvSpPr/>
          <p:nvPr/>
        </p:nvSpPr>
        <p:spPr>
          <a:xfrm rot="10800000">
            <a:off x="-22537" y="544749"/>
            <a:ext cx="12192000" cy="6313251"/>
          </a:xfrm>
          <a:prstGeom prst="rect">
            <a:avLst/>
          </a:prstGeom>
          <a:gradFill>
            <a:gsLst>
              <a:gs pos="100000">
                <a:srgbClr val="F1EFFD"/>
              </a:gs>
              <a:gs pos="0">
                <a:schemeClr val="bg1"/>
              </a:gs>
            </a:gsLst>
            <a:lin ang="162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Picture 6">
            <a:extLst>
              <a:ext uri="{FF2B5EF4-FFF2-40B4-BE49-F238E27FC236}">
                <a16:creationId xmlns:a16="http://schemas.microsoft.com/office/drawing/2014/main" id="{DD6727F1-6878-4771-4645-34CA5DB799A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2915" y="0"/>
            <a:ext cx="12158225" cy="6857998"/>
          </a:xfrm>
          <a:prstGeom prst="rect">
            <a:avLst/>
          </a:prstGeom>
        </p:spPr>
      </p:pic>
      <p:sp>
        <p:nvSpPr>
          <p:cNvPr id="2" name="Heading">
            <a:extLst>
              <a:ext uri="{FF2B5EF4-FFF2-40B4-BE49-F238E27FC236}">
                <a16:creationId xmlns:a16="http://schemas.microsoft.com/office/drawing/2014/main" id="{87BB52D4-142A-F1CC-DCB8-5A48BF2F41E9}"/>
              </a:ext>
            </a:extLst>
          </p:cNvPr>
          <p:cNvSpPr>
            <a:spLocks noGrp="1"/>
          </p:cNvSpPr>
          <p:nvPr>
            <p:ph type="body" sz="quarter" idx="15" hasCustomPrompt="1"/>
          </p:nvPr>
        </p:nvSpPr>
        <p:spPr>
          <a:xfrm>
            <a:off x="6282000" y="2718998"/>
            <a:ext cx="5019151" cy="1964752"/>
          </a:xfrm>
          <a:prstGeom prst="rect">
            <a:avLst/>
          </a:prstGeom>
          <a:effectLst/>
        </p:spPr>
        <p:txBody>
          <a:bodyPr lIns="0" tIns="0" rIns="0" bIns="0" anchor="b">
            <a:noAutofit/>
          </a:bodyPr>
          <a:lstStyle>
            <a:lvl1pPr marL="0" indent="0">
              <a:lnSpc>
                <a:spcPct val="100000"/>
              </a:lnSpc>
              <a:spcBef>
                <a:spcPts val="0"/>
              </a:spcBef>
              <a:buFontTx/>
              <a:buNone/>
              <a:defRPr sz="5500">
                <a:solidFill>
                  <a:schemeClr val="tx1"/>
                </a:solidFill>
                <a:effectLst/>
                <a:latin typeface="+mj-lt"/>
              </a:defRPr>
            </a:lvl1pPr>
            <a:lvl2pPr marL="457200" indent="0">
              <a:buFontTx/>
              <a:buNone/>
              <a:defRPr sz="6000">
                <a:solidFill>
                  <a:schemeClr val="bg1"/>
                </a:solidFill>
                <a:latin typeface="+mj-lt"/>
              </a:defRPr>
            </a:lvl2pPr>
            <a:lvl3pPr marL="914400" indent="0">
              <a:buFontTx/>
              <a:buNone/>
              <a:defRPr sz="6000">
                <a:solidFill>
                  <a:schemeClr val="bg1"/>
                </a:solidFill>
                <a:latin typeface="+mj-lt"/>
              </a:defRPr>
            </a:lvl3pPr>
            <a:lvl4pPr marL="1371600" indent="0">
              <a:buFontTx/>
              <a:buNone/>
              <a:defRPr sz="6000">
                <a:solidFill>
                  <a:schemeClr val="bg1"/>
                </a:solidFill>
                <a:latin typeface="+mj-lt"/>
              </a:defRPr>
            </a:lvl4pPr>
            <a:lvl5pPr marL="1828800" indent="0">
              <a:buFontTx/>
              <a:buNone/>
              <a:defRPr sz="6000">
                <a:solidFill>
                  <a:schemeClr val="bg1"/>
                </a:solidFill>
                <a:latin typeface="+mj-lt"/>
              </a:defRPr>
            </a:lvl5pPr>
          </a:lstStyle>
          <a:p>
            <a:pPr lvl="0"/>
            <a:r>
              <a:rPr lang="en-US"/>
              <a:t>Add your heading </a:t>
            </a:r>
          </a:p>
          <a:p>
            <a:pPr lvl="0"/>
            <a:r>
              <a:rPr lang="en-US"/>
              <a:t>here</a:t>
            </a:r>
            <a:endParaRPr lang="en-AU"/>
          </a:p>
        </p:txBody>
      </p:sp>
      <p:sp>
        <p:nvSpPr>
          <p:cNvPr id="8" name="Iphone Image">
            <a:extLst>
              <a:ext uri="{FF2B5EF4-FFF2-40B4-BE49-F238E27FC236}">
                <a16:creationId xmlns:a16="http://schemas.microsoft.com/office/drawing/2014/main" id="{F8CF91FA-A437-106E-3090-4229A2229CAE}"/>
              </a:ext>
            </a:extLst>
          </p:cNvPr>
          <p:cNvSpPr>
            <a:spLocks noGrp="1"/>
          </p:cNvSpPr>
          <p:nvPr>
            <p:ph type="pic" sz="quarter" idx="18" hasCustomPrompt="1"/>
          </p:nvPr>
        </p:nvSpPr>
        <p:spPr>
          <a:xfrm>
            <a:off x="807396" y="817123"/>
            <a:ext cx="4686313" cy="5282120"/>
          </a:xfrm>
          <a:prstGeom prst="roundRect">
            <a:avLst>
              <a:gd name="adj" fmla="val 8204"/>
            </a:avLst>
          </a:prstGeom>
          <a:solidFill>
            <a:schemeClr val="bg1">
              <a:lumMod val="75000"/>
            </a:schemeClr>
          </a:solidFill>
        </p:spPr>
        <p:txBody>
          <a:bodyPr anchor="ctr"/>
          <a:lstStyle>
            <a:lvl1pPr marL="0" indent="0" algn="ctr">
              <a:buNone/>
              <a:defRPr>
                <a:latin typeface="+mj-lt"/>
              </a:defRPr>
            </a:lvl1pPr>
          </a:lstStyle>
          <a:p>
            <a:r>
              <a:rPr lang="en-US"/>
              <a:t>Click to Add</a:t>
            </a:r>
          </a:p>
          <a:p>
            <a:r>
              <a:rPr lang="en-US"/>
              <a:t>Image Here</a:t>
            </a:r>
          </a:p>
        </p:txBody>
      </p:sp>
    </p:spTree>
    <p:extLst>
      <p:ext uri="{BB962C8B-B14F-4D97-AF65-F5344CB8AC3E}">
        <p14:creationId xmlns:p14="http://schemas.microsoft.com/office/powerpoint/2010/main" val="1481744575"/>
      </p:ext>
    </p:extLst>
  </p:cSld>
  <p:clrMapOvr>
    <a:masterClrMapping/>
  </p:clrMapOvr>
  <p:extLst>
    <p:ext uri="{DCECCB84-F9BA-43D5-87BE-67443E8EF086}">
      <p15:sldGuideLst xmlns:p15="http://schemas.microsoft.com/office/powerpoint/2012/main">
        <p15:guide id="1" orient="horz" pos="323">
          <p15:clr>
            <a:srgbClr val="FBAE40"/>
          </p15:clr>
        </p15:guide>
        <p15:guide id="2" pos="325">
          <p15:clr>
            <a:srgbClr val="FBAE40"/>
          </p15:clr>
        </p15:guide>
        <p15:guide id="5" orient="horz" pos="2160">
          <p15:clr>
            <a:srgbClr val="FBAE40"/>
          </p15:clr>
        </p15:guide>
        <p15:guide id="6"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1 image with Header">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D6727F1-6878-4771-4645-34CA5DB799A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0535" y="0"/>
            <a:ext cx="12158225" cy="6857999"/>
          </a:xfrm>
          <a:prstGeom prst="rect">
            <a:avLst/>
          </a:prstGeom>
        </p:spPr>
      </p:pic>
      <p:sp>
        <p:nvSpPr>
          <p:cNvPr id="8" name="Iphone Image">
            <a:extLst>
              <a:ext uri="{FF2B5EF4-FFF2-40B4-BE49-F238E27FC236}">
                <a16:creationId xmlns:a16="http://schemas.microsoft.com/office/drawing/2014/main" id="{F8CF91FA-A437-106E-3090-4229A2229CAE}"/>
              </a:ext>
            </a:extLst>
          </p:cNvPr>
          <p:cNvSpPr>
            <a:spLocks noGrp="1"/>
          </p:cNvSpPr>
          <p:nvPr>
            <p:ph type="pic" sz="quarter" idx="18" hasCustomPrompt="1"/>
          </p:nvPr>
        </p:nvSpPr>
        <p:spPr>
          <a:xfrm>
            <a:off x="0" y="1"/>
            <a:ext cx="5493709" cy="6858000"/>
          </a:xfrm>
          <a:prstGeom prst="roundRect">
            <a:avLst>
              <a:gd name="adj" fmla="val 0"/>
            </a:avLst>
          </a:prstGeom>
          <a:solidFill>
            <a:schemeClr val="bg1">
              <a:lumMod val="75000"/>
            </a:schemeClr>
          </a:solidFill>
        </p:spPr>
        <p:txBody>
          <a:bodyPr anchor="ctr"/>
          <a:lstStyle>
            <a:lvl1pPr marL="0" indent="0" algn="ctr">
              <a:buNone/>
              <a:defRPr>
                <a:latin typeface="+mj-lt"/>
              </a:defRPr>
            </a:lvl1pPr>
          </a:lstStyle>
          <a:p>
            <a:r>
              <a:rPr lang="en-US"/>
              <a:t>Click to Add</a:t>
            </a:r>
          </a:p>
          <a:p>
            <a:r>
              <a:rPr lang="en-US"/>
              <a:t>Image Here</a:t>
            </a:r>
          </a:p>
        </p:txBody>
      </p:sp>
      <p:pic>
        <p:nvPicPr>
          <p:cNvPr id="3" name="Picture 2">
            <a:extLst>
              <a:ext uri="{FF2B5EF4-FFF2-40B4-BE49-F238E27FC236}">
                <a16:creationId xmlns:a16="http://schemas.microsoft.com/office/drawing/2014/main" id="{3B867CD9-8CB6-732B-F79E-7797C2581A78}"/>
              </a:ext>
            </a:extLst>
          </p:cNvPr>
          <p:cNvPicPr>
            <a:picLocks noChangeAspect="1"/>
          </p:cNvPicPr>
          <p:nvPr/>
        </p:nvPicPr>
        <p:blipFill>
          <a:blip r:embed="rId3"/>
          <a:stretch>
            <a:fillRect/>
          </a:stretch>
        </p:blipFill>
        <p:spPr>
          <a:xfrm>
            <a:off x="0" y="1042416"/>
            <a:ext cx="12192000" cy="5815584"/>
          </a:xfrm>
          <a:prstGeom prst="rect">
            <a:avLst/>
          </a:prstGeom>
        </p:spPr>
      </p:pic>
      <p:sp>
        <p:nvSpPr>
          <p:cNvPr id="2" name="Heading">
            <a:extLst>
              <a:ext uri="{FF2B5EF4-FFF2-40B4-BE49-F238E27FC236}">
                <a16:creationId xmlns:a16="http://schemas.microsoft.com/office/drawing/2014/main" id="{87BB52D4-142A-F1CC-DCB8-5A48BF2F41E9}"/>
              </a:ext>
            </a:extLst>
          </p:cNvPr>
          <p:cNvSpPr>
            <a:spLocks noGrp="1"/>
          </p:cNvSpPr>
          <p:nvPr>
            <p:ph type="body" sz="quarter" idx="15" hasCustomPrompt="1"/>
          </p:nvPr>
        </p:nvSpPr>
        <p:spPr>
          <a:xfrm>
            <a:off x="6282000" y="2446624"/>
            <a:ext cx="5019151" cy="1964752"/>
          </a:xfrm>
          <a:prstGeom prst="rect">
            <a:avLst/>
          </a:prstGeom>
          <a:effectLst/>
        </p:spPr>
        <p:txBody>
          <a:bodyPr lIns="0" tIns="0" rIns="0" bIns="0" anchor="b">
            <a:noAutofit/>
          </a:bodyPr>
          <a:lstStyle>
            <a:lvl1pPr marL="0" indent="0">
              <a:lnSpc>
                <a:spcPct val="100000"/>
              </a:lnSpc>
              <a:spcBef>
                <a:spcPts val="0"/>
              </a:spcBef>
              <a:buFontTx/>
              <a:buNone/>
              <a:defRPr sz="5500">
                <a:solidFill>
                  <a:schemeClr val="tx1"/>
                </a:solidFill>
                <a:effectLst/>
                <a:latin typeface="+mj-lt"/>
              </a:defRPr>
            </a:lvl1pPr>
            <a:lvl2pPr marL="457200" indent="0">
              <a:buFontTx/>
              <a:buNone/>
              <a:defRPr sz="6000">
                <a:solidFill>
                  <a:schemeClr val="bg1"/>
                </a:solidFill>
                <a:latin typeface="+mj-lt"/>
              </a:defRPr>
            </a:lvl2pPr>
            <a:lvl3pPr marL="914400" indent="0">
              <a:buFontTx/>
              <a:buNone/>
              <a:defRPr sz="6000">
                <a:solidFill>
                  <a:schemeClr val="bg1"/>
                </a:solidFill>
                <a:latin typeface="+mj-lt"/>
              </a:defRPr>
            </a:lvl3pPr>
            <a:lvl4pPr marL="1371600" indent="0">
              <a:buFontTx/>
              <a:buNone/>
              <a:defRPr sz="6000">
                <a:solidFill>
                  <a:schemeClr val="bg1"/>
                </a:solidFill>
                <a:latin typeface="+mj-lt"/>
              </a:defRPr>
            </a:lvl4pPr>
            <a:lvl5pPr marL="1828800" indent="0">
              <a:buFontTx/>
              <a:buNone/>
              <a:defRPr sz="6000">
                <a:solidFill>
                  <a:schemeClr val="bg1"/>
                </a:solidFill>
                <a:latin typeface="+mj-lt"/>
              </a:defRPr>
            </a:lvl5pPr>
          </a:lstStyle>
          <a:p>
            <a:pPr lvl="0"/>
            <a:r>
              <a:rPr lang="en-US"/>
              <a:t>Add your heading </a:t>
            </a:r>
          </a:p>
          <a:p>
            <a:pPr lvl="0"/>
            <a:r>
              <a:rPr lang="en-US"/>
              <a:t>here</a:t>
            </a:r>
            <a:endParaRPr lang="en-AU"/>
          </a:p>
        </p:txBody>
      </p:sp>
      <p:sp>
        <p:nvSpPr>
          <p:cNvPr id="4" name="Rectangle 3">
            <a:extLst>
              <a:ext uri="{FF2B5EF4-FFF2-40B4-BE49-F238E27FC236}">
                <a16:creationId xmlns:a16="http://schemas.microsoft.com/office/drawing/2014/main" id="{7233A048-44E1-929D-0CD6-650E976571CE}"/>
              </a:ext>
            </a:extLst>
          </p:cNvPr>
          <p:cNvSpPr/>
          <p:nvPr/>
        </p:nvSpPr>
        <p:spPr>
          <a:xfrm>
            <a:off x="-3534862" y="1540365"/>
            <a:ext cx="3246427" cy="266342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834741452"/>
      </p:ext>
    </p:extLst>
  </p:cSld>
  <p:clrMapOvr>
    <a:masterClrMapping/>
  </p:clrMapOvr>
  <p:extLst>
    <p:ext uri="{DCECCB84-F9BA-43D5-87BE-67443E8EF086}">
      <p15:sldGuideLst xmlns:p15="http://schemas.microsoft.com/office/powerpoint/2012/main">
        <p15:guide id="1" orient="horz" pos="323">
          <p15:clr>
            <a:srgbClr val="FBAE40"/>
          </p15:clr>
        </p15:guide>
        <p15:guide id="2" pos="325">
          <p15:clr>
            <a:srgbClr val="FBAE40"/>
          </p15:clr>
        </p15:guide>
        <p15:guide id="5" orient="horz" pos="2160">
          <p15:clr>
            <a:srgbClr val="FBAE40"/>
          </p15:clr>
        </p15:guide>
        <p15:guide id="6"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ext and image">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E074BE5-C1F1-C25C-8D6A-A500567AE4C9}"/>
              </a:ext>
            </a:extLst>
          </p:cNvPr>
          <p:cNvPicPr>
            <a:picLocks noChangeAspect="1"/>
          </p:cNvPicPr>
          <p:nvPr/>
        </p:nvPicPr>
        <p:blipFill>
          <a:blip r:embed="rId2"/>
          <a:stretch>
            <a:fillRect/>
          </a:stretch>
        </p:blipFill>
        <p:spPr>
          <a:xfrm>
            <a:off x="0" y="572046"/>
            <a:ext cx="12192000" cy="6315455"/>
          </a:xfrm>
          <a:prstGeom prst="rect">
            <a:avLst/>
          </a:prstGeom>
        </p:spPr>
      </p:pic>
      <p:pic>
        <p:nvPicPr>
          <p:cNvPr id="3" name="Picture 2">
            <a:extLst>
              <a:ext uri="{FF2B5EF4-FFF2-40B4-BE49-F238E27FC236}">
                <a16:creationId xmlns:a16="http://schemas.microsoft.com/office/drawing/2014/main" id="{8843D1E9-187C-3EFC-011A-92BBB4F4232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1457" y="30542"/>
            <a:ext cx="12156381" cy="6856959"/>
          </a:xfrm>
          <a:prstGeom prst="rect">
            <a:avLst/>
          </a:prstGeom>
        </p:spPr>
      </p:pic>
      <p:sp>
        <p:nvSpPr>
          <p:cNvPr id="10" name="Title">
            <a:extLst>
              <a:ext uri="{FF2B5EF4-FFF2-40B4-BE49-F238E27FC236}">
                <a16:creationId xmlns:a16="http://schemas.microsoft.com/office/drawing/2014/main" id="{8D74AD71-76EB-7998-136C-DD3BA3DC2CE1}"/>
              </a:ext>
            </a:extLst>
          </p:cNvPr>
          <p:cNvSpPr>
            <a:spLocks noGrp="1"/>
          </p:cNvSpPr>
          <p:nvPr>
            <p:ph type="title" hasCustomPrompt="1"/>
          </p:nvPr>
        </p:nvSpPr>
        <p:spPr>
          <a:xfrm>
            <a:off x="515939" y="622380"/>
            <a:ext cx="5894590" cy="896265"/>
          </a:xfrm>
          <a:prstGeom prst="rect">
            <a:avLst/>
          </a:prstGeom>
        </p:spPr>
        <p:txBody>
          <a:bodyPr vert="horz" lIns="0" tIns="0" rIns="0" bIns="0" rtlCol="0" anchor="b">
            <a:noAutofit/>
          </a:bodyPr>
          <a:lstStyle>
            <a:lvl1pPr>
              <a:lnSpc>
                <a:spcPts val="3000"/>
              </a:lnSpc>
              <a:defRPr sz="3000"/>
            </a:lvl1pPr>
          </a:lstStyle>
          <a:p>
            <a:r>
              <a:rPr lang="en-US"/>
              <a:t>Click To </a:t>
            </a:r>
            <a:br>
              <a:rPr lang="en-US"/>
            </a:br>
            <a:r>
              <a:rPr lang="en-US"/>
              <a:t>Edit Title</a:t>
            </a:r>
            <a:endParaRPr lang="en-AU"/>
          </a:p>
        </p:txBody>
      </p:sp>
      <p:sp>
        <p:nvSpPr>
          <p:cNvPr id="11" name="Text">
            <a:extLst>
              <a:ext uri="{FF2B5EF4-FFF2-40B4-BE49-F238E27FC236}">
                <a16:creationId xmlns:a16="http://schemas.microsoft.com/office/drawing/2014/main" id="{1CF823E2-A490-499C-5995-93A9083958E1}"/>
              </a:ext>
            </a:extLst>
          </p:cNvPr>
          <p:cNvSpPr>
            <a:spLocks noGrp="1"/>
          </p:cNvSpPr>
          <p:nvPr>
            <p:ph type="body" sz="quarter" idx="18" hasCustomPrompt="1"/>
          </p:nvPr>
        </p:nvSpPr>
        <p:spPr>
          <a:xfrm>
            <a:off x="515938" y="2456597"/>
            <a:ext cx="5894590" cy="3525913"/>
          </a:xfrm>
          <a:prstGeom prst="rect">
            <a:avLst/>
          </a:prstGeom>
        </p:spPr>
        <p:txBody>
          <a:bodyPr lIns="0" tIns="0" rIns="0" bIns="0"/>
          <a:lstStyle>
            <a:lvl1pPr marL="179388" indent="-179388">
              <a:lnSpc>
                <a:spcPct val="100000"/>
              </a:lnSpc>
              <a:defRPr sz="1600">
                <a:latin typeface="+mn-lt"/>
              </a:defRPr>
            </a:lvl1pPr>
            <a:lvl2pPr marL="363538" indent="-187325">
              <a:lnSpc>
                <a:spcPct val="100000"/>
              </a:lnSpc>
              <a:tabLst/>
              <a:defRPr sz="1600">
                <a:latin typeface="+mn-lt"/>
              </a:defRPr>
            </a:lvl2pPr>
            <a:lvl3pPr marL="539750" indent="-180975">
              <a:lnSpc>
                <a:spcPct val="100000"/>
              </a:lnSpc>
              <a:defRPr sz="1600">
                <a:latin typeface="+mn-lt"/>
              </a:defRPr>
            </a:lvl3pPr>
            <a:lvl4pPr marL="720725" indent="-185738" defTabSz="984250">
              <a:lnSpc>
                <a:spcPct val="100000"/>
              </a:lnSpc>
              <a:tabLst/>
              <a:defRPr sz="1600">
                <a:latin typeface="+mn-lt"/>
              </a:defRPr>
            </a:lvl4pPr>
            <a:lvl5pPr marL="893763" indent="-174625">
              <a:lnSpc>
                <a:spcPct val="100000"/>
              </a:lnSpc>
              <a:defRPr sz="1600">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AU"/>
          </a:p>
        </p:txBody>
      </p:sp>
      <p:sp>
        <p:nvSpPr>
          <p:cNvPr id="2" name="Iphone Image">
            <a:extLst>
              <a:ext uri="{FF2B5EF4-FFF2-40B4-BE49-F238E27FC236}">
                <a16:creationId xmlns:a16="http://schemas.microsoft.com/office/drawing/2014/main" id="{8D3491AC-13DD-D6CA-BA8E-BD2ECBD1BA7F}"/>
              </a:ext>
            </a:extLst>
          </p:cNvPr>
          <p:cNvSpPr>
            <a:spLocks noGrp="1"/>
          </p:cNvSpPr>
          <p:nvPr>
            <p:ph type="pic" sz="quarter" idx="19" hasCustomPrompt="1"/>
          </p:nvPr>
        </p:nvSpPr>
        <p:spPr>
          <a:xfrm>
            <a:off x="6702357" y="622380"/>
            <a:ext cx="4973705" cy="5360131"/>
          </a:xfrm>
          <a:prstGeom prst="roundRect">
            <a:avLst>
              <a:gd name="adj" fmla="val 8204"/>
            </a:avLst>
          </a:prstGeom>
          <a:solidFill>
            <a:schemeClr val="bg1">
              <a:lumMod val="75000"/>
            </a:schemeClr>
          </a:solidFill>
        </p:spPr>
        <p:txBody>
          <a:bodyPr anchor="ctr"/>
          <a:lstStyle>
            <a:lvl1pPr marL="0" indent="0" algn="ctr">
              <a:buNone/>
              <a:defRPr>
                <a:latin typeface="+mj-lt"/>
              </a:defRPr>
            </a:lvl1pPr>
          </a:lstStyle>
          <a:p>
            <a:r>
              <a:rPr lang="en-US"/>
              <a:t>Click to Add</a:t>
            </a:r>
          </a:p>
          <a:p>
            <a:r>
              <a:rPr lang="en-US"/>
              <a:t>Image Here</a:t>
            </a:r>
          </a:p>
        </p:txBody>
      </p:sp>
      <p:sp>
        <p:nvSpPr>
          <p:cNvPr id="4" name="TextBox 3">
            <a:extLst>
              <a:ext uri="{FF2B5EF4-FFF2-40B4-BE49-F238E27FC236}">
                <a16:creationId xmlns:a16="http://schemas.microsoft.com/office/drawing/2014/main" id="{EE694B97-C9C0-3522-133A-C9FB0FE2DD3C}"/>
              </a:ext>
            </a:extLst>
          </p:cNvPr>
          <p:cNvSpPr txBox="1"/>
          <p:nvPr/>
        </p:nvSpPr>
        <p:spPr>
          <a:xfrm>
            <a:off x="865762" y="-398834"/>
            <a:ext cx="184731" cy="369332"/>
          </a:xfrm>
          <a:prstGeom prst="rect">
            <a:avLst/>
          </a:prstGeom>
          <a:noFill/>
        </p:spPr>
        <p:txBody>
          <a:bodyPr wrap="none" rtlCol="0">
            <a:spAutoFit/>
          </a:bodyPr>
          <a:lstStyle/>
          <a:p>
            <a:endParaRPr lang="en-AU"/>
          </a:p>
        </p:txBody>
      </p:sp>
      <p:sp>
        <p:nvSpPr>
          <p:cNvPr id="7" name="TextBox 6">
            <a:extLst>
              <a:ext uri="{FF2B5EF4-FFF2-40B4-BE49-F238E27FC236}">
                <a16:creationId xmlns:a16="http://schemas.microsoft.com/office/drawing/2014/main" id="{F2DF8E1B-6B1B-5801-B3B7-EED0CFBBA2C5}"/>
              </a:ext>
            </a:extLst>
          </p:cNvPr>
          <p:cNvSpPr txBox="1"/>
          <p:nvPr/>
        </p:nvSpPr>
        <p:spPr>
          <a:xfrm>
            <a:off x="524299" y="1636518"/>
            <a:ext cx="5894590" cy="584775"/>
          </a:xfrm>
          <a:prstGeom prst="rect">
            <a:avLst/>
          </a:prstGeom>
          <a:noFill/>
        </p:spPr>
        <p:txBody>
          <a:bodyPr wrap="square">
            <a:spAutoFit/>
          </a:bodyPr>
          <a:lstStyle/>
          <a:p>
            <a:pPr>
              <a:lnSpc>
                <a:spcPct val="100000"/>
              </a:lnSpc>
            </a:pPr>
            <a:r>
              <a:rPr lang="en-US" sz="1600">
                <a:latin typeface="+mn-lt"/>
              </a:rPr>
              <a:t>SMB</a:t>
            </a:r>
            <a:r>
              <a:rPr lang="en-US" sz="1600"/>
              <a:t>s have a pressing need to transform disruption into opportunity.</a:t>
            </a:r>
          </a:p>
        </p:txBody>
      </p:sp>
    </p:spTree>
    <p:extLst>
      <p:ext uri="{BB962C8B-B14F-4D97-AF65-F5344CB8AC3E}">
        <p14:creationId xmlns:p14="http://schemas.microsoft.com/office/powerpoint/2010/main" val="1246475192"/>
      </p:ext>
    </p:extLst>
  </p:cSld>
  <p:clrMapOvr>
    <a:masterClrMapping/>
  </p:clrMapOvr>
  <p:extLst>
    <p:ext uri="{DCECCB84-F9BA-43D5-87BE-67443E8EF086}">
      <p15:sldGuideLst xmlns:p15="http://schemas.microsoft.com/office/powerpoint/2012/main">
        <p15:guide id="1" orient="horz" pos="323">
          <p15:clr>
            <a:srgbClr val="FBAE40"/>
          </p15:clr>
        </p15:guide>
        <p15:guide id="2" pos="325">
          <p15:clr>
            <a:srgbClr val="FBAE40"/>
          </p15:clr>
        </p15:guide>
        <p15:guide id="5" orient="horz" pos="2160">
          <p15:clr>
            <a:srgbClr val="FBAE40"/>
          </p15:clr>
        </p15:guide>
        <p15:guide id="6" pos="384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65.xml"/><Relationship Id="rId1"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3873950"/>
      </p:ext>
    </p:extLst>
  </p:cSld>
  <p:clrMap bg1="lt1" tx1="dk1" bg2="lt2" tx2="dk2" accent1="accent1" accent2="accent2" accent3="accent3" accent4="accent4" accent5="accent5" accent6="accent6" hlink="hlink" folHlink="folHlink"/>
  <p:sldLayoutIdLst>
    <p:sldLayoutId id="2147483818" r:id="rId1"/>
    <p:sldLayoutId id="2147483839" r:id="rId2"/>
    <p:sldLayoutId id="2147483840" r:id="rId3"/>
    <p:sldLayoutId id="2147483661" r:id="rId4"/>
    <p:sldLayoutId id="2147483817" r:id="rId5"/>
    <p:sldLayoutId id="2147483670" r:id="rId6"/>
    <p:sldLayoutId id="2147483832" r:id="rId7"/>
    <p:sldLayoutId id="2147483819" r:id="rId8"/>
    <p:sldLayoutId id="2147483671" r:id="rId9"/>
    <p:sldLayoutId id="2147483673" r:id="rId10"/>
    <p:sldLayoutId id="2147483677" r:id="rId11"/>
    <p:sldLayoutId id="2147483681" r:id="rId12"/>
    <p:sldLayoutId id="2147483683" r:id="rId13"/>
    <p:sldLayoutId id="2147483684" r:id="rId14"/>
    <p:sldLayoutId id="2147483685" r:id="rId15"/>
    <p:sldLayoutId id="2147483686" r:id="rId16"/>
    <p:sldLayoutId id="2147483688" r:id="rId17"/>
    <p:sldLayoutId id="2147483690" r:id="rId18"/>
    <p:sldLayoutId id="2147483831" r:id="rId19"/>
    <p:sldLayoutId id="2147483812" r:id="rId20"/>
    <p:sldLayoutId id="2147483699" r:id="rId21"/>
    <p:sldLayoutId id="2147483823" r:id="rId22"/>
    <p:sldLayoutId id="2147483824" r:id="rId23"/>
    <p:sldLayoutId id="2147483703" r:id="rId24"/>
    <p:sldLayoutId id="2147483705" r:id="rId25"/>
    <p:sldLayoutId id="2147483707" r:id="rId26"/>
    <p:sldLayoutId id="2147483836" r:id="rId27"/>
    <p:sldLayoutId id="2147483825" r:id="rId28"/>
    <p:sldLayoutId id="2147483693" r:id="rId29"/>
    <p:sldLayoutId id="2147483711" r:id="rId30"/>
    <p:sldLayoutId id="2147483714" r:id="rId31"/>
    <p:sldLayoutId id="2147483820" r:id="rId32"/>
    <p:sldLayoutId id="2147483821" r:id="rId33"/>
    <p:sldLayoutId id="2147483745" r:id="rId34"/>
    <p:sldLayoutId id="2147483758" r:id="rId35"/>
    <p:sldLayoutId id="2147483762" r:id="rId36"/>
    <p:sldLayoutId id="2147483835" r:id="rId37"/>
    <p:sldLayoutId id="2147483769" r:id="rId38"/>
    <p:sldLayoutId id="2147483826" r:id="rId39"/>
    <p:sldLayoutId id="2147483780" r:id="rId40"/>
    <p:sldLayoutId id="2147483782" r:id="rId41"/>
    <p:sldLayoutId id="2147483822" r:id="rId42"/>
    <p:sldLayoutId id="2147483786" r:id="rId43"/>
    <p:sldLayoutId id="2147483788" r:id="rId44"/>
    <p:sldLayoutId id="2147483794" r:id="rId45"/>
    <p:sldLayoutId id="2147483796" r:id="rId46"/>
    <p:sldLayoutId id="2147483798" r:id="rId47"/>
    <p:sldLayoutId id="2147483800" r:id="rId48"/>
    <p:sldLayoutId id="2147483802" r:id="rId49"/>
    <p:sldLayoutId id="2147483804" r:id="rId50"/>
    <p:sldLayoutId id="2147483838" r:id="rId51"/>
    <p:sldLayoutId id="2147483806" r:id="rId52"/>
    <p:sldLayoutId id="2147483807" r:id="rId53"/>
    <p:sldLayoutId id="2147483808" r:id="rId54"/>
    <p:sldLayoutId id="2147483809" r:id="rId55"/>
    <p:sldLayoutId id="2147483833" r:id="rId56"/>
    <p:sldLayoutId id="2147483834" r:id="rId57"/>
    <p:sldLayoutId id="2147483837" r:id="rId58"/>
    <p:sldLayoutId id="2147483810" r:id="rId59"/>
    <p:sldLayoutId id="2147483827" r:id="rId60"/>
    <p:sldLayoutId id="2147483828" r:id="rId61"/>
    <p:sldLayoutId id="2147483829" r:id="rId62"/>
    <p:sldLayoutId id="2147483830" r:id="rId63"/>
  </p:sldLayoutIdLst>
  <p:txStyles>
    <p:titleStyle>
      <a:lvl1pPr algn="l" defTabSz="914400" rtl="0" eaLnBrk="1" latinLnBrk="0" hangingPunct="1">
        <a:lnSpc>
          <a:spcPct val="100000"/>
        </a:lnSpc>
        <a:spcBef>
          <a:spcPct val="0"/>
        </a:spcBef>
        <a:buNone/>
        <a:defRPr sz="4400" kern="1200">
          <a:solidFill>
            <a:schemeClr val="tx1"/>
          </a:solidFill>
          <a:latin typeface="+mj-lt"/>
          <a:ea typeface="+mj-ea"/>
          <a:cs typeface="+mj-cs"/>
        </a:defRPr>
      </a:lvl1pPr>
    </p:titleStyle>
    <p:bodyStyle>
      <a:lvl1pPr marL="0" indent="-180000" algn="l" defTabSz="914400" rtl="0" eaLnBrk="1" latinLnBrk="0" hangingPunct="1">
        <a:lnSpc>
          <a:spcPct val="100000"/>
        </a:lnSpc>
        <a:spcBef>
          <a:spcPts val="0"/>
        </a:spcBef>
        <a:buClr>
          <a:schemeClr val="accent2"/>
        </a:buClr>
        <a:buFont typeface="Arial" panose="020B0604020202020204" pitchFamily="34" charset="0"/>
        <a:buChar char="•"/>
        <a:defRPr sz="2800" kern="1200">
          <a:solidFill>
            <a:schemeClr val="tx1"/>
          </a:solidFill>
          <a:latin typeface="+mn-lt"/>
          <a:ea typeface="+mn-ea"/>
          <a:cs typeface="+mn-cs"/>
        </a:defRPr>
      </a:lvl1pPr>
      <a:lvl2pPr marL="540000" indent="-180000" algn="l" defTabSz="914400" rtl="0" eaLnBrk="1" latinLnBrk="0" hangingPunct="1">
        <a:lnSpc>
          <a:spcPct val="150000"/>
        </a:lnSpc>
        <a:spcBef>
          <a:spcPts val="0"/>
        </a:spcBef>
        <a:buClr>
          <a:schemeClr val="accent2"/>
        </a:buClr>
        <a:buFont typeface="Arial" panose="020B0604020202020204" pitchFamily="34" charset="0"/>
        <a:buChar char="•"/>
        <a:defRPr sz="2400" kern="1200">
          <a:solidFill>
            <a:schemeClr val="tx1"/>
          </a:solidFill>
          <a:latin typeface="+mn-lt"/>
          <a:ea typeface="+mn-ea"/>
          <a:cs typeface="+mn-cs"/>
        </a:defRPr>
      </a:lvl2pPr>
      <a:lvl3pPr marL="901700" indent="-179388" algn="l" defTabSz="914400" rtl="0" eaLnBrk="1" latinLnBrk="0" hangingPunct="1">
        <a:lnSpc>
          <a:spcPct val="150000"/>
        </a:lnSpc>
        <a:spcBef>
          <a:spcPts val="0"/>
        </a:spcBef>
        <a:buClr>
          <a:schemeClr val="accent2"/>
        </a:buClr>
        <a:buFont typeface="Arial" panose="020B0604020202020204" pitchFamily="34" charset="0"/>
        <a:buChar char="•"/>
        <a:tabLst/>
        <a:defRPr sz="2000" kern="1200">
          <a:solidFill>
            <a:schemeClr val="tx1"/>
          </a:solidFill>
          <a:latin typeface="+mn-lt"/>
          <a:ea typeface="+mn-ea"/>
          <a:cs typeface="+mn-cs"/>
        </a:defRPr>
      </a:lvl3pPr>
      <a:lvl4pPr marL="1250950" indent="-179388" algn="l" defTabSz="914400" rtl="0" eaLnBrk="1" latinLnBrk="0" hangingPunct="1">
        <a:lnSpc>
          <a:spcPct val="100000"/>
        </a:lnSpc>
        <a:spcBef>
          <a:spcPts val="0"/>
        </a:spcBef>
        <a:buClr>
          <a:schemeClr val="accent2"/>
        </a:buClr>
        <a:buFont typeface="Arial" panose="020B0604020202020204" pitchFamily="34" charset="0"/>
        <a:buChar char="•"/>
        <a:defRPr sz="1800" kern="1200">
          <a:solidFill>
            <a:schemeClr val="tx1"/>
          </a:solidFill>
          <a:latin typeface="+mn-lt"/>
          <a:ea typeface="+mn-ea"/>
          <a:cs typeface="+mn-cs"/>
        </a:defRPr>
      </a:lvl4pPr>
      <a:lvl5pPr marL="1612900" indent="-180975" algn="l" defTabSz="914400" rtl="0" eaLnBrk="1" latinLnBrk="0" hangingPunct="1">
        <a:lnSpc>
          <a:spcPct val="100000"/>
        </a:lnSpc>
        <a:spcBef>
          <a:spcPts val="0"/>
        </a:spcBef>
        <a:buClr>
          <a:schemeClr val="accent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23">
          <p15:clr>
            <a:srgbClr val="F26B43"/>
          </p15:clr>
        </p15:guide>
        <p15:guide id="2" pos="325">
          <p15:clr>
            <a:srgbClr val="F26B43"/>
          </p15:clr>
        </p15:guide>
        <p15:guide id="3" pos="7355">
          <p15:clr>
            <a:srgbClr val="F26B43"/>
          </p15:clr>
        </p15:guide>
        <p15:guide id="4" orient="horz" pos="3997">
          <p15:clr>
            <a:srgbClr val="F26B43"/>
          </p15:clr>
        </p15:guide>
        <p15:guide id="5" pos="3840">
          <p15:clr>
            <a:srgbClr val="F26B43"/>
          </p15:clr>
        </p15:guide>
        <p15:guide id="6" orient="horz" pos="216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3873950"/>
      </p:ext>
    </p:extLst>
  </p:cSld>
  <p:clrMap bg1="lt1" tx1="dk1" bg2="lt2" tx2="dk2" accent1="accent1" accent2="accent2" accent3="accent3" accent4="accent4" accent5="accent5" accent6="accent6" hlink="hlink" folHlink="folHlink"/>
  <p:sldLayoutIdLst>
    <p:sldLayoutId id="2147483843" r:id="rId1"/>
    <p:sldLayoutId id="2147483842" r:id="rId2"/>
  </p:sldLayoutIdLst>
  <p:txStyles>
    <p:titleStyle>
      <a:lvl1pPr algn="l" defTabSz="914400" rtl="0" eaLnBrk="1" latinLnBrk="0" hangingPunct="1">
        <a:lnSpc>
          <a:spcPct val="100000"/>
        </a:lnSpc>
        <a:spcBef>
          <a:spcPct val="0"/>
        </a:spcBef>
        <a:buNone/>
        <a:defRPr sz="4400" kern="1200">
          <a:solidFill>
            <a:schemeClr val="tx1"/>
          </a:solidFill>
          <a:latin typeface="+mj-lt"/>
          <a:ea typeface="+mj-ea"/>
          <a:cs typeface="+mj-cs"/>
        </a:defRPr>
      </a:lvl1pPr>
    </p:titleStyle>
    <p:bodyStyle>
      <a:lvl1pPr marL="0" indent="-180000" algn="l" defTabSz="914400" rtl="0" eaLnBrk="1" latinLnBrk="0" hangingPunct="1">
        <a:lnSpc>
          <a:spcPct val="100000"/>
        </a:lnSpc>
        <a:spcBef>
          <a:spcPts val="0"/>
        </a:spcBef>
        <a:buClr>
          <a:schemeClr val="accent2"/>
        </a:buClr>
        <a:buFont typeface="Arial" panose="020B0604020202020204" pitchFamily="34" charset="0"/>
        <a:buChar char="•"/>
        <a:defRPr sz="2800" kern="1200">
          <a:solidFill>
            <a:schemeClr val="tx1"/>
          </a:solidFill>
          <a:latin typeface="+mn-lt"/>
          <a:ea typeface="+mn-ea"/>
          <a:cs typeface="+mn-cs"/>
        </a:defRPr>
      </a:lvl1pPr>
      <a:lvl2pPr marL="540000" indent="-180000" algn="l" defTabSz="914400" rtl="0" eaLnBrk="1" latinLnBrk="0" hangingPunct="1">
        <a:lnSpc>
          <a:spcPct val="150000"/>
        </a:lnSpc>
        <a:spcBef>
          <a:spcPts val="0"/>
        </a:spcBef>
        <a:buClr>
          <a:schemeClr val="accent2"/>
        </a:buClr>
        <a:buFont typeface="Arial" panose="020B0604020202020204" pitchFamily="34" charset="0"/>
        <a:buChar char="•"/>
        <a:defRPr sz="2400" kern="1200">
          <a:solidFill>
            <a:schemeClr val="tx1"/>
          </a:solidFill>
          <a:latin typeface="+mn-lt"/>
          <a:ea typeface="+mn-ea"/>
          <a:cs typeface="+mn-cs"/>
        </a:defRPr>
      </a:lvl2pPr>
      <a:lvl3pPr marL="901700" indent="-179388" algn="l" defTabSz="914400" rtl="0" eaLnBrk="1" latinLnBrk="0" hangingPunct="1">
        <a:lnSpc>
          <a:spcPct val="150000"/>
        </a:lnSpc>
        <a:spcBef>
          <a:spcPts val="0"/>
        </a:spcBef>
        <a:buClr>
          <a:schemeClr val="accent2"/>
        </a:buClr>
        <a:buFont typeface="Arial" panose="020B0604020202020204" pitchFamily="34" charset="0"/>
        <a:buChar char="•"/>
        <a:tabLst/>
        <a:defRPr sz="2000" kern="1200">
          <a:solidFill>
            <a:schemeClr val="tx1"/>
          </a:solidFill>
          <a:latin typeface="+mn-lt"/>
          <a:ea typeface="+mn-ea"/>
          <a:cs typeface="+mn-cs"/>
        </a:defRPr>
      </a:lvl3pPr>
      <a:lvl4pPr marL="1250950" indent="-179388" algn="l" defTabSz="914400" rtl="0" eaLnBrk="1" latinLnBrk="0" hangingPunct="1">
        <a:lnSpc>
          <a:spcPct val="100000"/>
        </a:lnSpc>
        <a:spcBef>
          <a:spcPts val="0"/>
        </a:spcBef>
        <a:buClr>
          <a:schemeClr val="accent2"/>
        </a:buClr>
        <a:buFont typeface="Arial" panose="020B0604020202020204" pitchFamily="34" charset="0"/>
        <a:buChar char="•"/>
        <a:defRPr sz="1800" kern="1200">
          <a:solidFill>
            <a:schemeClr val="tx1"/>
          </a:solidFill>
          <a:latin typeface="+mn-lt"/>
          <a:ea typeface="+mn-ea"/>
          <a:cs typeface="+mn-cs"/>
        </a:defRPr>
      </a:lvl4pPr>
      <a:lvl5pPr marL="1612900" indent="-180975" algn="l" defTabSz="914400" rtl="0" eaLnBrk="1" latinLnBrk="0" hangingPunct="1">
        <a:lnSpc>
          <a:spcPct val="100000"/>
        </a:lnSpc>
        <a:spcBef>
          <a:spcPts val="0"/>
        </a:spcBef>
        <a:buClr>
          <a:schemeClr val="accent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23">
          <p15:clr>
            <a:srgbClr val="F26B43"/>
          </p15:clr>
        </p15:guide>
        <p15:guide id="2" pos="325">
          <p15:clr>
            <a:srgbClr val="F26B43"/>
          </p15:clr>
        </p15:guide>
        <p15:guide id="3" pos="7355">
          <p15:clr>
            <a:srgbClr val="F26B43"/>
          </p15:clr>
        </p15:guide>
        <p15:guide id="4" orient="horz" pos="3997">
          <p15:clr>
            <a:srgbClr val="F26B43"/>
          </p15:clr>
        </p15:guide>
        <p15:guide id="5" pos="3840">
          <p15:clr>
            <a:srgbClr val="F26B43"/>
          </p15:clr>
        </p15:guide>
        <p15:guide id="6" orient="horz" pos="21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58.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65.xml"/><Relationship Id="rId5" Type="http://schemas.openxmlformats.org/officeDocument/2006/relationships/image" Target="../media/image51.png"/><Relationship Id="rId4" Type="http://schemas.openxmlformats.org/officeDocument/2006/relationships/image" Target="../media/image50.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1.xml"/></Relationships>
</file>

<file path=ppt/slides/_rels/slide14.xml.rels><?xml version="1.0" encoding="UTF-8" standalone="yes"?>
<Relationships xmlns="http://schemas.openxmlformats.org/package/2006/relationships"><Relationship Id="rId3" Type="http://schemas.openxmlformats.org/officeDocument/2006/relationships/hyperlink" Target="https://learn.microsoft.com/en-nz/partner-center/incentives-ten-essentials#next-steps" TargetMode="External"/><Relationship Id="rId2" Type="http://schemas.openxmlformats.org/officeDocument/2006/relationships/notesSlide" Target="../notesSlides/notesSlide13.xml"/><Relationship Id="rId1" Type="http://schemas.openxmlformats.org/officeDocument/2006/relationships/slideLayout" Target="../slideLayouts/slideLayout50.xml"/><Relationship Id="rId6" Type="http://schemas.openxmlformats.org/officeDocument/2006/relationships/hyperlink" Target="https://aka.ms/Solutionspartner.Benefits" TargetMode="External"/><Relationship Id="rId5" Type="http://schemas.openxmlformats.org/officeDocument/2006/relationships/hyperlink" Target="https://learn.microsoft.com/en-us/certifications/" TargetMode="External"/><Relationship Id="rId4" Type="http://schemas.openxmlformats.org/officeDocument/2006/relationships/hyperlink" Target="https://learn.microsoft.com/en-nz/partner-center/membership/mpn-overview"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0.xml"/></Relationships>
</file>

<file path=ppt/slides/_rels/slide2.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25.png"/><Relationship Id="rId7" Type="http://schemas.openxmlformats.org/officeDocument/2006/relationships/image" Target="../media/image41.png"/><Relationship Id="rId2" Type="http://schemas.openxmlformats.org/officeDocument/2006/relationships/notesSlide" Target="../notesSlides/notesSlide1.xml"/><Relationship Id="rId1" Type="http://schemas.openxmlformats.org/officeDocument/2006/relationships/slideLayout" Target="../slideLayouts/slideLayout58.xml"/><Relationship Id="rId6" Type="http://schemas.openxmlformats.org/officeDocument/2006/relationships/image" Target="../media/image40.jpeg"/><Relationship Id="rId5" Type="http://schemas.openxmlformats.org/officeDocument/2006/relationships/hyperlink" Target="mailto:Carol.pomare@dickerdata.co.nz" TargetMode="External"/><Relationship Id="rId4" Type="http://schemas.openxmlformats.org/officeDocument/2006/relationships/image" Target="../media/image20.png"/><Relationship Id="rId9"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hyperlink" Target="mailto:microsoft.sales@dickerdata.com.au" TargetMode="External"/><Relationship Id="rId2" Type="http://schemas.openxmlformats.org/officeDocument/2006/relationships/notesSlide" Target="../notesSlides/notesSlide2.xml"/><Relationship Id="rId1" Type="http://schemas.openxmlformats.org/officeDocument/2006/relationships/slideLayout" Target="../slideLayouts/slideLayout58.xml"/><Relationship Id="rId6" Type="http://schemas.openxmlformats.org/officeDocument/2006/relationships/hyperlink" Target="mailto:onpoint@dickerdata.co.nz" TargetMode="External"/><Relationship Id="rId5" Type="http://schemas.openxmlformats.org/officeDocument/2006/relationships/image" Target="../media/image43.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58.xml"/><Relationship Id="rId4" Type="http://schemas.openxmlformats.org/officeDocument/2006/relationships/hyperlink" Target="https://aus01.safelinks.protection.outlook.com/?url=https%3A%2F%2Fwww.dickerdata.com.au%2Fe3t%2FCtc%2FDJ%2B113%2FclKlg04%2FVWPVM41GmB3PV98xRw6tyMTgW3NdgT55kj56PN2bpb_W5kvg0W5BWr2F6lZ3nMW4FccV56Pnd-5N8txRZJJ9J1KW3hpc9m39Fy4HW72lTJL43ZxM2W6Nk0WK5fgPrTW5zsHBg1c7QZ-W8MN_Jd5N7x5_W6w6xHn6bxsSTW8YdzVD65mlMnW607tJ-9g5DLDN9bp2y267JWZVT1q604Kn2xcMvxSzrs4rY_W707phG39BXPmW8_j-DX99hGhgW4cjrxN50z99qW8NX2Kp7-YN2SW99KyWq4GKMHRW7fBKxv5cn-pTW2rS6mN2FGMhXW3YKy104SQG7BW4rG7Ds91-W1FN1tNDLlYWPj_W8Xc8hg2VKPnFMwR7q6fSY44W69tSmT7wHRR_W4Yy8KB43NnGsW8YJTQx5DtcvbN4448n1FXcWfW6z2RYJ8_hRYKW6CC8941YRM2RW62NgHV5Ct3vpN5MZJFppXDZhN81JBb_9fjk-dsC9xn04&amp;data=05%7C02%7Cgeoff.smith%40dickerdata.com.au%7Cbd8e9a6f2ea54a76ff9d08dcc7cec1b2%7C6e417ab358de417d9aaada5837716c4c%7C0%7C0%7C638604938052995157%7CUnknown%7CTWFpbGZsb3d8eyJWIjoiMC4wLjAwMDAiLCJQIjoiV2luMzIiLCJBTiI6Ik1haWwiLCJXVCI6Mn0%3D%7C0%7C%7C%7C&amp;sdata=pSNw56yHr6psnqhmY5w7ibX%2BYrwDCDBr2XHtJEFchKI%3D&amp;reserved=0"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58.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58.xml"/><Relationship Id="rId4" Type="http://schemas.openxmlformats.org/officeDocument/2006/relationships/image" Target="../media/image4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1.xml"/></Relationships>
</file>

<file path=ppt/slides/_rels/slide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7.xml"/><Relationship Id="rId1" Type="http://schemas.openxmlformats.org/officeDocument/2006/relationships/slideLayout" Target="../slideLayouts/slideLayout50.xml"/><Relationship Id="rId4" Type="http://schemas.openxmlformats.org/officeDocument/2006/relationships/image" Target="../media/image46.png"/></Relationships>
</file>

<file path=ppt/slides/_rels/slide9.xml.rels><?xml version="1.0" encoding="UTF-8" standalone="yes"?>
<Relationships xmlns="http://schemas.openxmlformats.org/package/2006/relationships"><Relationship Id="rId8" Type="http://schemas.openxmlformats.org/officeDocument/2006/relationships/hyperlink" Target="https://partneruniversity.microsoft.com/?whr=uri:MicrosoftAccount&amp;courseId=18819&amp;scoId=AEFzAQFhH_2013787008" TargetMode="External"/><Relationship Id="rId3" Type="http://schemas.openxmlformats.org/officeDocument/2006/relationships/hyperlink" Target="https://learn.microsoft.com/en-us/training/paths/describe-microsoft-365-core-services-concepts/?source=recommendations" TargetMode="External"/><Relationship Id="rId7" Type="http://schemas.openxmlformats.org/officeDocument/2006/relationships/hyperlink" Target="https://learn.microsoft.com/en-us/training/modules/m365-teams-rooms-get-started/" TargetMode="External"/><Relationship Id="rId2" Type="http://schemas.openxmlformats.org/officeDocument/2006/relationships/notesSlide" Target="../notesSlides/notesSlide8.xml"/><Relationship Id="rId1" Type="http://schemas.openxmlformats.org/officeDocument/2006/relationships/slideLayout" Target="../slideLayouts/slideLayout50.xml"/><Relationship Id="rId6" Type="http://schemas.openxmlformats.org/officeDocument/2006/relationships/hyperlink" Target="https://readiness.transform.microsoft.com/learning-path/57a3b070-7302-4432-86da-74ba25bff58b" TargetMode="External"/><Relationship Id="rId5" Type="http://schemas.openxmlformats.org/officeDocument/2006/relationships/hyperlink" Target="https://www.youtube.com/watch?v=np9jfnwnO2c" TargetMode="External"/><Relationship Id="rId4" Type="http://schemas.openxmlformats.org/officeDocument/2006/relationships/hyperlink" Target="https://learn.microsoft.com/en-us/credentials/certifications/resources/study-guides/ms-90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E0BAF1E-D5BD-3DD1-BFCD-8C3AD9839622}"/>
              </a:ext>
            </a:extLst>
          </p:cNvPr>
          <p:cNvSpPr>
            <a:spLocks noGrp="1"/>
          </p:cNvSpPr>
          <p:nvPr>
            <p:ph type="body" sz="quarter" idx="15"/>
          </p:nvPr>
        </p:nvSpPr>
        <p:spPr>
          <a:xfrm>
            <a:off x="1071974" y="3055911"/>
            <a:ext cx="10074445" cy="1110971"/>
          </a:xfrm>
        </p:spPr>
        <p:txBody>
          <a:bodyPr/>
          <a:lstStyle/>
          <a:p>
            <a:pPr algn="ctr"/>
            <a:r>
              <a:rPr lang="en-NZ"/>
              <a:t>Dicker </a:t>
            </a:r>
            <a:r>
              <a:rPr lang="en-NZ" dirty="0"/>
              <a:t>Data OnPoint</a:t>
            </a:r>
          </a:p>
        </p:txBody>
      </p:sp>
      <p:sp>
        <p:nvSpPr>
          <p:cNvPr id="4" name="TextBox 3">
            <a:extLst>
              <a:ext uri="{FF2B5EF4-FFF2-40B4-BE49-F238E27FC236}">
                <a16:creationId xmlns:a16="http://schemas.microsoft.com/office/drawing/2014/main" id="{E6B02AB2-AFE5-C00F-99BB-E123EFCD1073}"/>
              </a:ext>
            </a:extLst>
          </p:cNvPr>
          <p:cNvSpPr txBox="1"/>
          <p:nvPr/>
        </p:nvSpPr>
        <p:spPr>
          <a:xfrm>
            <a:off x="1151577" y="4421529"/>
            <a:ext cx="9913817" cy="923330"/>
          </a:xfrm>
          <a:prstGeom prst="rect">
            <a:avLst/>
          </a:prstGeom>
          <a:noFill/>
        </p:spPr>
        <p:txBody>
          <a:bodyPr wrap="square">
            <a:spAutoFit/>
          </a:bodyPr>
          <a:lstStyle/>
          <a:p>
            <a:pPr algn="ctr"/>
            <a:r>
              <a:rPr lang="en-NZ" b="1" i="0" dirty="0">
                <a:solidFill>
                  <a:srgbClr val="000000"/>
                </a:solidFill>
                <a:effectLst/>
                <a:latin typeface="Montserrat" panose="00000500000000000000" pitchFamily="2" charset="0"/>
              </a:rPr>
              <a:t>FY25 Cloud Partner Program Updates:  </a:t>
            </a:r>
            <a:r>
              <a:rPr lang="en-NZ" b="0" i="0" u="none" strike="noStrike" dirty="0">
                <a:solidFill>
                  <a:srgbClr val="000000"/>
                </a:solidFill>
                <a:effectLst/>
                <a:latin typeface="Montserrat" panose="00000500000000000000" pitchFamily="2" charset="0"/>
              </a:rPr>
              <a:t>Incentives &amp; Updates to SPDs</a:t>
            </a:r>
            <a:endParaRPr lang="en-NZ" b="0" i="0" u="none" strike="noStrike" dirty="0">
              <a:solidFill>
                <a:srgbClr val="18181B"/>
              </a:solidFill>
              <a:effectLst/>
              <a:latin typeface="Montserrat" panose="00000500000000000000" pitchFamily="2" charset="0"/>
            </a:endParaRPr>
          </a:p>
          <a:p>
            <a:pPr algn="ctr"/>
            <a:br>
              <a:rPr lang="en-NZ" dirty="0"/>
            </a:br>
            <a:r>
              <a:rPr lang="en-AU" dirty="0"/>
              <a:t>Wednesday, 16 October 2024</a:t>
            </a:r>
          </a:p>
        </p:txBody>
      </p:sp>
    </p:spTree>
    <p:extLst>
      <p:ext uri="{BB962C8B-B14F-4D97-AF65-F5344CB8AC3E}">
        <p14:creationId xmlns:p14="http://schemas.microsoft.com/office/powerpoint/2010/main" val="15155808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B7CA346-B05B-EE22-CAAC-ECC78AF575EA}"/>
              </a:ext>
            </a:extLst>
          </p:cNvPr>
          <p:cNvPicPr>
            <a:picLocks noChangeAspect="1"/>
          </p:cNvPicPr>
          <p:nvPr/>
        </p:nvPicPr>
        <p:blipFill>
          <a:blip r:embed="rId3"/>
          <a:stretch>
            <a:fillRect/>
          </a:stretch>
        </p:blipFill>
        <p:spPr>
          <a:xfrm rot="10800000">
            <a:off x="0" y="3785018"/>
            <a:ext cx="12192000" cy="3072982"/>
          </a:xfrm>
          <a:prstGeom prst="rect">
            <a:avLst/>
          </a:prstGeom>
        </p:spPr>
      </p:pic>
      <p:pic>
        <p:nvPicPr>
          <p:cNvPr id="4" name="Picture 3">
            <a:extLst>
              <a:ext uri="{FF2B5EF4-FFF2-40B4-BE49-F238E27FC236}">
                <a16:creationId xmlns:a16="http://schemas.microsoft.com/office/drawing/2014/main" id="{FEA2F1D8-6E4F-68C2-185F-A13867F9F5B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3777" y="0"/>
            <a:ext cx="12158223" cy="6857997"/>
          </a:xfrm>
          <a:prstGeom prst="rect">
            <a:avLst/>
          </a:prstGeom>
        </p:spPr>
      </p:pic>
      <p:pic>
        <p:nvPicPr>
          <p:cNvPr id="5" name="Picture 4">
            <a:extLst>
              <a:ext uri="{FF2B5EF4-FFF2-40B4-BE49-F238E27FC236}">
                <a16:creationId xmlns:a16="http://schemas.microsoft.com/office/drawing/2014/main" id="{2ABC1FAB-247B-49C1-42DB-631264032523}"/>
              </a:ext>
            </a:extLst>
          </p:cNvPr>
          <p:cNvPicPr>
            <a:picLocks noChangeAspect="1"/>
          </p:cNvPicPr>
          <p:nvPr/>
        </p:nvPicPr>
        <p:blipFill>
          <a:blip r:embed="rId5"/>
          <a:stretch>
            <a:fillRect/>
          </a:stretch>
        </p:blipFill>
        <p:spPr>
          <a:xfrm>
            <a:off x="708160" y="1142918"/>
            <a:ext cx="6901760" cy="2018375"/>
          </a:xfrm>
          <a:prstGeom prst="rect">
            <a:avLst/>
          </a:prstGeom>
          <a:ln>
            <a:noFill/>
          </a:ln>
          <a:effectLst>
            <a:softEdge rad="112500"/>
          </a:effectLst>
        </p:spPr>
      </p:pic>
      <p:pic>
        <p:nvPicPr>
          <p:cNvPr id="9" name="Picture 8">
            <a:extLst>
              <a:ext uri="{FF2B5EF4-FFF2-40B4-BE49-F238E27FC236}">
                <a16:creationId xmlns:a16="http://schemas.microsoft.com/office/drawing/2014/main" id="{0345DF6C-60D1-C37B-4F55-6AD43779AE35}"/>
              </a:ext>
            </a:extLst>
          </p:cNvPr>
          <p:cNvPicPr>
            <a:picLocks noChangeAspect="1"/>
          </p:cNvPicPr>
          <p:nvPr/>
        </p:nvPicPr>
        <p:blipFill>
          <a:blip r:embed="rId6"/>
          <a:stretch>
            <a:fillRect/>
          </a:stretch>
        </p:blipFill>
        <p:spPr>
          <a:xfrm>
            <a:off x="989309" y="4243729"/>
            <a:ext cx="7185543" cy="1775334"/>
          </a:xfrm>
          <a:prstGeom prst="rect">
            <a:avLst/>
          </a:prstGeom>
          <a:ln>
            <a:noFill/>
          </a:ln>
          <a:effectLst>
            <a:softEdge rad="112500"/>
          </a:effectLst>
        </p:spPr>
      </p:pic>
      <p:sp>
        <p:nvSpPr>
          <p:cNvPr id="10" name="TextBox 9">
            <a:extLst>
              <a:ext uri="{FF2B5EF4-FFF2-40B4-BE49-F238E27FC236}">
                <a16:creationId xmlns:a16="http://schemas.microsoft.com/office/drawing/2014/main" id="{1D706187-1DE5-B577-5B46-5B31B565A9E5}"/>
              </a:ext>
            </a:extLst>
          </p:cNvPr>
          <p:cNvSpPr txBox="1"/>
          <p:nvPr/>
        </p:nvSpPr>
        <p:spPr>
          <a:xfrm>
            <a:off x="534600" y="524363"/>
            <a:ext cx="3887603" cy="553998"/>
          </a:xfrm>
          <a:prstGeom prst="rect">
            <a:avLst/>
          </a:prstGeom>
          <a:noFill/>
        </p:spPr>
        <p:txBody>
          <a:bodyPr wrap="none" rtlCol="0">
            <a:spAutoFit/>
          </a:bodyPr>
          <a:lstStyle/>
          <a:p>
            <a:r>
              <a:rPr lang="en-NZ" sz="3000" dirty="0">
                <a:latin typeface="+mj-lt"/>
              </a:rPr>
              <a:t>Customer Success</a:t>
            </a:r>
          </a:p>
        </p:txBody>
      </p:sp>
      <p:sp>
        <p:nvSpPr>
          <p:cNvPr id="11" name="Oval 10">
            <a:extLst>
              <a:ext uri="{FF2B5EF4-FFF2-40B4-BE49-F238E27FC236}">
                <a16:creationId xmlns:a16="http://schemas.microsoft.com/office/drawing/2014/main" id="{AFC5D02C-87C9-DA75-D7AF-58C108557DE9}"/>
              </a:ext>
            </a:extLst>
          </p:cNvPr>
          <p:cNvSpPr/>
          <p:nvPr/>
        </p:nvSpPr>
        <p:spPr>
          <a:xfrm>
            <a:off x="630887" y="1429125"/>
            <a:ext cx="1207567" cy="698016"/>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2" name="Oval 11">
            <a:extLst>
              <a:ext uri="{FF2B5EF4-FFF2-40B4-BE49-F238E27FC236}">
                <a16:creationId xmlns:a16="http://schemas.microsoft.com/office/drawing/2014/main" id="{A8D9A5A5-7EC7-8C95-CB4A-EF80D01B14BC}"/>
              </a:ext>
            </a:extLst>
          </p:cNvPr>
          <p:cNvSpPr/>
          <p:nvPr/>
        </p:nvSpPr>
        <p:spPr>
          <a:xfrm>
            <a:off x="989309" y="4304211"/>
            <a:ext cx="1207567" cy="698016"/>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cxnSp>
        <p:nvCxnSpPr>
          <p:cNvPr id="14" name="Straight Connector 13">
            <a:extLst>
              <a:ext uri="{FF2B5EF4-FFF2-40B4-BE49-F238E27FC236}">
                <a16:creationId xmlns:a16="http://schemas.microsoft.com/office/drawing/2014/main" id="{7129D4A8-DF01-4431-2C73-F020B647E747}"/>
              </a:ext>
            </a:extLst>
          </p:cNvPr>
          <p:cNvCxnSpPr>
            <a:cxnSpLocks/>
          </p:cNvCxnSpPr>
          <p:nvPr/>
        </p:nvCxnSpPr>
        <p:spPr>
          <a:xfrm>
            <a:off x="3611809" y="1725618"/>
            <a:ext cx="148105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F0C1C26-2493-E19D-923A-B3D455EF4F7F}"/>
              </a:ext>
            </a:extLst>
          </p:cNvPr>
          <p:cNvCxnSpPr>
            <a:cxnSpLocks/>
          </p:cNvCxnSpPr>
          <p:nvPr/>
        </p:nvCxnSpPr>
        <p:spPr>
          <a:xfrm>
            <a:off x="4031488" y="4596864"/>
            <a:ext cx="154058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293D3212-976B-2097-8322-63C7194A46FD}"/>
              </a:ext>
            </a:extLst>
          </p:cNvPr>
          <p:cNvSpPr txBox="1"/>
          <p:nvPr/>
        </p:nvSpPr>
        <p:spPr>
          <a:xfrm rot="21173459">
            <a:off x="7967280" y="163469"/>
            <a:ext cx="3646101" cy="6001643"/>
          </a:xfrm>
          <a:prstGeom prst="rect">
            <a:avLst/>
          </a:prstGeom>
          <a:noFill/>
        </p:spPr>
        <p:txBody>
          <a:bodyPr wrap="square" rtlCol="0">
            <a:spAutoFit/>
          </a:bodyPr>
          <a:lstStyle/>
          <a:p>
            <a:pPr>
              <a:buClr>
                <a:srgbClr val="F61B71"/>
              </a:buClr>
              <a:buSzPct val="150000"/>
            </a:pPr>
            <a:r>
              <a:rPr lang="en-NZ" sz="2400" b="1" dirty="0">
                <a:gradFill>
                  <a:gsLst>
                    <a:gs pos="0">
                      <a:schemeClr val="accent2"/>
                    </a:gs>
                    <a:gs pos="100000">
                      <a:schemeClr val="accent1"/>
                    </a:gs>
                  </a:gsLst>
                  <a:path path="circle">
                    <a:fillToRect r="100000" b="100000"/>
                  </a:path>
                </a:gradFill>
                <a:latin typeface="Humming" pitchFamily="50" charset="0"/>
              </a:rPr>
              <a:t>WORKLOADS</a:t>
            </a:r>
          </a:p>
          <a:p>
            <a:pPr marL="285750" indent="-285750">
              <a:buClr>
                <a:srgbClr val="F61B71"/>
              </a:buClr>
              <a:buSzPct val="150000"/>
              <a:buFont typeface="Arial" panose="020B0604020202020204" pitchFamily="34" charset="0"/>
              <a:buChar char="•"/>
            </a:pPr>
            <a:r>
              <a:rPr lang="en-NZ" sz="2400" dirty="0">
                <a:gradFill>
                  <a:gsLst>
                    <a:gs pos="0">
                      <a:schemeClr val="accent2"/>
                    </a:gs>
                    <a:gs pos="100000">
                      <a:schemeClr val="accent1"/>
                    </a:gs>
                  </a:gsLst>
                  <a:path path="circle">
                    <a:fillToRect r="100000" b="100000"/>
                  </a:path>
                </a:gradFill>
                <a:latin typeface="Humming" pitchFamily="50" charset="0"/>
              </a:rPr>
              <a:t>Intune</a:t>
            </a:r>
          </a:p>
          <a:p>
            <a:pPr marL="285750" indent="-285750">
              <a:buClr>
                <a:srgbClr val="F61B71"/>
              </a:buClr>
              <a:buSzPct val="150000"/>
              <a:buFont typeface="Arial" panose="020B0604020202020204" pitchFamily="34" charset="0"/>
              <a:buChar char="•"/>
            </a:pPr>
            <a:r>
              <a:rPr lang="en-NZ" sz="2400" dirty="0">
                <a:gradFill>
                  <a:gsLst>
                    <a:gs pos="0">
                      <a:schemeClr val="accent2"/>
                    </a:gs>
                    <a:gs pos="100000">
                      <a:schemeClr val="accent1"/>
                    </a:gs>
                  </a:gsLst>
                  <a:path path="circle">
                    <a:fillToRect r="100000" b="100000"/>
                  </a:path>
                </a:gradFill>
                <a:latin typeface="Humming" pitchFamily="50" charset="0"/>
              </a:rPr>
              <a:t>Exchange</a:t>
            </a:r>
          </a:p>
          <a:p>
            <a:pPr marL="285750" indent="-285750">
              <a:buClr>
                <a:srgbClr val="F61B71"/>
              </a:buClr>
              <a:buSzPct val="150000"/>
              <a:buFont typeface="Arial" panose="020B0604020202020204" pitchFamily="34" charset="0"/>
              <a:buChar char="•"/>
            </a:pPr>
            <a:r>
              <a:rPr lang="en-NZ" sz="2400" dirty="0">
                <a:gradFill>
                  <a:gsLst>
                    <a:gs pos="0">
                      <a:schemeClr val="accent2"/>
                    </a:gs>
                    <a:gs pos="100000">
                      <a:schemeClr val="accent1"/>
                    </a:gs>
                  </a:gsLst>
                  <a:path path="circle">
                    <a:fillToRect r="100000" b="100000"/>
                  </a:path>
                </a:gradFill>
                <a:latin typeface="Humming" pitchFamily="50" charset="0"/>
              </a:rPr>
              <a:t>Microsoft 365 Apps</a:t>
            </a:r>
          </a:p>
          <a:p>
            <a:pPr marL="285750" indent="-285750">
              <a:buClr>
                <a:srgbClr val="F61B71"/>
              </a:buClr>
              <a:buSzPct val="150000"/>
              <a:buFont typeface="Arial" panose="020B0604020202020204" pitchFamily="34" charset="0"/>
              <a:buChar char="•"/>
            </a:pPr>
            <a:r>
              <a:rPr lang="en-NZ" sz="2400" dirty="0">
                <a:gradFill>
                  <a:gsLst>
                    <a:gs pos="0">
                      <a:schemeClr val="accent2"/>
                    </a:gs>
                    <a:gs pos="100000">
                      <a:schemeClr val="accent1"/>
                    </a:gs>
                  </a:gsLst>
                  <a:path path="circle">
                    <a:fillToRect r="100000" b="100000"/>
                  </a:path>
                </a:gradFill>
                <a:latin typeface="Humming" pitchFamily="50" charset="0"/>
              </a:rPr>
              <a:t>SharePoint</a:t>
            </a:r>
          </a:p>
          <a:p>
            <a:pPr marL="285750" indent="-285750">
              <a:buClr>
                <a:srgbClr val="F61B71"/>
              </a:buClr>
              <a:buSzPct val="150000"/>
              <a:buFont typeface="Arial" panose="020B0604020202020204" pitchFamily="34" charset="0"/>
              <a:buChar char="•"/>
            </a:pPr>
            <a:r>
              <a:rPr lang="en-NZ" sz="2400" dirty="0">
                <a:gradFill>
                  <a:gsLst>
                    <a:gs pos="0">
                      <a:schemeClr val="accent2"/>
                    </a:gs>
                    <a:gs pos="100000">
                      <a:schemeClr val="accent1"/>
                    </a:gs>
                  </a:gsLst>
                  <a:path path="circle">
                    <a:fillToRect r="100000" b="100000"/>
                  </a:path>
                </a:gradFill>
                <a:latin typeface="Humming" pitchFamily="50" charset="0"/>
              </a:rPr>
              <a:t>Teams</a:t>
            </a:r>
          </a:p>
          <a:p>
            <a:pPr marL="285750" indent="-285750">
              <a:buClr>
                <a:srgbClr val="F61B71"/>
              </a:buClr>
              <a:buSzPct val="150000"/>
              <a:buFont typeface="Arial" panose="020B0604020202020204" pitchFamily="34" charset="0"/>
              <a:buChar char="•"/>
            </a:pPr>
            <a:r>
              <a:rPr lang="en-NZ" sz="2400" dirty="0">
                <a:gradFill>
                  <a:gsLst>
                    <a:gs pos="0">
                      <a:schemeClr val="accent2"/>
                    </a:gs>
                    <a:gs pos="100000">
                      <a:schemeClr val="accent1"/>
                    </a:gs>
                  </a:gsLst>
                  <a:path path="circle">
                    <a:fillToRect r="100000" b="100000"/>
                  </a:path>
                </a:gradFill>
                <a:latin typeface="Humming" pitchFamily="50" charset="0"/>
              </a:rPr>
              <a:t>Teams Meetings</a:t>
            </a:r>
          </a:p>
          <a:p>
            <a:pPr marL="285750" indent="-285750">
              <a:buClr>
                <a:srgbClr val="F61B71"/>
              </a:buClr>
              <a:buSzPct val="150000"/>
              <a:buFont typeface="Arial" panose="020B0604020202020204" pitchFamily="34" charset="0"/>
              <a:buChar char="•"/>
            </a:pPr>
            <a:r>
              <a:rPr lang="en-NZ" sz="2400" dirty="0">
                <a:gradFill>
                  <a:gsLst>
                    <a:gs pos="0">
                      <a:schemeClr val="accent2"/>
                    </a:gs>
                    <a:gs pos="100000">
                      <a:schemeClr val="accent1"/>
                    </a:gs>
                  </a:gsLst>
                  <a:path path="circle">
                    <a:fillToRect r="100000" b="100000"/>
                  </a:path>
                </a:gradFill>
                <a:latin typeface="Humming" pitchFamily="50" charset="0"/>
              </a:rPr>
              <a:t>Teams Phone</a:t>
            </a:r>
          </a:p>
          <a:p>
            <a:pPr marL="285750" indent="-285750">
              <a:buClr>
                <a:srgbClr val="F61B71"/>
              </a:buClr>
              <a:buSzPct val="150000"/>
              <a:buFont typeface="Arial" panose="020B0604020202020204" pitchFamily="34" charset="0"/>
              <a:buChar char="•"/>
            </a:pPr>
            <a:r>
              <a:rPr lang="en-NZ" sz="2400" dirty="0">
                <a:gradFill>
                  <a:gsLst>
                    <a:gs pos="0">
                      <a:schemeClr val="accent2"/>
                    </a:gs>
                    <a:gs pos="100000">
                      <a:schemeClr val="accent1"/>
                    </a:gs>
                  </a:gsLst>
                  <a:path path="circle">
                    <a:fillToRect r="100000" b="100000"/>
                  </a:path>
                </a:gradFill>
                <a:latin typeface="Humming" pitchFamily="50" charset="0"/>
              </a:rPr>
              <a:t>Teams Phone Enabled Users</a:t>
            </a:r>
          </a:p>
          <a:p>
            <a:pPr marL="285750" indent="-285750">
              <a:buClr>
                <a:srgbClr val="F61B71"/>
              </a:buClr>
              <a:buSzPct val="150000"/>
              <a:buFont typeface="Arial" panose="020B0604020202020204" pitchFamily="34" charset="0"/>
              <a:buChar char="•"/>
            </a:pPr>
            <a:r>
              <a:rPr lang="en-NZ" sz="2400" dirty="0">
                <a:gradFill>
                  <a:gsLst>
                    <a:gs pos="0">
                      <a:schemeClr val="accent2"/>
                    </a:gs>
                    <a:gs pos="100000">
                      <a:schemeClr val="accent1"/>
                    </a:gs>
                  </a:gsLst>
                  <a:path path="circle">
                    <a:fillToRect r="100000" b="100000"/>
                  </a:path>
                </a:gradFill>
                <a:latin typeface="Humming" pitchFamily="50" charset="0"/>
              </a:rPr>
              <a:t>Teams Phone Calling</a:t>
            </a:r>
          </a:p>
          <a:p>
            <a:pPr marL="285750" indent="-285750">
              <a:buClr>
                <a:srgbClr val="F61B71"/>
              </a:buClr>
              <a:buSzPct val="150000"/>
              <a:buFont typeface="Arial" panose="020B0604020202020204" pitchFamily="34" charset="0"/>
              <a:buChar char="•"/>
            </a:pPr>
            <a:r>
              <a:rPr lang="en-NZ" sz="2400" dirty="0">
                <a:gradFill>
                  <a:gsLst>
                    <a:gs pos="0">
                      <a:schemeClr val="accent2"/>
                    </a:gs>
                    <a:gs pos="100000">
                      <a:schemeClr val="accent1"/>
                    </a:gs>
                  </a:gsLst>
                  <a:path path="circle">
                    <a:fillToRect r="100000" b="100000"/>
                  </a:path>
                </a:gradFill>
                <a:latin typeface="Humming" pitchFamily="50" charset="0"/>
              </a:rPr>
              <a:t>Teams Apps</a:t>
            </a:r>
          </a:p>
          <a:p>
            <a:pPr marL="285750" indent="-285750">
              <a:buClr>
                <a:srgbClr val="F61B71"/>
              </a:buClr>
              <a:buSzPct val="150000"/>
              <a:buFont typeface="Arial" panose="020B0604020202020204" pitchFamily="34" charset="0"/>
              <a:buChar char="•"/>
            </a:pPr>
            <a:r>
              <a:rPr lang="en-NZ" sz="2400" dirty="0">
                <a:gradFill>
                  <a:gsLst>
                    <a:gs pos="0">
                      <a:schemeClr val="accent2"/>
                    </a:gs>
                    <a:gs pos="100000">
                      <a:schemeClr val="accent1"/>
                    </a:gs>
                  </a:gsLst>
                  <a:path path="circle">
                    <a:fillToRect r="100000" b="100000"/>
                  </a:path>
                </a:gradFill>
                <a:latin typeface="Humming" pitchFamily="50" charset="0"/>
              </a:rPr>
              <a:t>Viva Engage</a:t>
            </a:r>
          </a:p>
          <a:p>
            <a:pPr marL="285750" indent="-285750">
              <a:buClr>
                <a:srgbClr val="F61B71"/>
              </a:buClr>
              <a:buSzPct val="150000"/>
              <a:buFont typeface="Arial" panose="020B0604020202020204" pitchFamily="34" charset="0"/>
              <a:buChar char="•"/>
            </a:pPr>
            <a:r>
              <a:rPr lang="en-NZ" sz="2400" dirty="0">
                <a:gradFill>
                  <a:gsLst>
                    <a:gs pos="0">
                      <a:schemeClr val="accent2"/>
                    </a:gs>
                    <a:gs pos="100000">
                      <a:schemeClr val="accent1"/>
                    </a:gs>
                  </a:gsLst>
                  <a:path path="circle">
                    <a:fillToRect r="100000" b="100000"/>
                  </a:path>
                </a:gradFill>
                <a:latin typeface="Humming" pitchFamily="50" charset="0"/>
              </a:rPr>
              <a:t>Viva Insights</a:t>
            </a:r>
          </a:p>
          <a:p>
            <a:pPr marL="285750" indent="-285750">
              <a:buClr>
                <a:srgbClr val="F61B71"/>
              </a:buClr>
              <a:buSzPct val="150000"/>
              <a:buFont typeface="Arial" panose="020B0604020202020204" pitchFamily="34" charset="0"/>
              <a:buChar char="•"/>
            </a:pPr>
            <a:r>
              <a:rPr lang="en-NZ" sz="2400" dirty="0">
                <a:gradFill>
                  <a:gsLst>
                    <a:gs pos="0">
                      <a:schemeClr val="accent2"/>
                    </a:gs>
                    <a:gs pos="100000">
                      <a:schemeClr val="accent1"/>
                    </a:gs>
                  </a:gsLst>
                  <a:path path="circle">
                    <a:fillToRect r="100000" b="100000"/>
                  </a:path>
                </a:gradFill>
                <a:latin typeface="Humming" pitchFamily="50" charset="0"/>
              </a:rPr>
              <a:t>Viva Topics</a:t>
            </a:r>
          </a:p>
          <a:p>
            <a:pPr marL="285750" indent="-285750">
              <a:buClr>
                <a:srgbClr val="F61B71"/>
              </a:buClr>
              <a:buSzPct val="150000"/>
              <a:buFont typeface="Arial" panose="020B0604020202020204" pitchFamily="34" charset="0"/>
              <a:buChar char="•"/>
            </a:pPr>
            <a:r>
              <a:rPr lang="en-NZ" sz="2400" dirty="0">
                <a:gradFill>
                  <a:gsLst>
                    <a:gs pos="0">
                      <a:schemeClr val="accent2"/>
                    </a:gs>
                    <a:gs pos="100000">
                      <a:schemeClr val="accent1"/>
                    </a:gs>
                  </a:gsLst>
                  <a:path path="circle">
                    <a:fillToRect r="100000" b="100000"/>
                  </a:path>
                </a:gradFill>
                <a:latin typeface="Humming" pitchFamily="50" charset="0"/>
              </a:rPr>
              <a:t>Viva Learning</a:t>
            </a:r>
          </a:p>
          <a:p>
            <a:pPr marL="285750" indent="-285750">
              <a:buClr>
                <a:srgbClr val="F61B71"/>
              </a:buClr>
              <a:buSzPct val="150000"/>
              <a:buFont typeface="Arial" panose="020B0604020202020204" pitchFamily="34" charset="0"/>
              <a:buChar char="•"/>
            </a:pPr>
            <a:r>
              <a:rPr lang="en-NZ" sz="2400" dirty="0">
                <a:gradFill>
                  <a:gsLst>
                    <a:gs pos="0">
                      <a:schemeClr val="accent2"/>
                    </a:gs>
                    <a:gs pos="100000">
                      <a:schemeClr val="accent1"/>
                    </a:gs>
                  </a:gsLst>
                  <a:path path="circle">
                    <a:fillToRect r="100000" b="100000"/>
                  </a:path>
                </a:gradFill>
                <a:latin typeface="Humming" pitchFamily="50" charset="0"/>
              </a:rPr>
              <a:t>Viva Connections</a:t>
            </a:r>
          </a:p>
        </p:txBody>
      </p:sp>
    </p:spTree>
    <p:extLst>
      <p:ext uri="{BB962C8B-B14F-4D97-AF65-F5344CB8AC3E}">
        <p14:creationId xmlns:p14="http://schemas.microsoft.com/office/powerpoint/2010/main" val="32108493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18BC7C2-E80E-91F9-44F2-AF54533A2533}"/>
              </a:ext>
            </a:extLst>
          </p:cNvPr>
          <p:cNvSpPr txBox="1"/>
          <p:nvPr/>
        </p:nvSpPr>
        <p:spPr>
          <a:xfrm>
            <a:off x="527514" y="524338"/>
            <a:ext cx="4021337" cy="494943"/>
          </a:xfrm>
          <a:prstGeom prst="rect">
            <a:avLst/>
          </a:prstGeom>
        </p:spPr>
        <p:txBody>
          <a:bodyPr vert="horz" lIns="0" tIns="0" rIns="0" bIns="0" rtlCol="0" anchor="b">
            <a:normAutofit/>
          </a:bodyPr>
          <a:lstStyle/>
          <a:p>
            <a:pPr>
              <a:lnSpc>
                <a:spcPts val="3000"/>
              </a:lnSpc>
              <a:spcBef>
                <a:spcPct val="0"/>
              </a:spcBef>
              <a:spcAft>
                <a:spcPts val="600"/>
              </a:spcAft>
            </a:pPr>
            <a:r>
              <a:rPr lang="en-US" sz="3000">
                <a:latin typeface="+mj-lt"/>
                <a:ea typeface="+mj-ea"/>
                <a:cs typeface="+mj-cs"/>
              </a:rPr>
              <a:t>Workload vs CPOR</a:t>
            </a:r>
          </a:p>
        </p:txBody>
      </p:sp>
      <p:pic>
        <p:nvPicPr>
          <p:cNvPr id="6" name="Picture 5">
            <a:extLst>
              <a:ext uri="{FF2B5EF4-FFF2-40B4-BE49-F238E27FC236}">
                <a16:creationId xmlns:a16="http://schemas.microsoft.com/office/drawing/2014/main" id="{9251641D-D2B3-2B98-9005-CFB22F3E14E5}"/>
              </a:ext>
            </a:extLst>
          </p:cNvPr>
          <p:cNvPicPr>
            <a:picLocks noChangeAspect="1"/>
          </p:cNvPicPr>
          <p:nvPr/>
        </p:nvPicPr>
        <p:blipFill>
          <a:blip r:embed="rId3"/>
          <a:stretch>
            <a:fillRect/>
          </a:stretch>
        </p:blipFill>
        <p:spPr>
          <a:xfrm>
            <a:off x="421575" y="2003390"/>
            <a:ext cx="11150930" cy="3535310"/>
          </a:xfrm>
          <a:prstGeom prst="rect">
            <a:avLst/>
          </a:prstGeom>
        </p:spPr>
      </p:pic>
      <p:sp>
        <p:nvSpPr>
          <p:cNvPr id="8" name="TextBox 7">
            <a:extLst>
              <a:ext uri="{FF2B5EF4-FFF2-40B4-BE49-F238E27FC236}">
                <a16:creationId xmlns:a16="http://schemas.microsoft.com/office/drawing/2014/main" id="{E06DC286-E975-B884-A2A7-497177894DC3}"/>
              </a:ext>
            </a:extLst>
          </p:cNvPr>
          <p:cNvSpPr txBox="1"/>
          <p:nvPr/>
        </p:nvSpPr>
        <p:spPr>
          <a:xfrm>
            <a:off x="421575" y="1134634"/>
            <a:ext cx="6097384" cy="369332"/>
          </a:xfrm>
          <a:prstGeom prst="rect">
            <a:avLst/>
          </a:prstGeom>
          <a:noFill/>
        </p:spPr>
        <p:txBody>
          <a:bodyPr wrap="square">
            <a:spAutoFit/>
          </a:bodyPr>
          <a:lstStyle/>
          <a:p>
            <a:r>
              <a:rPr lang="en-NZ" sz="1800" dirty="0">
                <a:solidFill>
                  <a:srgbClr val="000000"/>
                </a:solidFill>
                <a:effectLst/>
              </a:rPr>
              <a:t>Lets start a conversation…..</a:t>
            </a:r>
            <a:endParaRPr lang="en-AU" dirty="0"/>
          </a:p>
        </p:txBody>
      </p:sp>
    </p:spTree>
    <p:extLst>
      <p:ext uri="{BB962C8B-B14F-4D97-AF65-F5344CB8AC3E}">
        <p14:creationId xmlns:p14="http://schemas.microsoft.com/office/powerpoint/2010/main" val="25852717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F3FD8A9-5187-32FD-DE6F-E3E6DCE0114D}"/>
              </a:ext>
            </a:extLst>
          </p:cNvPr>
          <p:cNvSpPr/>
          <p:nvPr/>
        </p:nvSpPr>
        <p:spPr>
          <a:xfrm>
            <a:off x="1540" y="3356811"/>
            <a:ext cx="12192000" cy="3501189"/>
          </a:xfrm>
          <a:prstGeom prst="rect">
            <a:avLst/>
          </a:prstGeom>
          <a:gradFill>
            <a:gsLst>
              <a:gs pos="100000">
                <a:srgbClr val="EFF4FE"/>
              </a:gs>
              <a:gs pos="0">
                <a:schemeClr val="bg1"/>
              </a:gs>
            </a:gsLst>
            <a:lin ang="5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4" name="Picture 3">
            <a:extLst>
              <a:ext uri="{FF2B5EF4-FFF2-40B4-BE49-F238E27FC236}">
                <a16:creationId xmlns:a16="http://schemas.microsoft.com/office/drawing/2014/main" id="{FEA2F1D8-6E4F-68C2-185F-A13867F9F5B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2237" y="2"/>
            <a:ext cx="12158223" cy="6857998"/>
          </a:xfrm>
          <a:prstGeom prst="rect">
            <a:avLst/>
          </a:prstGeom>
        </p:spPr>
      </p:pic>
      <p:pic>
        <p:nvPicPr>
          <p:cNvPr id="2" name="Picture 1" descr="A screenshot of a computer&#10;&#10;Description automatically generated">
            <a:extLst>
              <a:ext uri="{FF2B5EF4-FFF2-40B4-BE49-F238E27FC236}">
                <a16:creationId xmlns:a16="http://schemas.microsoft.com/office/drawing/2014/main" id="{718FD120-9DD7-1467-7FCB-FE1F58282D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52621" y="0"/>
            <a:ext cx="5008043" cy="6858000"/>
          </a:xfrm>
          <a:prstGeom prst="rect">
            <a:avLst/>
          </a:prstGeom>
        </p:spPr>
      </p:pic>
      <p:pic>
        <p:nvPicPr>
          <p:cNvPr id="5" name="Picture 4" descr="A screenshot of a computer survey&#10;&#10;Description automatically generated">
            <a:extLst>
              <a:ext uri="{FF2B5EF4-FFF2-40B4-BE49-F238E27FC236}">
                <a16:creationId xmlns:a16="http://schemas.microsoft.com/office/drawing/2014/main" id="{42E1BB67-2703-D045-CD1B-CAF45535FE4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5682" y="0"/>
            <a:ext cx="4993991" cy="6858000"/>
          </a:xfrm>
          <a:prstGeom prst="rect">
            <a:avLst/>
          </a:prstGeom>
        </p:spPr>
      </p:pic>
    </p:spTree>
    <p:extLst>
      <p:ext uri="{BB962C8B-B14F-4D97-AF65-F5344CB8AC3E}">
        <p14:creationId xmlns:p14="http://schemas.microsoft.com/office/powerpoint/2010/main" val="388149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5AB3B-0F8C-757A-9D16-9D229334C0BA}"/>
              </a:ext>
            </a:extLst>
          </p:cNvPr>
          <p:cNvSpPr txBox="1">
            <a:spLocks/>
          </p:cNvSpPr>
          <p:nvPr/>
        </p:nvSpPr>
        <p:spPr>
          <a:xfrm>
            <a:off x="515938" y="512764"/>
            <a:ext cx="2539778" cy="681554"/>
          </a:xfrm>
          <a:prstGeom prst="rect">
            <a:avLst/>
          </a:prstGeom>
        </p:spPr>
        <p:txBody>
          <a:bodyPr/>
          <a:lstStyle>
            <a:lvl1pPr algn="l" defTabSz="914400" rtl="0" eaLnBrk="1" latinLnBrk="0" hangingPunct="1">
              <a:lnSpc>
                <a:spcPct val="100000"/>
              </a:lnSpc>
              <a:spcBef>
                <a:spcPct val="0"/>
              </a:spcBef>
              <a:buNone/>
              <a:defRPr sz="4400" kern="1200">
                <a:solidFill>
                  <a:schemeClr val="tx1"/>
                </a:solidFill>
                <a:latin typeface="+mj-lt"/>
                <a:ea typeface="+mj-ea"/>
                <a:cs typeface="+mj-cs"/>
              </a:defRPr>
            </a:lvl1pPr>
          </a:lstStyle>
          <a:p>
            <a:r>
              <a:rPr lang="en-NZ" sz="3000"/>
              <a:t>Key Points:</a:t>
            </a:r>
            <a:endParaRPr lang="en-NZ" sz="3000" dirty="0"/>
          </a:p>
        </p:txBody>
      </p:sp>
      <p:sp>
        <p:nvSpPr>
          <p:cNvPr id="3" name="TextBox 2">
            <a:extLst>
              <a:ext uri="{FF2B5EF4-FFF2-40B4-BE49-F238E27FC236}">
                <a16:creationId xmlns:a16="http://schemas.microsoft.com/office/drawing/2014/main" id="{B0A4D842-3CD7-30AC-DF66-547B53C59C39}"/>
              </a:ext>
            </a:extLst>
          </p:cNvPr>
          <p:cNvSpPr txBox="1"/>
          <p:nvPr/>
        </p:nvSpPr>
        <p:spPr>
          <a:xfrm>
            <a:off x="515937" y="1194318"/>
            <a:ext cx="11160125" cy="5078313"/>
          </a:xfrm>
          <a:prstGeom prst="rect">
            <a:avLst/>
          </a:prstGeom>
          <a:noFill/>
        </p:spPr>
        <p:txBody>
          <a:bodyPr wrap="square" rtlCol="0">
            <a:spAutoFit/>
          </a:bodyPr>
          <a:lstStyle/>
          <a:p>
            <a:pPr marL="285750" indent="-285750">
              <a:buClr>
                <a:srgbClr val="F61B71"/>
              </a:buClr>
              <a:buSzPct val="150000"/>
              <a:buFont typeface="Arial" panose="020B0604020202020204" pitchFamily="34" charset="0"/>
              <a:buChar char="•"/>
            </a:pPr>
            <a:r>
              <a:rPr lang="en-NZ" dirty="0"/>
              <a:t>All SPD’s can be renewed if the existing SPD has reached 70 points or over (with no 0 points in 5 qualifying areas), in the period 5 months before the anniversary date &amp; one month after.</a:t>
            </a:r>
          </a:p>
          <a:p>
            <a:pPr marL="285750" indent="-285750">
              <a:buClr>
                <a:srgbClr val="F61B71"/>
              </a:buClr>
              <a:buSzPct val="150000"/>
              <a:buFont typeface="Arial" panose="020B0604020202020204" pitchFamily="34" charset="0"/>
              <a:buChar char="•"/>
            </a:pPr>
            <a:endParaRPr lang="en-NZ" dirty="0"/>
          </a:p>
          <a:p>
            <a:pPr marL="285750" indent="-285750">
              <a:buClr>
                <a:srgbClr val="F61B71"/>
              </a:buClr>
              <a:buSzPct val="150000"/>
              <a:buFont typeface="Arial" panose="020B0604020202020204" pitchFamily="34" charset="0"/>
              <a:buChar char="•"/>
            </a:pPr>
            <a:r>
              <a:rPr lang="en-NZ" dirty="0"/>
              <a:t>The Modern Work</a:t>
            </a:r>
            <a:r>
              <a:rPr lang="en-NZ"/>
              <a:t>:  SMB</a:t>
            </a:r>
            <a:r>
              <a:rPr lang="en-NZ" dirty="0"/>
              <a:t> SPD is generally the easiest to obtain.</a:t>
            </a:r>
          </a:p>
          <a:p>
            <a:pPr marL="285750" indent="-285750">
              <a:buClr>
                <a:srgbClr val="F61B71"/>
              </a:buClr>
              <a:buSzPct val="150000"/>
              <a:buFont typeface="Arial" panose="020B0604020202020204" pitchFamily="34" charset="0"/>
              <a:buChar char="•"/>
            </a:pPr>
            <a:endParaRPr lang="en-NZ" dirty="0"/>
          </a:p>
          <a:p>
            <a:pPr marL="285750" indent="-285750">
              <a:buClr>
                <a:srgbClr val="F61B71"/>
              </a:buClr>
              <a:buSzPct val="150000"/>
              <a:buFont typeface="Arial" panose="020B0604020202020204" pitchFamily="34" charset="0"/>
              <a:buChar char="•"/>
            </a:pPr>
            <a:r>
              <a:rPr lang="en-NZ" dirty="0"/>
              <a:t>You can gain multiple SPD’s and are only required to pay for the first one obtained.</a:t>
            </a:r>
          </a:p>
          <a:p>
            <a:pPr marL="285750" indent="-285750">
              <a:buClr>
                <a:srgbClr val="F61B71"/>
              </a:buClr>
              <a:buSzPct val="150000"/>
              <a:buFont typeface="Arial" panose="020B0604020202020204" pitchFamily="34" charset="0"/>
              <a:buChar char="•"/>
            </a:pPr>
            <a:endParaRPr lang="en-NZ" dirty="0"/>
          </a:p>
          <a:p>
            <a:pPr marL="285750" indent="-285750">
              <a:buClr>
                <a:srgbClr val="F61B71"/>
              </a:buClr>
              <a:buSzPct val="150000"/>
              <a:buFont typeface="Arial" panose="020B0604020202020204" pitchFamily="34" charset="0"/>
              <a:buChar char="•"/>
            </a:pPr>
            <a:r>
              <a:rPr lang="en-NZ" dirty="0"/>
              <a:t>If you have a legacy membership of either Silver or Gold (which ends in January 25) and get 70 points, you don’t have to pay again to obtain your SPD, but your benefits stay at Silver or Gold level until your renewal date.</a:t>
            </a:r>
          </a:p>
          <a:p>
            <a:pPr marL="285750" indent="-285750">
              <a:buClr>
                <a:srgbClr val="F61B71"/>
              </a:buClr>
              <a:buSzPct val="150000"/>
              <a:buFont typeface="Arial" panose="020B0604020202020204" pitchFamily="34" charset="0"/>
              <a:buChar char="•"/>
            </a:pPr>
            <a:endParaRPr lang="en-NZ" dirty="0"/>
          </a:p>
          <a:p>
            <a:pPr marL="285750" indent="-285750">
              <a:buClr>
                <a:srgbClr val="F61B71"/>
              </a:buClr>
              <a:buSzPct val="150000"/>
              <a:buFont typeface="Arial" panose="020B0604020202020204" pitchFamily="34" charset="0"/>
              <a:buChar char="•"/>
            </a:pPr>
            <a:r>
              <a:rPr lang="en-NZ" dirty="0"/>
              <a:t>All legacy membership benefits </a:t>
            </a:r>
            <a:r>
              <a:rPr lang="en-NZ" b="1" dirty="0">
                <a:latin typeface="+mj-lt"/>
              </a:rPr>
              <a:t>end</a:t>
            </a:r>
            <a:r>
              <a:rPr lang="en-NZ" dirty="0"/>
              <a:t> on the 30 September 2025 for Gold, Silver and MAP’s regardless of your existing anniversary date.</a:t>
            </a:r>
          </a:p>
          <a:p>
            <a:pPr marL="285750" indent="-285750">
              <a:buClr>
                <a:srgbClr val="F61B71"/>
              </a:buClr>
              <a:buSzPct val="150000"/>
              <a:buFont typeface="Arial" panose="020B0604020202020204" pitchFamily="34" charset="0"/>
              <a:buChar char="•"/>
            </a:pPr>
            <a:endParaRPr lang="en-NZ" dirty="0"/>
          </a:p>
          <a:p>
            <a:pPr marL="285750" indent="-285750">
              <a:buClr>
                <a:srgbClr val="F61B71"/>
              </a:buClr>
              <a:buSzPct val="150000"/>
              <a:buFont typeface="Arial" panose="020B0604020202020204" pitchFamily="34" charset="0"/>
              <a:buChar char="•"/>
            </a:pPr>
            <a:r>
              <a:rPr lang="en-NZ" dirty="0"/>
              <a:t>SPD is between $7000 &amp; $8000 per annum, but the benefits far outweigh the costs..</a:t>
            </a:r>
          </a:p>
          <a:p>
            <a:pPr lvl="1">
              <a:buClr>
                <a:srgbClr val="F61B71"/>
              </a:buClr>
              <a:buSzPct val="150000"/>
            </a:pPr>
            <a:r>
              <a:rPr lang="en-NZ" i="1" dirty="0"/>
              <a:t>-  Internal Use 200 x ME5 (value $200k), 5 x Copilot M365 and so much more!</a:t>
            </a:r>
          </a:p>
          <a:p>
            <a:pPr lvl="1">
              <a:buClr>
                <a:srgbClr val="F61B71"/>
              </a:buClr>
              <a:buSzPct val="150000"/>
            </a:pPr>
            <a:r>
              <a:rPr lang="en-NZ" i="1" dirty="0"/>
              <a:t>-  Incentives/Rebates at a minimum rate of 3.75% on all licenses!</a:t>
            </a:r>
          </a:p>
          <a:p>
            <a:pPr marL="342900" indent="-342900">
              <a:buAutoNum type="arabicPeriod"/>
            </a:pPr>
            <a:endParaRPr lang="en-NZ" dirty="0"/>
          </a:p>
        </p:txBody>
      </p:sp>
    </p:spTree>
    <p:extLst>
      <p:ext uri="{BB962C8B-B14F-4D97-AF65-F5344CB8AC3E}">
        <p14:creationId xmlns:p14="http://schemas.microsoft.com/office/powerpoint/2010/main" val="33570710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8A39C-F8B4-B273-918B-5DF48167CB88}"/>
              </a:ext>
            </a:extLst>
          </p:cNvPr>
          <p:cNvSpPr txBox="1">
            <a:spLocks/>
          </p:cNvSpPr>
          <p:nvPr/>
        </p:nvSpPr>
        <p:spPr>
          <a:xfrm>
            <a:off x="515938" y="524339"/>
            <a:ext cx="3060639" cy="485612"/>
          </a:xfrm>
          <a:prstGeom prst="rect">
            <a:avLst/>
          </a:prstGeom>
        </p:spPr>
        <p:txBody>
          <a:bodyPr/>
          <a:lstStyle>
            <a:lvl1pPr algn="l" defTabSz="914400" rtl="0" eaLnBrk="1" latinLnBrk="0" hangingPunct="1">
              <a:lnSpc>
                <a:spcPct val="100000"/>
              </a:lnSpc>
              <a:spcBef>
                <a:spcPct val="0"/>
              </a:spcBef>
              <a:buNone/>
              <a:defRPr sz="4400" kern="1200">
                <a:solidFill>
                  <a:schemeClr val="tx1"/>
                </a:solidFill>
                <a:latin typeface="+mj-lt"/>
                <a:ea typeface="+mj-ea"/>
                <a:cs typeface="+mj-cs"/>
              </a:defRPr>
            </a:lvl1pPr>
          </a:lstStyle>
          <a:p>
            <a:r>
              <a:rPr lang="en-NZ" sz="3000" dirty="0"/>
              <a:t>Handy Links:</a:t>
            </a:r>
          </a:p>
        </p:txBody>
      </p:sp>
      <p:sp>
        <p:nvSpPr>
          <p:cNvPr id="3" name="TextBox 2">
            <a:extLst>
              <a:ext uri="{FF2B5EF4-FFF2-40B4-BE49-F238E27FC236}">
                <a16:creationId xmlns:a16="http://schemas.microsoft.com/office/drawing/2014/main" id="{C695D93F-7424-ACF6-69EB-9008E65F6E4A}"/>
              </a:ext>
            </a:extLst>
          </p:cNvPr>
          <p:cNvSpPr txBox="1"/>
          <p:nvPr/>
        </p:nvSpPr>
        <p:spPr>
          <a:xfrm>
            <a:off x="527513" y="1286561"/>
            <a:ext cx="9741159" cy="3970318"/>
          </a:xfrm>
          <a:prstGeom prst="rect">
            <a:avLst/>
          </a:prstGeom>
          <a:noFill/>
        </p:spPr>
        <p:txBody>
          <a:bodyPr wrap="square" rtlCol="0">
            <a:spAutoFit/>
          </a:bodyPr>
          <a:lstStyle/>
          <a:p>
            <a:r>
              <a:rPr lang="en-US" dirty="0"/>
              <a:t>These are good basic steps and great information for partners that have never obtained a MS SPD or just making sure the essentials are covered:  </a:t>
            </a:r>
            <a:r>
              <a:rPr lang="en-US" dirty="0">
                <a:solidFill>
                  <a:schemeClr val="accent2"/>
                </a:solidFill>
                <a:hlinkClick r:id="rId3">
                  <a:extLst>
                    <a:ext uri="{A12FA001-AC4F-418D-AE19-62706E023703}">
                      <ahyp:hlinkClr xmlns:ahyp="http://schemas.microsoft.com/office/drawing/2018/hyperlinkcolor" val="tx"/>
                    </a:ext>
                  </a:extLst>
                </a:hlinkClick>
              </a:rPr>
              <a:t>https://learn.microsoft.com/en-nz/partner-center/incentives-ten-essentials#next-steps</a:t>
            </a:r>
            <a:endParaRPr lang="en-US" dirty="0">
              <a:solidFill>
                <a:schemeClr val="accent2"/>
              </a:solidFill>
            </a:endParaRPr>
          </a:p>
          <a:p>
            <a:endParaRPr lang="en-US" dirty="0">
              <a:solidFill>
                <a:schemeClr val="accent2"/>
              </a:solidFill>
            </a:endParaRPr>
          </a:p>
          <a:p>
            <a:r>
              <a:rPr lang="en-AU"/>
              <a:t>Membership Overview:  </a:t>
            </a:r>
            <a:r>
              <a:rPr lang="en-AU">
                <a:solidFill>
                  <a:schemeClr val="accent2"/>
                </a:solidFill>
                <a:hlinkClick r:id="rId4">
                  <a:extLst>
                    <a:ext uri="{A12FA001-AC4F-418D-AE19-62706E023703}">
                      <ahyp:hlinkClr xmlns:ahyp="http://schemas.microsoft.com/office/drawing/2018/hyperlinkcolor" val="tx"/>
                    </a:ext>
                  </a:extLst>
                </a:hlinkClick>
              </a:rPr>
              <a:t>Manage membership with Microsoft in Partner Center - Partner Center | Microsoft Learn</a:t>
            </a:r>
            <a:endParaRPr lang="en-AU">
              <a:solidFill>
                <a:schemeClr val="accent2"/>
              </a:solidFill>
            </a:endParaRPr>
          </a:p>
          <a:p>
            <a:endParaRPr lang="en-US" dirty="0"/>
          </a:p>
          <a:p>
            <a:r>
              <a:rPr lang="en-NZ" sz="1800" dirty="0">
                <a:effectLst/>
              </a:rPr>
              <a:t>This is the best place to go for most of your queries and to see what exams are available:</a:t>
            </a:r>
            <a:r>
              <a:rPr lang="en-AU" sz="1800" dirty="0">
                <a:effectLst/>
              </a:rPr>
              <a:t>  </a:t>
            </a:r>
            <a:r>
              <a:rPr lang="en-AU" sz="1800" u="sng" dirty="0">
                <a:solidFill>
                  <a:schemeClr val="accent2"/>
                </a:solidFill>
                <a:effectLst/>
                <a:hlinkClick r:id="rId5">
                  <a:extLst>
                    <a:ext uri="{A12FA001-AC4F-418D-AE19-62706E023703}">
                      <ahyp:hlinkClr xmlns:ahyp="http://schemas.microsoft.com/office/drawing/2018/hyperlinkcolor" val="tx"/>
                    </a:ext>
                  </a:extLst>
                </a:hlinkClick>
              </a:rPr>
              <a:t>https://learn.microsoft.com/en-us/certifications/</a:t>
            </a:r>
            <a:endParaRPr lang="en-AU" sz="1800" u="sng" dirty="0">
              <a:solidFill>
                <a:schemeClr val="accent2"/>
              </a:solidFill>
              <a:effectLst/>
            </a:endParaRPr>
          </a:p>
          <a:p>
            <a:endParaRPr lang="en-AU" u="sng" dirty="0"/>
          </a:p>
          <a:p>
            <a:r>
              <a:rPr lang="en-AU" dirty="0"/>
              <a:t>Solutions Partner benefits Guide:  </a:t>
            </a:r>
            <a:r>
              <a:rPr lang="en-AU" dirty="0">
                <a:solidFill>
                  <a:schemeClr val="accent2"/>
                </a:solidFill>
                <a:hlinkClick r:id="rId6">
                  <a:extLst>
                    <a:ext uri="{A12FA001-AC4F-418D-AE19-62706E023703}">
                      <ahyp:hlinkClr xmlns:ahyp="http://schemas.microsoft.com/office/drawing/2018/hyperlinkcolor" val="tx"/>
                    </a:ext>
                  </a:extLst>
                </a:hlinkClick>
              </a:rPr>
              <a:t>https://aka.ms/Solutionspartner.Benefits</a:t>
            </a:r>
            <a:endParaRPr lang="en-AU" dirty="0">
              <a:solidFill>
                <a:schemeClr val="accent2"/>
              </a:solidFill>
            </a:endParaRPr>
          </a:p>
          <a:p>
            <a:endParaRPr lang="en-AU" dirty="0"/>
          </a:p>
          <a:p>
            <a:endParaRPr lang="en-NZ" dirty="0"/>
          </a:p>
        </p:txBody>
      </p:sp>
    </p:spTree>
    <p:extLst>
      <p:ext uri="{BB962C8B-B14F-4D97-AF65-F5344CB8AC3E}">
        <p14:creationId xmlns:p14="http://schemas.microsoft.com/office/powerpoint/2010/main" val="10142868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2DFAC4-4489-8133-FC80-66F46653BB65}"/>
              </a:ext>
            </a:extLst>
          </p:cNvPr>
          <p:cNvPicPr>
            <a:picLocks noChangeAspect="1"/>
          </p:cNvPicPr>
          <p:nvPr/>
        </p:nvPicPr>
        <p:blipFill>
          <a:blip r:embed="rId3"/>
          <a:srcRect l="7" t="537" r="-8" b="23012"/>
          <a:stretch/>
        </p:blipFill>
        <p:spPr>
          <a:xfrm>
            <a:off x="2798625" y="0"/>
            <a:ext cx="9393375" cy="6858000"/>
          </a:xfrm>
          <a:prstGeom prst="rect">
            <a:avLst/>
          </a:prstGeom>
          <a:noFill/>
        </p:spPr>
      </p:pic>
      <p:sp>
        <p:nvSpPr>
          <p:cNvPr id="10" name="Title 2">
            <a:extLst>
              <a:ext uri="{FF2B5EF4-FFF2-40B4-BE49-F238E27FC236}">
                <a16:creationId xmlns:a16="http://schemas.microsoft.com/office/drawing/2014/main" id="{1BE42887-A315-E379-3CB9-70F667F848F0}"/>
              </a:ext>
            </a:extLst>
          </p:cNvPr>
          <p:cNvSpPr>
            <a:spLocks noGrp="1"/>
          </p:cNvSpPr>
          <p:nvPr>
            <p:ph type="title"/>
          </p:nvPr>
        </p:nvSpPr>
        <p:spPr>
          <a:xfrm rot="16200000">
            <a:off x="-2040772" y="2812933"/>
            <a:ext cx="6207760" cy="1597893"/>
          </a:xfrm>
        </p:spPr>
        <p:txBody>
          <a:bodyPr/>
          <a:lstStyle/>
          <a:p>
            <a:pPr algn="ctr">
              <a:lnSpc>
                <a:spcPct val="100000"/>
              </a:lnSpc>
            </a:pPr>
            <a:r>
              <a:rPr lang="en-US" sz="4800" dirty="0"/>
              <a:t>Sneak Peek!</a:t>
            </a:r>
            <a:br>
              <a:rPr lang="en-US" sz="4800" dirty="0"/>
            </a:br>
            <a:r>
              <a:rPr lang="en-US" sz="4800" dirty="0"/>
              <a:t>Coming Soon!</a:t>
            </a:r>
          </a:p>
        </p:txBody>
      </p:sp>
    </p:spTree>
    <p:extLst>
      <p:ext uri="{BB962C8B-B14F-4D97-AF65-F5344CB8AC3E}">
        <p14:creationId xmlns:p14="http://schemas.microsoft.com/office/powerpoint/2010/main" val="5586240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D65BE021-A457-3192-EEE2-865E7B1DA3E3}"/>
              </a:ext>
            </a:extLst>
          </p:cNvPr>
          <p:cNvSpPr txBox="1">
            <a:spLocks/>
          </p:cNvSpPr>
          <p:nvPr/>
        </p:nvSpPr>
        <p:spPr>
          <a:xfrm>
            <a:off x="334857" y="3806889"/>
            <a:ext cx="10675266" cy="1352940"/>
          </a:xfrm>
          <a:prstGeom prst="rect">
            <a:avLst/>
          </a:prstGeom>
        </p:spPr>
        <p:txBody>
          <a:bodyPr/>
          <a:lstStyle>
            <a:lvl1pPr marL="0" indent="-180000" algn="l" defTabSz="914400" rtl="0" eaLnBrk="1" latinLnBrk="0" hangingPunct="1">
              <a:lnSpc>
                <a:spcPct val="100000"/>
              </a:lnSpc>
              <a:spcBef>
                <a:spcPts val="0"/>
              </a:spcBef>
              <a:buClr>
                <a:schemeClr val="accent2"/>
              </a:buClr>
              <a:buFont typeface="Arial" panose="020B0604020202020204" pitchFamily="34" charset="0"/>
              <a:buChar char="•"/>
              <a:defRPr sz="2800" kern="1200">
                <a:solidFill>
                  <a:schemeClr val="tx1"/>
                </a:solidFill>
                <a:latin typeface="+mn-lt"/>
                <a:ea typeface="+mn-ea"/>
                <a:cs typeface="+mn-cs"/>
              </a:defRPr>
            </a:lvl1pPr>
            <a:lvl2pPr marL="540000" indent="-180000" algn="l" defTabSz="914400" rtl="0" eaLnBrk="1" latinLnBrk="0" hangingPunct="1">
              <a:lnSpc>
                <a:spcPct val="150000"/>
              </a:lnSpc>
              <a:spcBef>
                <a:spcPts val="0"/>
              </a:spcBef>
              <a:buClr>
                <a:schemeClr val="accent2"/>
              </a:buClr>
              <a:buFont typeface="Arial" panose="020B0604020202020204" pitchFamily="34" charset="0"/>
              <a:buChar char="•"/>
              <a:defRPr sz="2400" kern="1200">
                <a:solidFill>
                  <a:schemeClr val="tx1"/>
                </a:solidFill>
                <a:latin typeface="+mn-lt"/>
                <a:ea typeface="+mn-ea"/>
                <a:cs typeface="+mn-cs"/>
              </a:defRPr>
            </a:lvl2pPr>
            <a:lvl3pPr marL="901700" indent="-179388" algn="l" defTabSz="914400" rtl="0" eaLnBrk="1" latinLnBrk="0" hangingPunct="1">
              <a:lnSpc>
                <a:spcPct val="150000"/>
              </a:lnSpc>
              <a:spcBef>
                <a:spcPts val="0"/>
              </a:spcBef>
              <a:buClr>
                <a:schemeClr val="accent2"/>
              </a:buClr>
              <a:buFont typeface="Arial" panose="020B0604020202020204" pitchFamily="34" charset="0"/>
              <a:buChar char="•"/>
              <a:tabLst/>
              <a:defRPr sz="2000" kern="1200">
                <a:solidFill>
                  <a:schemeClr val="tx1"/>
                </a:solidFill>
                <a:latin typeface="+mn-lt"/>
                <a:ea typeface="+mn-ea"/>
                <a:cs typeface="+mn-cs"/>
              </a:defRPr>
            </a:lvl3pPr>
            <a:lvl4pPr marL="1250950" indent="-179388" algn="l" defTabSz="914400" rtl="0" eaLnBrk="1" latinLnBrk="0" hangingPunct="1">
              <a:lnSpc>
                <a:spcPct val="100000"/>
              </a:lnSpc>
              <a:spcBef>
                <a:spcPts val="0"/>
              </a:spcBef>
              <a:buClr>
                <a:schemeClr val="accent2"/>
              </a:buClr>
              <a:buFont typeface="Arial" panose="020B0604020202020204" pitchFamily="34" charset="0"/>
              <a:buChar char="•"/>
              <a:defRPr sz="1800" kern="1200">
                <a:solidFill>
                  <a:schemeClr val="tx1"/>
                </a:solidFill>
                <a:latin typeface="+mn-lt"/>
                <a:ea typeface="+mn-ea"/>
                <a:cs typeface="+mn-cs"/>
              </a:defRPr>
            </a:lvl4pPr>
            <a:lvl5pPr marL="1612900" indent="-180975" algn="l" defTabSz="914400" rtl="0" eaLnBrk="1" latinLnBrk="0" hangingPunct="1">
              <a:lnSpc>
                <a:spcPct val="100000"/>
              </a:lnSpc>
              <a:spcBef>
                <a:spcPts val="0"/>
              </a:spcBef>
              <a:buClr>
                <a:schemeClr val="accent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lgn="ctr">
              <a:buNone/>
            </a:pPr>
            <a:r>
              <a:rPr lang="en-NZ" sz="2400" b="1" dirty="0">
                <a:solidFill>
                  <a:srgbClr val="000000"/>
                </a:solidFill>
                <a:latin typeface="Montserrat" panose="00000800000000000000" pitchFamily="2" charset="0"/>
              </a:rPr>
              <a:t>Next session:  </a:t>
            </a:r>
            <a:r>
              <a:rPr lang="en-AU" sz="2400" b="1">
                <a:solidFill>
                  <a:srgbClr val="000000"/>
                </a:solidFill>
                <a:latin typeface="Montserrat" panose="00000800000000000000" pitchFamily="2" charset="0"/>
              </a:rPr>
              <a:t>Surface Copilot + / Fuel up with Surface Promo</a:t>
            </a:r>
            <a:endParaRPr lang="en-AU" sz="2400" b="1" dirty="0">
              <a:solidFill>
                <a:srgbClr val="000000"/>
              </a:solidFill>
              <a:latin typeface="Montserrat" panose="00000800000000000000" pitchFamily="2" charset="0"/>
            </a:endParaRPr>
          </a:p>
          <a:p>
            <a:pPr indent="0" algn="ctr">
              <a:buNone/>
            </a:pPr>
            <a:endParaRPr lang="en-AU" sz="2400" b="1" dirty="0">
              <a:solidFill>
                <a:srgbClr val="000000"/>
              </a:solidFill>
              <a:latin typeface="Montserrat" panose="00000800000000000000" pitchFamily="2" charset="0"/>
            </a:endParaRPr>
          </a:p>
          <a:p>
            <a:pPr indent="0" algn="ctr">
              <a:buNone/>
            </a:pPr>
            <a:r>
              <a:rPr lang="en-AU" sz="2400" b="1">
                <a:solidFill>
                  <a:srgbClr val="000000"/>
                </a:solidFill>
                <a:latin typeface="Montserrat" panose="00000800000000000000" pitchFamily="2" charset="0"/>
              </a:rPr>
              <a:t>23 October 2024</a:t>
            </a:r>
            <a:endParaRPr lang="en-NZ" sz="2400" dirty="0"/>
          </a:p>
        </p:txBody>
      </p:sp>
      <p:sp>
        <p:nvSpPr>
          <p:cNvPr id="4" name="TextBox 3">
            <a:extLst>
              <a:ext uri="{FF2B5EF4-FFF2-40B4-BE49-F238E27FC236}">
                <a16:creationId xmlns:a16="http://schemas.microsoft.com/office/drawing/2014/main" id="{A54C5BEA-7046-CF80-2076-A33CFAFC7A3A}"/>
              </a:ext>
            </a:extLst>
          </p:cNvPr>
          <p:cNvSpPr txBox="1"/>
          <p:nvPr/>
        </p:nvSpPr>
        <p:spPr>
          <a:xfrm rot="21253114">
            <a:off x="3021606" y="1240362"/>
            <a:ext cx="5649602" cy="2062103"/>
          </a:xfrm>
          <a:prstGeom prst="rect">
            <a:avLst/>
          </a:prstGeom>
          <a:noFill/>
        </p:spPr>
        <p:txBody>
          <a:bodyPr wrap="square" rtlCol="0">
            <a:spAutoFit/>
          </a:bodyPr>
          <a:lstStyle/>
          <a:p>
            <a:r>
              <a:rPr lang="en-NZ" sz="11000" dirty="0">
                <a:gradFill>
                  <a:gsLst>
                    <a:gs pos="0">
                      <a:schemeClr val="accent2"/>
                    </a:gs>
                    <a:gs pos="100000">
                      <a:schemeClr val="accent1"/>
                    </a:gs>
                  </a:gsLst>
                  <a:path path="circle">
                    <a:fillToRect r="100000" b="100000"/>
                  </a:path>
                </a:gradFill>
                <a:latin typeface="Humming" pitchFamily="50" charset="0"/>
              </a:rPr>
              <a:t>Thank You</a:t>
            </a:r>
          </a:p>
          <a:p>
            <a:endParaRPr lang="en-NZ" dirty="0"/>
          </a:p>
        </p:txBody>
      </p:sp>
      <p:sp>
        <p:nvSpPr>
          <p:cNvPr id="5" name="TextBox 4">
            <a:extLst>
              <a:ext uri="{FF2B5EF4-FFF2-40B4-BE49-F238E27FC236}">
                <a16:creationId xmlns:a16="http://schemas.microsoft.com/office/drawing/2014/main" id="{3E06BA5A-2E1A-7DED-B62D-5D1AE1A0D2AB}"/>
              </a:ext>
            </a:extLst>
          </p:cNvPr>
          <p:cNvSpPr txBox="1"/>
          <p:nvPr/>
        </p:nvSpPr>
        <p:spPr>
          <a:xfrm>
            <a:off x="8528179" y="5525669"/>
            <a:ext cx="2725426" cy="369332"/>
          </a:xfrm>
          <a:prstGeom prst="rect">
            <a:avLst/>
          </a:prstGeom>
          <a:noFill/>
        </p:spPr>
        <p:txBody>
          <a:bodyPr wrap="none" rtlCol="0">
            <a:spAutoFit/>
          </a:bodyPr>
          <a:lstStyle/>
          <a:p>
            <a:r>
              <a:rPr lang="en-NZ" b="1" dirty="0">
                <a:gradFill>
                  <a:gsLst>
                    <a:gs pos="0">
                      <a:schemeClr val="accent2"/>
                    </a:gs>
                    <a:gs pos="100000">
                      <a:schemeClr val="accent1"/>
                    </a:gs>
                  </a:gsLst>
                  <a:path path="circle">
                    <a:fillToRect r="100000" b="100000"/>
                  </a:path>
                </a:gradFill>
                <a:latin typeface="+mj-lt"/>
              </a:rPr>
              <a:t>Click here to register</a:t>
            </a:r>
          </a:p>
        </p:txBody>
      </p:sp>
      <p:sp>
        <p:nvSpPr>
          <p:cNvPr id="6" name="TextBox 5">
            <a:extLst>
              <a:ext uri="{FF2B5EF4-FFF2-40B4-BE49-F238E27FC236}">
                <a16:creationId xmlns:a16="http://schemas.microsoft.com/office/drawing/2014/main" id="{93FE209B-2C49-8E04-FA56-50B5658A01A8}"/>
              </a:ext>
            </a:extLst>
          </p:cNvPr>
          <p:cNvSpPr txBox="1"/>
          <p:nvPr/>
        </p:nvSpPr>
        <p:spPr>
          <a:xfrm>
            <a:off x="515938" y="5525669"/>
            <a:ext cx="4414991" cy="646331"/>
          </a:xfrm>
          <a:prstGeom prst="rect">
            <a:avLst/>
          </a:prstGeom>
          <a:noFill/>
        </p:spPr>
        <p:txBody>
          <a:bodyPr wrap="none" rtlCol="0">
            <a:spAutoFit/>
          </a:bodyPr>
          <a:lstStyle/>
          <a:p>
            <a:r>
              <a:rPr lang="en-NZ" dirty="0">
                <a:latin typeface="+mj-lt"/>
              </a:rPr>
              <a:t>www.dickerdata.co.nz/microsoft</a:t>
            </a:r>
          </a:p>
          <a:p>
            <a:r>
              <a:rPr lang="en-NZ" dirty="0">
                <a:latin typeface="+mj-lt"/>
              </a:rPr>
              <a:t>www.dickerdata.com.au/microsoft</a:t>
            </a:r>
          </a:p>
        </p:txBody>
      </p:sp>
    </p:spTree>
    <p:extLst>
      <p:ext uri="{BB962C8B-B14F-4D97-AF65-F5344CB8AC3E}">
        <p14:creationId xmlns:p14="http://schemas.microsoft.com/office/powerpoint/2010/main" val="2674394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mph" presetSubtype="0" fill="hold" grpId="1" nodeType="clickEffect">
                                  <p:stCondLst>
                                    <p:cond delay="0"/>
                                  </p:stCondLst>
                                  <p:childTnLst>
                                    <p:animEffect transition="out" filter="fade">
                                      <p:cBhvr>
                                        <p:cTn id="14" dur="500" tmFilter="0, 0; .2, .5; .8, .5; 1, 0"/>
                                        <p:tgtEl>
                                          <p:spTgt spid="4"/>
                                        </p:tgtEl>
                                      </p:cBhvr>
                                    </p:animEffect>
                                    <p:animScale>
                                      <p:cBhvr>
                                        <p:cTn id="15"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B7CA346-B05B-EE22-CAAC-ECC78AF575EA}"/>
              </a:ext>
            </a:extLst>
          </p:cNvPr>
          <p:cNvPicPr>
            <a:picLocks noChangeAspect="1"/>
          </p:cNvPicPr>
          <p:nvPr/>
        </p:nvPicPr>
        <p:blipFill>
          <a:blip r:embed="rId3"/>
          <a:stretch>
            <a:fillRect/>
          </a:stretch>
        </p:blipFill>
        <p:spPr>
          <a:xfrm rot="10800000">
            <a:off x="0" y="3785018"/>
            <a:ext cx="12192000" cy="3072982"/>
          </a:xfrm>
          <a:prstGeom prst="rect">
            <a:avLst/>
          </a:prstGeom>
        </p:spPr>
      </p:pic>
      <p:pic>
        <p:nvPicPr>
          <p:cNvPr id="4" name="Picture 3">
            <a:extLst>
              <a:ext uri="{FF2B5EF4-FFF2-40B4-BE49-F238E27FC236}">
                <a16:creationId xmlns:a16="http://schemas.microsoft.com/office/drawing/2014/main" id="{FEA2F1D8-6E4F-68C2-185F-A13867F9F5B2}"/>
              </a:ext>
            </a:extLst>
          </p:cNvPr>
          <p:cNvPicPr>
            <a:picLocks noChangeAspect="1"/>
          </p:cNvPicPr>
          <p:nvPr/>
        </p:nvPicPr>
        <p:blipFill>
          <a:blip r:embed="rId4">
            <a:alphaModFix amt="66000"/>
            <a:extLst>
              <a:ext uri="{28A0092B-C50C-407E-A947-70E740481C1C}">
                <a14:useLocalDpi xmlns:a14="http://schemas.microsoft.com/office/drawing/2010/main" val="0"/>
              </a:ext>
            </a:extLst>
          </a:blip>
          <a:srcRect/>
          <a:stretch/>
        </p:blipFill>
        <p:spPr>
          <a:xfrm>
            <a:off x="53401" y="3"/>
            <a:ext cx="12158223" cy="6857997"/>
          </a:xfrm>
          <a:prstGeom prst="rect">
            <a:avLst/>
          </a:prstGeom>
        </p:spPr>
      </p:pic>
      <p:sp>
        <p:nvSpPr>
          <p:cNvPr id="3" name="TextBox 2">
            <a:extLst>
              <a:ext uri="{FF2B5EF4-FFF2-40B4-BE49-F238E27FC236}">
                <a16:creationId xmlns:a16="http://schemas.microsoft.com/office/drawing/2014/main" id="{8364BFAC-5F32-25FD-C896-EA1A5F48FABA}"/>
              </a:ext>
            </a:extLst>
          </p:cNvPr>
          <p:cNvSpPr txBox="1"/>
          <p:nvPr/>
        </p:nvSpPr>
        <p:spPr>
          <a:xfrm>
            <a:off x="515938" y="518315"/>
            <a:ext cx="3597460" cy="553998"/>
          </a:xfrm>
          <a:prstGeom prst="rect">
            <a:avLst/>
          </a:prstGeom>
          <a:noFill/>
        </p:spPr>
        <p:txBody>
          <a:bodyPr wrap="none" rtlCol="0">
            <a:spAutoFit/>
          </a:bodyPr>
          <a:lstStyle/>
          <a:p>
            <a:r>
              <a:rPr lang="en-AU" sz="3000" dirty="0">
                <a:latin typeface="+mj-lt"/>
              </a:rPr>
              <a:t>Presenters Today:</a:t>
            </a:r>
            <a:endParaRPr lang="en-NZ" sz="3000" dirty="0">
              <a:latin typeface="+mj-lt"/>
            </a:endParaRPr>
          </a:p>
        </p:txBody>
      </p:sp>
      <p:sp>
        <p:nvSpPr>
          <p:cNvPr id="5" name="TextBox 4">
            <a:extLst>
              <a:ext uri="{FF2B5EF4-FFF2-40B4-BE49-F238E27FC236}">
                <a16:creationId xmlns:a16="http://schemas.microsoft.com/office/drawing/2014/main" id="{F88F906F-7242-D970-CB14-424C4C37B390}"/>
              </a:ext>
            </a:extLst>
          </p:cNvPr>
          <p:cNvSpPr txBox="1"/>
          <p:nvPr/>
        </p:nvSpPr>
        <p:spPr>
          <a:xfrm>
            <a:off x="515938" y="4642009"/>
            <a:ext cx="3796232" cy="1477328"/>
          </a:xfrm>
          <a:prstGeom prst="rect">
            <a:avLst/>
          </a:prstGeom>
          <a:noFill/>
        </p:spPr>
        <p:txBody>
          <a:bodyPr wrap="none" rtlCol="0">
            <a:spAutoFit/>
          </a:bodyPr>
          <a:lstStyle/>
          <a:p>
            <a:r>
              <a:rPr lang="en-AU" dirty="0"/>
              <a:t>Carol</a:t>
            </a:r>
            <a:r>
              <a:rPr lang="en-AU"/>
              <a:t> Pomare</a:t>
            </a:r>
            <a:endParaRPr lang="en-AU" dirty="0"/>
          </a:p>
          <a:p>
            <a:r>
              <a:rPr lang="en-AU" dirty="0">
                <a:hlinkClick r:id="rId5">
                  <a:extLst>
                    <a:ext uri="{A12FA001-AC4F-418D-AE19-62706E023703}">
                      <ahyp:hlinkClr xmlns:ahyp="http://schemas.microsoft.com/office/drawing/2018/hyperlinkcolor" val="tx"/>
                    </a:ext>
                  </a:extLst>
                </a:hlinkClick>
              </a:rPr>
              <a:t>carol.pomare@dickerdata.co.nz</a:t>
            </a:r>
            <a:endParaRPr lang="en-AU" dirty="0"/>
          </a:p>
          <a:p>
            <a:r>
              <a:rPr lang="en-AU"/>
              <a:t>Partner</a:t>
            </a:r>
            <a:r>
              <a:rPr lang="en-AU" dirty="0"/>
              <a:t> </a:t>
            </a:r>
            <a:r>
              <a:rPr lang="en-AU"/>
              <a:t>Development Manager</a:t>
            </a:r>
            <a:endParaRPr lang="en-AU" dirty="0"/>
          </a:p>
          <a:p>
            <a:endParaRPr lang="en-AU" dirty="0"/>
          </a:p>
          <a:p>
            <a:endParaRPr lang="en-NZ" dirty="0"/>
          </a:p>
        </p:txBody>
      </p:sp>
      <p:pic>
        <p:nvPicPr>
          <p:cNvPr id="7" name="Picture 6" descr="A person wearing glasses and a purple and black checkered shirt&#10;&#10;Description automatically generated">
            <a:extLst>
              <a:ext uri="{FF2B5EF4-FFF2-40B4-BE49-F238E27FC236}">
                <a16:creationId xmlns:a16="http://schemas.microsoft.com/office/drawing/2014/main" id="{2B8BB554-A979-8143-26C3-A01F4000CA1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98425" y="2139822"/>
            <a:ext cx="1654933" cy="2317630"/>
          </a:xfrm>
          <a:prstGeom prst="rect">
            <a:avLst/>
          </a:prstGeom>
          <a:effectLst>
            <a:softEdge rad="228600"/>
          </a:effectLst>
        </p:spPr>
      </p:pic>
      <p:sp>
        <p:nvSpPr>
          <p:cNvPr id="8" name="TextBox 7">
            <a:extLst>
              <a:ext uri="{FF2B5EF4-FFF2-40B4-BE49-F238E27FC236}">
                <a16:creationId xmlns:a16="http://schemas.microsoft.com/office/drawing/2014/main" id="{8B417A08-746E-D85D-B344-640FA30CAC1D}"/>
              </a:ext>
            </a:extLst>
          </p:cNvPr>
          <p:cNvSpPr txBox="1"/>
          <p:nvPr/>
        </p:nvSpPr>
        <p:spPr>
          <a:xfrm>
            <a:off x="7692194" y="2967335"/>
            <a:ext cx="3866764" cy="923330"/>
          </a:xfrm>
          <a:prstGeom prst="rect">
            <a:avLst/>
          </a:prstGeom>
          <a:noFill/>
        </p:spPr>
        <p:txBody>
          <a:bodyPr wrap="none" rtlCol="0">
            <a:spAutoFit/>
          </a:bodyPr>
          <a:lstStyle/>
          <a:p>
            <a:r>
              <a:rPr lang="en-NZ" dirty="0"/>
              <a:t>Geoff Smith</a:t>
            </a:r>
          </a:p>
          <a:p>
            <a:r>
              <a:rPr lang="en-NZ" u="sng" dirty="0"/>
              <a:t>geoff.smith@dickerdata.com.au</a:t>
            </a:r>
          </a:p>
          <a:p>
            <a:r>
              <a:rPr lang="en-NZ" dirty="0"/>
              <a:t>Partner</a:t>
            </a:r>
            <a:r>
              <a:rPr lang="en-NZ"/>
              <a:t> Development Manager</a:t>
            </a:r>
          </a:p>
        </p:txBody>
      </p:sp>
      <p:pic>
        <p:nvPicPr>
          <p:cNvPr id="10" name="Picture 9">
            <a:extLst>
              <a:ext uri="{FF2B5EF4-FFF2-40B4-BE49-F238E27FC236}">
                <a16:creationId xmlns:a16="http://schemas.microsoft.com/office/drawing/2014/main" id="{A6FFBE49-1E8A-88CC-13B8-C650C6427756}"/>
              </a:ext>
            </a:extLst>
          </p:cNvPr>
          <p:cNvPicPr>
            <a:picLocks noChangeAspect="1"/>
          </p:cNvPicPr>
          <p:nvPr/>
        </p:nvPicPr>
        <p:blipFill>
          <a:blip r:embed="rId7"/>
          <a:stretch>
            <a:fillRect/>
          </a:stretch>
        </p:blipFill>
        <p:spPr>
          <a:xfrm>
            <a:off x="8340961" y="688460"/>
            <a:ext cx="1724266" cy="1886213"/>
          </a:xfrm>
          <a:prstGeom prst="rect">
            <a:avLst/>
          </a:prstGeom>
          <a:effectLst>
            <a:softEdge rad="190500"/>
          </a:effectLst>
        </p:spPr>
      </p:pic>
      <p:pic>
        <p:nvPicPr>
          <p:cNvPr id="18" name="Picture 17">
            <a:extLst>
              <a:ext uri="{FF2B5EF4-FFF2-40B4-BE49-F238E27FC236}">
                <a16:creationId xmlns:a16="http://schemas.microsoft.com/office/drawing/2014/main" id="{2BB2A6F4-D241-C234-B682-CD0C993D7689}"/>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foregroundMark x1="12988" y1="21191" x2="14355" y2="80371"/>
                        <a14:foregroundMark x1="14355" y1="80371" x2="13672" y2="23926"/>
                      </a14:backgroundRemoval>
                    </a14:imgEffect>
                  </a14:imgLayer>
                </a14:imgProps>
              </a:ext>
            </a:extLst>
          </a:blip>
          <a:stretch>
            <a:fillRect/>
          </a:stretch>
        </p:blipFill>
        <p:spPr>
          <a:xfrm>
            <a:off x="3150133" y="315903"/>
            <a:ext cx="5094514" cy="5094514"/>
          </a:xfrm>
          <a:prstGeom prst="rect">
            <a:avLst/>
          </a:prstGeom>
        </p:spPr>
      </p:pic>
    </p:spTree>
    <p:extLst>
      <p:ext uri="{BB962C8B-B14F-4D97-AF65-F5344CB8AC3E}">
        <p14:creationId xmlns:p14="http://schemas.microsoft.com/office/powerpoint/2010/main" val="37636526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B7CA346-B05B-EE22-CAAC-ECC78AF575EA}"/>
              </a:ext>
            </a:extLst>
          </p:cNvPr>
          <p:cNvPicPr>
            <a:picLocks noChangeAspect="1"/>
          </p:cNvPicPr>
          <p:nvPr/>
        </p:nvPicPr>
        <p:blipFill>
          <a:blip r:embed="rId3"/>
          <a:stretch>
            <a:fillRect/>
          </a:stretch>
        </p:blipFill>
        <p:spPr>
          <a:xfrm rot="10800000">
            <a:off x="0" y="3785018"/>
            <a:ext cx="12192000" cy="3072982"/>
          </a:xfrm>
          <a:prstGeom prst="rect">
            <a:avLst/>
          </a:prstGeom>
        </p:spPr>
      </p:pic>
      <p:pic>
        <p:nvPicPr>
          <p:cNvPr id="4" name="Picture 3">
            <a:extLst>
              <a:ext uri="{FF2B5EF4-FFF2-40B4-BE49-F238E27FC236}">
                <a16:creationId xmlns:a16="http://schemas.microsoft.com/office/drawing/2014/main" id="{FEA2F1D8-6E4F-68C2-185F-A13867F9F5B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0" y="2"/>
            <a:ext cx="12158225" cy="6857998"/>
          </a:xfrm>
          <a:prstGeom prst="rect">
            <a:avLst/>
          </a:prstGeom>
        </p:spPr>
      </p:pic>
      <p:sp>
        <p:nvSpPr>
          <p:cNvPr id="3" name="TextBox 2">
            <a:extLst>
              <a:ext uri="{FF2B5EF4-FFF2-40B4-BE49-F238E27FC236}">
                <a16:creationId xmlns:a16="http://schemas.microsoft.com/office/drawing/2014/main" id="{BCFBB069-30C0-BA88-4267-1AD2BD722BEB}"/>
              </a:ext>
            </a:extLst>
          </p:cNvPr>
          <p:cNvSpPr txBox="1"/>
          <p:nvPr/>
        </p:nvSpPr>
        <p:spPr>
          <a:xfrm>
            <a:off x="524095" y="512763"/>
            <a:ext cx="1787669" cy="553998"/>
          </a:xfrm>
          <a:prstGeom prst="rect">
            <a:avLst/>
          </a:prstGeom>
          <a:noFill/>
        </p:spPr>
        <p:txBody>
          <a:bodyPr wrap="none" rtlCol="0">
            <a:spAutoFit/>
          </a:bodyPr>
          <a:lstStyle/>
          <a:p>
            <a:r>
              <a:rPr lang="en-AU" sz="3000" dirty="0">
                <a:latin typeface="+mj-lt"/>
              </a:rPr>
              <a:t>Agenda:</a:t>
            </a:r>
            <a:endParaRPr lang="en-NZ" sz="3000" dirty="0">
              <a:latin typeface="+mj-lt"/>
            </a:endParaRPr>
          </a:p>
        </p:txBody>
      </p:sp>
      <p:sp>
        <p:nvSpPr>
          <p:cNvPr id="5" name="Content Placeholder 2">
            <a:extLst>
              <a:ext uri="{FF2B5EF4-FFF2-40B4-BE49-F238E27FC236}">
                <a16:creationId xmlns:a16="http://schemas.microsoft.com/office/drawing/2014/main" id="{4AB6F4CB-00B3-0E75-6137-7270B6D53227}"/>
              </a:ext>
            </a:extLst>
          </p:cNvPr>
          <p:cNvSpPr txBox="1">
            <a:spLocks/>
          </p:cNvSpPr>
          <p:nvPr/>
        </p:nvSpPr>
        <p:spPr>
          <a:xfrm>
            <a:off x="524095" y="1274198"/>
            <a:ext cx="5492724" cy="4871960"/>
          </a:xfrm>
          <a:prstGeom prst="rect">
            <a:avLst/>
          </a:prstGeom>
        </p:spPr>
        <p:txBody>
          <a:bodyPr/>
          <a:lstStyle>
            <a:lvl1pPr marL="0" indent="-180000" algn="l" defTabSz="914400" rtl="0" eaLnBrk="1" latinLnBrk="0" hangingPunct="1">
              <a:lnSpc>
                <a:spcPct val="100000"/>
              </a:lnSpc>
              <a:spcBef>
                <a:spcPts val="0"/>
              </a:spcBef>
              <a:buClr>
                <a:schemeClr val="accent2"/>
              </a:buClr>
              <a:buFont typeface="Arial" panose="020B0604020202020204" pitchFamily="34" charset="0"/>
              <a:buChar char="•"/>
              <a:defRPr sz="2800" kern="1200">
                <a:solidFill>
                  <a:schemeClr val="tx1"/>
                </a:solidFill>
                <a:latin typeface="+mn-lt"/>
                <a:ea typeface="+mn-ea"/>
                <a:cs typeface="+mn-cs"/>
              </a:defRPr>
            </a:lvl1pPr>
            <a:lvl2pPr marL="540000" indent="-180000" algn="l" defTabSz="914400" rtl="0" eaLnBrk="1" latinLnBrk="0" hangingPunct="1">
              <a:lnSpc>
                <a:spcPct val="150000"/>
              </a:lnSpc>
              <a:spcBef>
                <a:spcPts val="0"/>
              </a:spcBef>
              <a:buClr>
                <a:schemeClr val="accent2"/>
              </a:buClr>
              <a:buFont typeface="Arial" panose="020B0604020202020204" pitchFamily="34" charset="0"/>
              <a:buChar char="•"/>
              <a:defRPr sz="2400" kern="1200">
                <a:solidFill>
                  <a:schemeClr val="tx1"/>
                </a:solidFill>
                <a:latin typeface="+mn-lt"/>
                <a:ea typeface="+mn-ea"/>
                <a:cs typeface="+mn-cs"/>
              </a:defRPr>
            </a:lvl2pPr>
            <a:lvl3pPr marL="901700" indent="-179388" algn="l" defTabSz="914400" rtl="0" eaLnBrk="1" latinLnBrk="0" hangingPunct="1">
              <a:lnSpc>
                <a:spcPct val="150000"/>
              </a:lnSpc>
              <a:spcBef>
                <a:spcPts val="0"/>
              </a:spcBef>
              <a:buClr>
                <a:schemeClr val="accent2"/>
              </a:buClr>
              <a:buFont typeface="Arial" panose="020B0604020202020204" pitchFamily="34" charset="0"/>
              <a:buChar char="•"/>
              <a:tabLst/>
              <a:defRPr sz="2000" kern="1200">
                <a:solidFill>
                  <a:schemeClr val="tx1"/>
                </a:solidFill>
                <a:latin typeface="+mn-lt"/>
                <a:ea typeface="+mn-ea"/>
                <a:cs typeface="+mn-cs"/>
              </a:defRPr>
            </a:lvl3pPr>
            <a:lvl4pPr marL="1250950" indent="-179388" algn="l" defTabSz="914400" rtl="0" eaLnBrk="1" latinLnBrk="0" hangingPunct="1">
              <a:lnSpc>
                <a:spcPct val="100000"/>
              </a:lnSpc>
              <a:spcBef>
                <a:spcPts val="0"/>
              </a:spcBef>
              <a:buClr>
                <a:schemeClr val="accent2"/>
              </a:buClr>
              <a:buFont typeface="Arial" panose="020B0604020202020204" pitchFamily="34" charset="0"/>
              <a:buChar char="•"/>
              <a:defRPr sz="1800" kern="1200">
                <a:solidFill>
                  <a:schemeClr val="tx1"/>
                </a:solidFill>
                <a:latin typeface="+mn-lt"/>
                <a:ea typeface="+mn-ea"/>
                <a:cs typeface="+mn-cs"/>
              </a:defRPr>
            </a:lvl4pPr>
            <a:lvl5pPr marL="1612900" indent="-180975" algn="l" defTabSz="914400" rtl="0" eaLnBrk="1" latinLnBrk="0" hangingPunct="1">
              <a:lnSpc>
                <a:spcPct val="100000"/>
              </a:lnSpc>
              <a:spcBef>
                <a:spcPts val="0"/>
              </a:spcBef>
              <a:buClr>
                <a:schemeClr val="accent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AU" sz="1700" dirty="0"/>
              <a:t>News &amp; Updates</a:t>
            </a:r>
          </a:p>
          <a:p>
            <a:pPr>
              <a:lnSpc>
                <a:spcPct val="150000"/>
              </a:lnSpc>
            </a:pPr>
            <a:r>
              <a:rPr lang="en-AU" sz="1700" dirty="0"/>
              <a:t>Legacy Memberships – key dates</a:t>
            </a:r>
          </a:p>
          <a:p>
            <a:pPr>
              <a:lnSpc>
                <a:spcPct val="150000"/>
              </a:lnSpc>
            </a:pPr>
            <a:r>
              <a:rPr lang="en-AU" sz="1700" dirty="0"/>
              <a:t>MAP’s EOL &amp; Replacement Options</a:t>
            </a:r>
          </a:p>
          <a:p>
            <a:pPr>
              <a:lnSpc>
                <a:spcPct val="150000"/>
              </a:lnSpc>
            </a:pPr>
            <a:r>
              <a:rPr lang="en-AU" sz="1700" dirty="0"/>
              <a:t>Common Oversights</a:t>
            </a:r>
          </a:p>
          <a:p>
            <a:pPr>
              <a:lnSpc>
                <a:spcPct val="150000"/>
              </a:lnSpc>
            </a:pPr>
            <a:r>
              <a:rPr lang="en-AU" sz="1700" dirty="0"/>
              <a:t>Silver/Gold EOL &amp; Replacements</a:t>
            </a:r>
          </a:p>
          <a:p>
            <a:pPr>
              <a:lnSpc>
                <a:spcPct val="150000"/>
              </a:lnSpc>
            </a:pPr>
            <a:r>
              <a:rPr lang="en-AU" sz="1700" dirty="0"/>
              <a:t>Solution Partner Designations</a:t>
            </a:r>
          </a:p>
          <a:p>
            <a:pPr>
              <a:lnSpc>
                <a:spcPct val="150000"/>
              </a:lnSpc>
            </a:pPr>
            <a:r>
              <a:rPr lang="en-AU" sz="1700" dirty="0"/>
              <a:t>Skilling &amp; Customer Success</a:t>
            </a:r>
          </a:p>
          <a:p>
            <a:pPr>
              <a:lnSpc>
                <a:spcPct val="150000"/>
              </a:lnSpc>
            </a:pPr>
            <a:r>
              <a:rPr lang="en-AU" sz="1700" dirty="0"/>
              <a:t>Workloads vs CPOR</a:t>
            </a:r>
          </a:p>
          <a:p>
            <a:pPr>
              <a:lnSpc>
                <a:spcPct val="150000"/>
              </a:lnSpc>
            </a:pPr>
            <a:r>
              <a:rPr lang="en-AU" sz="1700" dirty="0"/>
              <a:t>Key Points </a:t>
            </a:r>
          </a:p>
          <a:p>
            <a:pPr>
              <a:lnSpc>
                <a:spcPct val="150000"/>
              </a:lnSpc>
            </a:pPr>
            <a:r>
              <a:rPr lang="en-AU" sz="1700" dirty="0"/>
              <a:t>Handy Links</a:t>
            </a:r>
          </a:p>
          <a:p>
            <a:pPr>
              <a:lnSpc>
                <a:spcPct val="150000"/>
              </a:lnSpc>
            </a:pPr>
            <a:r>
              <a:rPr lang="en-AU" sz="1700" dirty="0"/>
              <a:t>Sneak Peek</a:t>
            </a:r>
          </a:p>
          <a:p>
            <a:pPr>
              <a:lnSpc>
                <a:spcPct val="150000"/>
              </a:lnSpc>
            </a:pPr>
            <a:r>
              <a:rPr lang="en-AU" sz="1700" dirty="0"/>
              <a:t>Thank you</a:t>
            </a:r>
          </a:p>
        </p:txBody>
      </p:sp>
      <p:pic>
        <p:nvPicPr>
          <p:cNvPr id="15" name="Picture 14">
            <a:extLst>
              <a:ext uri="{FF2B5EF4-FFF2-40B4-BE49-F238E27FC236}">
                <a16:creationId xmlns:a16="http://schemas.microsoft.com/office/drawing/2014/main" id="{CF8A4A70-40B2-C503-B2BF-432CA6BB2183}"/>
              </a:ext>
            </a:extLst>
          </p:cNvPr>
          <p:cNvPicPr>
            <a:picLocks noChangeAspect="1"/>
          </p:cNvPicPr>
          <p:nvPr/>
        </p:nvPicPr>
        <p:blipFill>
          <a:blip r:embed="rId5"/>
          <a:stretch>
            <a:fillRect/>
          </a:stretch>
        </p:blipFill>
        <p:spPr>
          <a:xfrm>
            <a:off x="6175183" y="512763"/>
            <a:ext cx="4485052" cy="4485052"/>
          </a:xfrm>
          <a:prstGeom prst="ellipse">
            <a:avLst/>
          </a:prstGeom>
          <a:ln>
            <a:noFill/>
          </a:ln>
          <a:effectLst>
            <a:softEdge rad="112500"/>
          </a:effectLst>
        </p:spPr>
      </p:pic>
      <p:sp>
        <p:nvSpPr>
          <p:cNvPr id="6" name="TextBox 5">
            <a:extLst>
              <a:ext uri="{FF2B5EF4-FFF2-40B4-BE49-F238E27FC236}">
                <a16:creationId xmlns:a16="http://schemas.microsoft.com/office/drawing/2014/main" id="{23E1A785-F8C1-48D6-280C-46EF8A1C136B}"/>
              </a:ext>
            </a:extLst>
          </p:cNvPr>
          <p:cNvSpPr txBox="1"/>
          <p:nvPr/>
        </p:nvSpPr>
        <p:spPr>
          <a:xfrm>
            <a:off x="9015661" y="5327312"/>
            <a:ext cx="2848857" cy="1077218"/>
          </a:xfrm>
          <a:prstGeom prst="rect">
            <a:avLst/>
          </a:prstGeom>
          <a:noFill/>
        </p:spPr>
        <p:txBody>
          <a:bodyPr wrap="none" rtlCol="0">
            <a:spAutoFit/>
          </a:bodyPr>
          <a:lstStyle/>
          <a:p>
            <a:r>
              <a:rPr lang="en-NZ" sz="1600" b="1" dirty="0"/>
              <a:t>Dicker Data NZ</a:t>
            </a:r>
          </a:p>
          <a:p>
            <a:r>
              <a:rPr lang="en-NZ" sz="1600" b="1" dirty="0">
                <a:hlinkClick r:id="rId6"/>
              </a:rPr>
              <a:t>onpoint@dickerdata.co.nz</a:t>
            </a:r>
            <a:endParaRPr lang="en-NZ" sz="1600" b="1" dirty="0"/>
          </a:p>
          <a:p>
            <a:r>
              <a:rPr lang="en-NZ" sz="1600" b="1" dirty="0"/>
              <a:t>+64 0800 337 253</a:t>
            </a:r>
          </a:p>
          <a:p>
            <a:r>
              <a:rPr lang="en-NZ" sz="1600" b="1" dirty="0"/>
              <a:t>www.dickerdata.co.nz</a:t>
            </a:r>
          </a:p>
        </p:txBody>
      </p:sp>
      <p:sp>
        <p:nvSpPr>
          <p:cNvPr id="7" name="TextBox 6">
            <a:extLst>
              <a:ext uri="{FF2B5EF4-FFF2-40B4-BE49-F238E27FC236}">
                <a16:creationId xmlns:a16="http://schemas.microsoft.com/office/drawing/2014/main" id="{1713E82D-4B40-2936-E972-25612723C49F}"/>
              </a:ext>
            </a:extLst>
          </p:cNvPr>
          <p:cNvSpPr txBox="1"/>
          <p:nvPr/>
        </p:nvSpPr>
        <p:spPr>
          <a:xfrm>
            <a:off x="3947967" y="5321509"/>
            <a:ext cx="3926371" cy="1077218"/>
          </a:xfrm>
          <a:prstGeom prst="rect">
            <a:avLst/>
          </a:prstGeom>
          <a:noFill/>
        </p:spPr>
        <p:txBody>
          <a:bodyPr wrap="square" rtlCol="0">
            <a:spAutoFit/>
          </a:bodyPr>
          <a:lstStyle/>
          <a:p>
            <a:r>
              <a:rPr lang="en-NZ" sz="1600" b="1" dirty="0"/>
              <a:t>Dicker Data AU</a:t>
            </a:r>
          </a:p>
          <a:p>
            <a:r>
              <a:rPr lang="en-NZ" sz="1600" b="1" dirty="0">
                <a:hlinkClick r:id="rId7"/>
              </a:rPr>
              <a:t>microsoft.sales@dickerdata.com.au</a:t>
            </a:r>
            <a:endParaRPr lang="en-NZ" sz="1600" b="1" dirty="0"/>
          </a:p>
          <a:p>
            <a:r>
              <a:rPr lang="en-NZ" sz="1600" b="1" dirty="0"/>
              <a:t>+61 2 8556 8061</a:t>
            </a:r>
          </a:p>
          <a:p>
            <a:r>
              <a:rPr lang="en-NZ" sz="1600" b="1" dirty="0"/>
              <a:t>www.dickerdata.com.au</a:t>
            </a:r>
          </a:p>
        </p:txBody>
      </p:sp>
    </p:spTree>
    <p:extLst>
      <p:ext uri="{BB962C8B-B14F-4D97-AF65-F5344CB8AC3E}">
        <p14:creationId xmlns:p14="http://schemas.microsoft.com/office/powerpoint/2010/main" val="31640986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F24CE14-E9C4-701F-204A-3819312999F0}"/>
              </a:ext>
            </a:extLst>
          </p:cNvPr>
          <p:cNvSpPr/>
          <p:nvPr/>
        </p:nvSpPr>
        <p:spPr>
          <a:xfrm rot="10800000">
            <a:off x="0" y="544749"/>
            <a:ext cx="12192000" cy="6313251"/>
          </a:xfrm>
          <a:prstGeom prst="rect">
            <a:avLst/>
          </a:prstGeom>
          <a:gradFill>
            <a:gsLst>
              <a:gs pos="100000">
                <a:srgbClr val="F1EFFD"/>
              </a:gs>
              <a:gs pos="0">
                <a:schemeClr val="bg1"/>
              </a:gs>
            </a:gsLst>
            <a:lin ang="162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4" name="Picture 3">
            <a:extLst>
              <a:ext uri="{FF2B5EF4-FFF2-40B4-BE49-F238E27FC236}">
                <a16:creationId xmlns:a16="http://schemas.microsoft.com/office/drawing/2014/main" id="{FEA2F1D8-6E4F-68C2-185F-A13867F9F5B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86449" y="-205273"/>
            <a:ext cx="12158227" cy="7063273"/>
          </a:xfrm>
          <a:prstGeom prst="rect">
            <a:avLst/>
          </a:prstGeom>
        </p:spPr>
      </p:pic>
      <p:sp>
        <p:nvSpPr>
          <p:cNvPr id="2" name="TextBox 1">
            <a:extLst>
              <a:ext uri="{FF2B5EF4-FFF2-40B4-BE49-F238E27FC236}">
                <a16:creationId xmlns:a16="http://schemas.microsoft.com/office/drawing/2014/main" id="{FAD54084-7C69-EABC-FD75-A12FB790AB27}"/>
              </a:ext>
            </a:extLst>
          </p:cNvPr>
          <p:cNvSpPr txBox="1"/>
          <p:nvPr/>
        </p:nvSpPr>
        <p:spPr>
          <a:xfrm>
            <a:off x="524107" y="518870"/>
            <a:ext cx="3586238" cy="553998"/>
          </a:xfrm>
          <a:prstGeom prst="rect">
            <a:avLst/>
          </a:prstGeom>
          <a:noFill/>
        </p:spPr>
        <p:txBody>
          <a:bodyPr wrap="none" rtlCol="0">
            <a:spAutoFit/>
          </a:bodyPr>
          <a:lstStyle/>
          <a:p>
            <a:r>
              <a:rPr lang="en-AU" sz="3000" dirty="0">
                <a:latin typeface="+mj-lt"/>
              </a:rPr>
              <a:t>News &amp; Updates:</a:t>
            </a:r>
            <a:endParaRPr lang="en-NZ" sz="3000" dirty="0">
              <a:latin typeface="+mj-lt"/>
            </a:endParaRPr>
          </a:p>
        </p:txBody>
      </p:sp>
      <p:sp>
        <p:nvSpPr>
          <p:cNvPr id="3" name="Content Placeholder 2">
            <a:extLst>
              <a:ext uri="{FF2B5EF4-FFF2-40B4-BE49-F238E27FC236}">
                <a16:creationId xmlns:a16="http://schemas.microsoft.com/office/drawing/2014/main" id="{3B419E74-AB0E-D28A-64E3-48DFD06C1DCA}"/>
              </a:ext>
            </a:extLst>
          </p:cNvPr>
          <p:cNvSpPr txBox="1">
            <a:spLocks/>
          </p:cNvSpPr>
          <p:nvPr/>
        </p:nvSpPr>
        <p:spPr>
          <a:xfrm>
            <a:off x="515937" y="1261641"/>
            <a:ext cx="11160125" cy="5928868"/>
          </a:xfrm>
          <a:prstGeom prst="rect">
            <a:avLst/>
          </a:prstGeom>
        </p:spPr>
        <p:txBody>
          <a:bodyPr/>
          <a:lstStyle>
            <a:lvl1pPr marL="0" indent="-180000" algn="l" defTabSz="914400" rtl="0" eaLnBrk="1" latinLnBrk="0" hangingPunct="1">
              <a:lnSpc>
                <a:spcPct val="100000"/>
              </a:lnSpc>
              <a:spcBef>
                <a:spcPts val="0"/>
              </a:spcBef>
              <a:buClr>
                <a:schemeClr val="accent2"/>
              </a:buClr>
              <a:buFont typeface="Arial" panose="020B0604020202020204" pitchFamily="34" charset="0"/>
              <a:buChar char="•"/>
              <a:defRPr sz="2800" kern="1200">
                <a:solidFill>
                  <a:schemeClr val="tx1"/>
                </a:solidFill>
                <a:latin typeface="+mn-lt"/>
                <a:ea typeface="+mn-ea"/>
                <a:cs typeface="+mn-cs"/>
              </a:defRPr>
            </a:lvl1pPr>
            <a:lvl2pPr marL="540000" indent="-180000" algn="l" defTabSz="914400" rtl="0" eaLnBrk="1" latinLnBrk="0" hangingPunct="1">
              <a:lnSpc>
                <a:spcPct val="150000"/>
              </a:lnSpc>
              <a:spcBef>
                <a:spcPts val="0"/>
              </a:spcBef>
              <a:buClr>
                <a:schemeClr val="accent2"/>
              </a:buClr>
              <a:buFont typeface="Arial" panose="020B0604020202020204" pitchFamily="34" charset="0"/>
              <a:buChar char="•"/>
              <a:defRPr sz="2400" kern="1200">
                <a:solidFill>
                  <a:schemeClr val="tx1"/>
                </a:solidFill>
                <a:latin typeface="+mn-lt"/>
                <a:ea typeface="+mn-ea"/>
                <a:cs typeface="+mn-cs"/>
              </a:defRPr>
            </a:lvl2pPr>
            <a:lvl3pPr marL="901700" indent="-179388" algn="l" defTabSz="914400" rtl="0" eaLnBrk="1" latinLnBrk="0" hangingPunct="1">
              <a:lnSpc>
                <a:spcPct val="150000"/>
              </a:lnSpc>
              <a:spcBef>
                <a:spcPts val="0"/>
              </a:spcBef>
              <a:buClr>
                <a:schemeClr val="accent2"/>
              </a:buClr>
              <a:buFont typeface="Arial" panose="020B0604020202020204" pitchFamily="34" charset="0"/>
              <a:buChar char="•"/>
              <a:tabLst/>
              <a:defRPr sz="2000" kern="1200">
                <a:solidFill>
                  <a:schemeClr val="tx1"/>
                </a:solidFill>
                <a:latin typeface="+mn-lt"/>
                <a:ea typeface="+mn-ea"/>
                <a:cs typeface="+mn-cs"/>
              </a:defRPr>
            </a:lvl3pPr>
            <a:lvl4pPr marL="1250950" indent="-179388" algn="l" defTabSz="914400" rtl="0" eaLnBrk="1" latinLnBrk="0" hangingPunct="1">
              <a:lnSpc>
                <a:spcPct val="100000"/>
              </a:lnSpc>
              <a:spcBef>
                <a:spcPts val="0"/>
              </a:spcBef>
              <a:buClr>
                <a:schemeClr val="accent2"/>
              </a:buClr>
              <a:buFont typeface="Arial" panose="020B0604020202020204" pitchFamily="34" charset="0"/>
              <a:buChar char="•"/>
              <a:defRPr sz="1800" kern="1200">
                <a:solidFill>
                  <a:schemeClr val="tx1"/>
                </a:solidFill>
                <a:latin typeface="+mn-lt"/>
                <a:ea typeface="+mn-ea"/>
                <a:cs typeface="+mn-cs"/>
              </a:defRPr>
            </a:lvl4pPr>
            <a:lvl5pPr marL="1612900" indent="-180975" algn="l" defTabSz="914400" rtl="0" eaLnBrk="1" latinLnBrk="0" hangingPunct="1">
              <a:lnSpc>
                <a:spcPct val="100000"/>
              </a:lnSpc>
              <a:spcBef>
                <a:spcPts val="0"/>
              </a:spcBef>
              <a:buClr>
                <a:schemeClr val="accent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indent="-360000"/>
            <a:r>
              <a:rPr lang="en-AU" sz="2400" dirty="0"/>
              <a:t>Teams bundles for </a:t>
            </a:r>
            <a:r>
              <a:rPr lang="en-AU" sz="2400" dirty="0">
                <a:solidFill>
                  <a:schemeClr val="accent2"/>
                </a:solidFill>
              </a:rPr>
              <a:t>M365 E3 &amp; E5; O365 E3 &amp; E5 </a:t>
            </a:r>
            <a:r>
              <a:rPr lang="en-AU" sz="2400" dirty="0"/>
              <a:t>are no longer available, if any changes to existing licensing, billing or commit terms are made, a forced change is applied, and you will need to purchase the Teams standalone license.  Including migrations and transfers.</a:t>
            </a:r>
          </a:p>
          <a:p>
            <a:pPr marL="360000" indent="-360000">
              <a:buNone/>
            </a:pPr>
            <a:endParaRPr lang="en-AU" sz="2400" dirty="0"/>
          </a:p>
          <a:p>
            <a:pPr marL="360000" indent="-360000"/>
            <a:r>
              <a:rPr lang="en-AU" sz="2400" dirty="0"/>
              <a:t>You will now be seeing the price increase on some Dynamics 365 licenses that renew after 1 October 2024</a:t>
            </a:r>
          </a:p>
          <a:p>
            <a:pPr marL="360000" indent="-360000"/>
            <a:endParaRPr lang="en-AU" sz="2400" dirty="0"/>
          </a:p>
          <a:p>
            <a:pPr marL="360000" indent="-360000"/>
            <a:r>
              <a:rPr lang="en-AU" sz="2400" dirty="0"/>
              <a:t>The new SPD for Azure &amp; Security SMB path, delayed a further quarter!</a:t>
            </a:r>
          </a:p>
          <a:p>
            <a:pPr marL="360000" indent="-360000"/>
            <a:endParaRPr lang="en-AU" sz="2400" dirty="0"/>
          </a:p>
          <a:p>
            <a:pPr marL="360000" indent="-360000"/>
            <a:r>
              <a:rPr lang="en-AU" sz="2400" b="1" dirty="0">
                <a:solidFill>
                  <a:srgbClr val="FA0000"/>
                </a:solidFill>
                <a:effectLst/>
                <a:hlinkClick r:id="rId4"/>
              </a:rPr>
              <a:t>15% off promo for Copilot M365, 10 to 150 Users from 1/9/24-31/12/24!</a:t>
            </a:r>
            <a:endParaRPr lang="en-AU" sz="2400" dirty="0"/>
          </a:p>
        </p:txBody>
      </p:sp>
    </p:spTree>
    <p:extLst>
      <p:ext uri="{BB962C8B-B14F-4D97-AF65-F5344CB8AC3E}">
        <p14:creationId xmlns:p14="http://schemas.microsoft.com/office/powerpoint/2010/main" val="8660451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B7CA346-B05B-EE22-CAAC-ECC78AF575EA}"/>
              </a:ext>
            </a:extLst>
          </p:cNvPr>
          <p:cNvPicPr>
            <a:picLocks noChangeAspect="1"/>
          </p:cNvPicPr>
          <p:nvPr/>
        </p:nvPicPr>
        <p:blipFill>
          <a:blip r:embed="rId3"/>
          <a:stretch>
            <a:fillRect/>
          </a:stretch>
        </p:blipFill>
        <p:spPr>
          <a:xfrm>
            <a:off x="0" y="-479684"/>
            <a:ext cx="12192000" cy="3072982"/>
          </a:xfrm>
          <a:prstGeom prst="rect">
            <a:avLst/>
          </a:prstGeom>
        </p:spPr>
      </p:pic>
      <p:pic>
        <p:nvPicPr>
          <p:cNvPr id="4" name="Picture 3">
            <a:extLst>
              <a:ext uri="{FF2B5EF4-FFF2-40B4-BE49-F238E27FC236}">
                <a16:creationId xmlns:a16="http://schemas.microsoft.com/office/drawing/2014/main" id="{FEA2F1D8-6E4F-68C2-185F-A13867F9F5B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3775" y="-269131"/>
            <a:ext cx="12158225" cy="6857998"/>
          </a:xfrm>
          <a:prstGeom prst="rect">
            <a:avLst/>
          </a:prstGeom>
        </p:spPr>
      </p:pic>
      <p:sp>
        <p:nvSpPr>
          <p:cNvPr id="3" name="TextBox 2">
            <a:extLst>
              <a:ext uri="{FF2B5EF4-FFF2-40B4-BE49-F238E27FC236}">
                <a16:creationId xmlns:a16="http://schemas.microsoft.com/office/drawing/2014/main" id="{6C827C48-0D79-2F50-45DB-B197FE129872}"/>
              </a:ext>
            </a:extLst>
          </p:cNvPr>
          <p:cNvSpPr txBox="1"/>
          <p:nvPr/>
        </p:nvSpPr>
        <p:spPr>
          <a:xfrm>
            <a:off x="522232" y="521471"/>
            <a:ext cx="7637027" cy="553998"/>
          </a:xfrm>
          <a:prstGeom prst="rect">
            <a:avLst/>
          </a:prstGeom>
          <a:noFill/>
        </p:spPr>
        <p:txBody>
          <a:bodyPr wrap="none" rtlCol="0">
            <a:spAutoFit/>
          </a:bodyPr>
          <a:lstStyle/>
          <a:p>
            <a:r>
              <a:rPr lang="en-AU" sz="3000">
                <a:latin typeface="+mj-lt"/>
              </a:rPr>
              <a:t>Legacy Memberships EOL – Key Dates:</a:t>
            </a:r>
            <a:endParaRPr lang="en-NZ" sz="3000" dirty="0">
              <a:latin typeface="+mj-lt"/>
            </a:endParaRPr>
          </a:p>
        </p:txBody>
      </p:sp>
      <p:sp>
        <p:nvSpPr>
          <p:cNvPr id="5" name="TextBox 4">
            <a:extLst>
              <a:ext uri="{FF2B5EF4-FFF2-40B4-BE49-F238E27FC236}">
                <a16:creationId xmlns:a16="http://schemas.microsoft.com/office/drawing/2014/main" id="{6C3E4731-8B87-D9B8-B97D-ED261364DFA9}"/>
              </a:ext>
            </a:extLst>
          </p:cNvPr>
          <p:cNvSpPr txBox="1"/>
          <p:nvPr/>
        </p:nvSpPr>
        <p:spPr>
          <a:xfrm>
            <a:off x="438257" y="1286022"/>
            <a:ext cx="9841156" cy="2585323"/>
          </a:xfrm>
          <a:prstGeom prst="rect">
            <a:avLst/>
          </a:prstGeom>
          <a:noFill/>
        </p:spPr>
        <p:txBody>
          <a:bodyPr wrap="none" rtlCol="0">
            <a:spAutoFit/>
          </a:bodyPr>
          <a:lstStyle/>
          <a:p>
            <a:pPr marL="285750" indent="-285750">
              <a:buClr>
                <a:srgbClr val="F61B71"/>
              </a:buClr>
              <a:buSzPct val="150000"/>
              <a:buFont typeface="Arial" panose="020B0604020202020204" pitchFamily="34" charset="0"/>
              <a:buChar char="•"/>
            </a:pPr>
            <a:r>
              <a:rPr lang="en-AU" dirty="0"/>
              <a:t>Silver &amp; Gold Legacy Memberships cannot be renewed after 21</a:t>
            </a:r>
            <a:r>
              <a:rPr lang="en-AU" baseline="30000" dirty="0"/>
              <a:t>st</a:t>
            </a:r>
            <a:r>
              <a:rPr lang="en-AU" dirty="0"/>
              <a:t> January 2025</a:t>
            </a:r>
          </a:p>
          <a:p>
            <a:pPr marL="285750" indent="-285750">
              <a:buClr>
                <a:srgbClr val="F61B71"/>
              </a:buClr>
              <a:buSzPct val="150000"/>
              <a:buFont typeface="Arial" panose="020B0604020202020204" pitchFamily="34" charset="0"/>
              <a:buChar char="•"/>
            </a:pPr>
            <a:endParaRPr lang="en-NZ" dirty="0"/>
          </a:p>
          <a:p>
            <a:pPr marL="285750" indent="-285750">
              <a:buClr>
                <a:srgbClr val="F61B71"/>
              </a:buClr>
              <a:buSzPct val="150000"/>
              <a:buFont typeface="Arial" panose="020B0604020202020204" pitchFamily="34" charset="0"/>
              <a:buChar char="•"/>
            </a:pPr>
            <a:r>
              <a:rPr lang="en-NZ" dirty="0"/>
              <a:t>IUR licensing, incentives, rebates, claims, co-op etc will no longer be available after</a:t>
            </a:r>
            <a:br>
              <a:rPr lang="en-NZ" dirty="0"/>
            </a:br>
            <a:r>
              <a:rPr lang="en-NZ" dirty="0"/>
              <a:t>30 September 2025</a:t>
            </a:r>
          </a:p>
          <a:p>
            <a:pPr marL="285750" indent="-285750">
              <a:buClr>
                <a:srgbClr val="F61B71"/>
              </a:buClr>
              <a:buSzPct val="150000"/>
              <a:buFont typeface="Arial" panose="020B0604020202020204" pitchFamily="34" charset="0"/>
              <a:buChar char="•"/>
            </a:pPr>
            <a:endParaRPr lang="en-NZ" dirty="0"/>
          </a:p>
          <a:p>
            <a:pPr marL="285750" indent="-285750">
              <a:buClr>
                <a:srgbClr val="F61B71"/>
              </a:buClr>
              <a:buSzPct val="150000"/>
              <a:buFont typeface="Arial" panose="020B0604020202020204" pitchFamily="34" charset="0"/>
              <a:buChar char="•"/>
            </a:pPr>
            <a:r>
              <a:rPr lang="en-NZ" dirty="0"/>
              <a:t>Replacement Plans for these are the Microsoft Solution Partner Designations.</a:t>
            </a:r>
          </a:p>
          <a:p>
            <a:pPr marL="285750" indent="-285750">
              <a:buClr>
                <a:srgbClr val="F61B71"/>
              </a:buClr>
              <a:buSzPct val="150000"/>
              <a:buFont typeface="Arial" panose="020B0604020202020204" pitchFamily="34" charset="0"/>
              <a:buChar char="•"/>
            </a:pPr>
            <a:endParaRPr lang="en-NZ" dirty="0"/>
          </a:p>
          <a:p>
            <a:pPr marL="285750" indent="-285750">
              <a:buClr>
                <a:srgbClr val="F61B71"/>
              </a:buClr>
              <a:buSzPct val="150000"/>
              <a:buFont typeface="Arial" panose="020B0604020202020204" pitchFamily="34" charset="0"/>
              <a:buChar char="•"/>
            </a:pPr>
            <a:endParaRPr lang="en-NZ" dirty="0"/>
          </a:p>
          <a:p>
            <a:pPr marL="285750" indent="-285750">
              <a:buClr>
                <a:srgbClr val="F61B71"/>
              </a:buClr>
              <a:buSzPct val="150000"/>
              <a:buFont typeface="Arial" panose="020B0604020202020204" pitchFamily="34" charset="0"/>
              <a:buChar char="•"/>
            </a:pPr>
            <a:endParaRPr lang="en-NZ" dirty="0"/>
          </a:p>
        </p:txBody>
      </p:sp>
      <p:sp>
        <p:nvSpPr>
          <p:cNvPr id="6" name="TextBox 5">
            <a:extLst>
              <a:ext uri="{FF2B5EF4-FFF2-40B4-BE49-F238E27FC236}">
                <a16:creationId xmlns:a16="http://schemas.microsoft.com/office/drawing/2014/main" id="{55458184-5274-F7A0-0316-9B0D01425C7F}"/>
              </a:ext>
            </a:extLst>
          </p:cNvPr>
          <p:cNvSpPr txBox="1"/>
          <p:nvPr/>
        </p:nvSpPr>
        <p:spPr>
          <a:xfrm>
            <a:off x="1340615" y="3627059"/>
            <a:ext cx="7254816" cy="2308324"/>
          </a:xfrm>
          <a:prstGeom prst="rect">
            <a:avLst/>
          </a:prstGeom>
          <a:noFill/>
        </p:spPr>
        <p:txBody>
          <a:bodyPr wrap="square" rtlCol="0">
            <a:spAutoFit/>
          </a:bodyPr>
          <a:lstStyle/>
          <a:p>
            <a:pPr algn="l">
              <a:buFont typeface="+mj-lt"/>
              <a:buAutoNum type="arabicPeriod"/>
            </a:pPr>
            <a:r>
              <a:rPr lang="en-NZ" sz="2400" b="1" i="0" dirty="0">
                <a:gradFill>
                  <a:gsLst>
                    <a:gs pos="0">
                      <a:schemeClr val="accent2"/>
                    </a:gs>
                    <a:gs pos="100000">
                      <a:schemeClr val="accent1"/>
                    </a:gs>
                  </a:gsLst>
                  <a:path path="circle">
                    <a:fillToRect r="100000" b="100000"/>
                  </a:path>
                </a:gradFill>
                <a:effectLst/>
                <a:latin typeface="Humming" pitchFamily="50" charset="0"/>
              </a:rPr>
              <a:t>  Solutions Partner for Business Applications</a:t>
            </a:r>
            <a:endParaRPr lang="en-NZ" sz="2400" b="0" i="0" dirty="0">
              <a:gradFill>
                <a:gsLst>
                  <a:gs pos="0">
                    <a:schemeClr val="accent2"/>
                  </a:gs>
                  <a:gs pos="100000">
                    <a:schemeClr val="accent1"/>
                  </a:gs>
                </a:gsLst>
                <a:path path="circle">
                  <a:fillToRect r="100000" b="100000"/>
                </a:path>
              </a:gradFill>
              <a:effectLst/>
              <a:latin typeface="Humming" pitchFamily="50" charset="0"/>
            </a:endParaRPr>
          </a:p>
          <a:p>
            <a:pPr algn="l">
              <a:buFont typeface="+mj-lt"/>
              <a:buAutoNum type="arabicPeriod"/>
            </a:pPr>
            <a:r>
              <a:rPr lang="en-NZ" sz="2400" b="1" i="0" dirty="0">
                <a:gradFill>
                  <a:gsLst>
                    <a:gs pos="0">
                      <a:schemeClr val="accent2"/>
                    </a:gs>
                    <a:gs pos="100000">
                      <a:schemeClr val="accent1"/>
                    </a:gs>
                  </a:gsLst>
                  <a:path path="circle">
                    <a:fillToRect r="100000" b="100000"/>
                  </a:path>
                </a:gradFill>
                <a:effectLst/>
                <a:latin typeface="Humming" pitchFamily="50" charset="0"/>
              </a:rPr>
              <a:t> Solutions Partner for Data and AI (Azure)</a:t>
            </a:r>
            <a:endParaRPr lang="en-NZ" sz="2400" b="0" i="0" dirty="0">
              <a:gradFill>
                <a:gsLst>
                  <a:gs pos="0">
                    <a:schemeClr val="accent2"/>
                  </a:gs>
                  <a:gs pos="100000">
                    <a:schemeClr val="accent1"/>
                  </a:gs>
                </a:gsLst>
                <a:path path="circle">
                  <a:fillToRect r="100000" b="100000"/>
                </a:path>
              </a:gradFill>
              <a:effectLst/>
              <a:latin typeface="Humming" pitchFamily="50" charset="0"/>
            </a:endParaRPr>
          </a:p>
          <a:p>
            <a:pPr algn="l">
              <a:buFont typeface="+mj-lt"/>
              <a:buAutoNum type="arabicPeriod"/>
            </a:pPr>
            <a:r>
              <a:rPr lang="en-NZ" sz="2400" b="1" i="0" dirty="0">
                <a:gradFill>
                  <a:gsLst>
                    <a:gs pos="0">
                      <a:schemeClr val="accent2"/>
                    </a:gs>
                    <a:gs pos="100000">
                      <a:schemeClr val="accent1"/>
                    </a:gs>
                  </a:gsLst>
                  <a:path path="circle">
                    <a:fillToRect r="100000" b="100000"/>
                  </a:path>
                </a:gradFill>
                <a:effectLst/>
                <a:latin typeface="Humming" pitchFamily="50" charset="0"/>
              </a:rPr>
              <a:t> Solutions Partner for Digital and App Innovation (Azure)</a:t>
            </a:r>
            <a:endParaRPr lang="en-NZ" sz="2400" b="0" i="0" dirty="0">
              <a:gradFill>
                <a:gsLst>
                  <a:gs pos="0">
                    <a:schemeClr val="accent2"/>
                  </a:gs>
                  <a:gs pos="100000">
                    <a:schemeClr val="accent1"/>
                  </a:gs>
                </a:gsLst>
                <a:path path="circle">
                  <a:fillToRect r="100000" b="100000"/>
                </a:path>
              </a:gradFill>
              <a:effectLst/>
              <a:latin typeface="Humming" pitchFamily="50" charset="0"/>
            </a:endParaRPr>
          </a:p>
          <a:p>
            <a:pPr algn="l">
              <a:buFont typeface="+mj-lt"/>
              <a:buAutoNum type="arabicPeriod"/>
            </a:pPr>
            <a:r>
              <a:rPr lang="en-NZ" sz="2400" b="1" i="0" dirty="0">
                <a:gradFill>
                  <a:gsLst>
                    <a:gs pos="0">
                      <a:schemeClr val="accent2"/>
                    </a:gs>
                    <a:gs pos="100000">
                      <a:schemeClr val="accent1"/>
                    </a:gs>
                  </a:gsLst>
                  <a:path path="circle">
                    <a:fillToRect r="100000" b="100000"/>
                  </a:path>
                </a:gradFill>
                <a:effectLst/>
                <a:latin typeface="Humming" pitchFamily="50" charset="0"/>
              </a:rPr>
              <a:t> Solutions Partner for Infrastructure (Azure)</a:t>
            </a:r>
            <a:endParaRPr lang="en-NZ" sz="2400" b="0" i="0" dirty="0">
              <a:gradFill>
                <a:gsLst>
                  <a:gs pos="0">
                    <a:schemeClr val="accent2"/>
                  </a:gs>
                  <a:gs pos="100000">
                    <a:schemeClr val="accent1"/>
                  </a:gs>
                </a:gsLst>
                <a:path path="circle">
                  <a:fillToRect r="100000" b="100000"/>
                </a:path>
              </a:gradFill>
              <a:effectLst/>
              <a:latin typeface="Humming" pitchFamily="50" charset="0"/>
            </a:endParaRPr>
          </a:p>
          <a:p>
            <a:pPr algn="l">
              <a:buFont typeface="+mj-lt"/>
              <a:buAutoNum type="arabicPeriod"/>
            </a:pPr>
            <a:r>
              <a:rPr lang="en-NZ" sz="2400" b="1" i="0" dirty="0">
                <a:gradFill>
                  <a:gsLst>
                    <a:gs pos="0">
                      <a:schemeClr val="accent2"/>
                    </a:gs>
                    <a:gs pos="100000">
                      <a:schemeClr val="accent1"/>
                    </a:gs>
                  </a:gsLst>
                  <a:path path="circle">
                    <a:fillToRect r="100000" b="100000"/>
                  </a:path>
                </a:gradFill>
                <a:effectLst/>
                <a:latin typeface="Humming" pitchFamily="50" charset="0"/>
              </a:rPr>
              <a:t> Solutions Partner for Security</a:t>
            </a:r>
            <a:endParaRPr lang="en-NZ" sz="2400" b="0" i="0" dirty="0">
              <a:gradFill>
                <a:gsLst>
                  <a:gs pos="0">
                    <a:schemeClr val="accent2"/>
                  </a:gs>
                  <a:gs pos="100000">
                    <a:schemeClr val="accent1"/>
                  </a:gs>
                </a:gsLst>
                <a:path path="circle">
                  <a:fillToRect r="100000" b="100000"/>
                </a:path>
              </a:gradFill>
              <a:effectLst/>
              <a:latin typeface="Humming" pitchFamily="50" charset="0"/>
            </a:endParaRPr>
          </a:p>
          <a:p>
            <a:pPr algn="l">
              <a:buFont typeface="+mj-lt"/>
              <a:buAutoNum type="arabicPeriod"/>
            </a:pPr>
            <a:r>
              <a:rPr lang="en-NZ" sz="2400" b="1" i="0" dirty="0">
                <a:gradFill>
                  <a:gsLst>
                    <a:gs pos="0">
                      <a:schemeClr val="accent2"/>
                    </a:gs>
                    <a:gs pos="100000">
                      <a:schemeClr val="accent1"/>
                    </a:gs>
                  </a:gsLst>
                  <a:path path="circle">
                    <a:fillToRect r="100000" b="100000"/>
                  </a:path>
                </a:gradFill>
                <a:effectLst/>
                <a:latin typeface="Humming" pitchFamily="50" charset="0"/>
              </a:rPr>
              <a:t> Solutions Partner for Modern Work</a:t>
            </a:r>
            <a:endParaRPr lang="en-NZ" sz="2400" b="0" i="0" dirty="0">
              <a:gradFill>
                <a:gsLst>
                  <a:gs pos="0">
                    <a:schemeClr val="accent2"/>
                  </a:gs>
                  <a:gs pos="100000">
                    <a:schemeClr val="accent1"/>
                  </a:gs>
                </a:gsLst>
                <a:path path="circle">
                  <a:fillToRect r="100000" b="100000"/>
                </a:path>
              </a:gradFill>
              <a:effectLst/>
              <a:latin typeface="Humming" pitchFamily="50" charset="0"/>
            </a:endParaRPr>
          </a:p>
        </p:txBody>
      </p:sp>
    </p:spTree>
    <p:extLst>
      <p:ext uri="{BB962C8B-B14F-4D97-AF65-F5344CB8AC3E}">
        <p14:creationId xmlns:p14="http://schemas.microsoft.com/office/powerpoint/2010/main" val="39271152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F3FD8A9-5187-32FD-DE6F-E3E6DCE0114D}"/>
              </a:ext>
            </a:extLst>
          </p:cNvPr>
          <p:cNvSpPr/>
          <p:nvPr/>
        </p:nvSpPr>
        <p:spPr>
          <a:xfrm>
            <a:off x="1540" y="3356811"/>
            <a:ext cx="12192000" cy="3501189"/>
          </a:xfrm>
          <a:prstGeom prst="rect">
            <a:avLst/>
          </a:prstGeom>
          <a:gradFill>
            <a:gsLst>
              <a:gs pos="100000">
                <a:srgbClr val="EFF4FE"/>
              </a:gs>
              <a:gs pos="0">
                <a:schemeClr val="bg1"/>
              </a:gs>
            </a:gsLst>
            <a:lin ang="5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4" name="Picture 3">
            <a:extLst>
              <a:ext uri="{FF2B5EF4-FFF2-40B4-BE49-F238E27FC236}">
                <a16:creationId xmlns:a16="http://schemas.microsoft.com/office/drawing/2014/main" id="{FEA2F1D8-6E4F-68C2-185F-A13867F9F5B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8078" y="-72188"/>
            <a:ext cx="12158223" cy="6857998"/>
          </a:xfrm>
          <a:prstGeom prst="rect">
            <a:avLst/>
          </a:prstGeom>
        </p:spPr>
      </p:pic>
      <p:sp>
        <p:nvSpPr>
          <p:cNvPr id="2" name="TextBox 1">
            <a:extLst>
              <a:ext uri="{FF2B5EF4-FFF2-40B4-BE49-F238E27FC236}">
                <a16:creationId xmlns:a16="http://schemas.microsoft.com/office/drawing/2014/main" id="{3E5D4979-1852-8028-F886-603813CC1E93}"/>
              </a:ext>
            </a:extLst>
          </p:cNvPr>
          <p:cNvSpPr txBox="1"/>
          <p:nvPr/>
        </p:nvSpPr>
        <p:spPr>
          <a:xfrm>
            <a:off x="534736" y="519092"/>
            <a:ext cx="10879901" cy="553998"/>
          </a:xfrm>
          <a:prstGeom prst="rect">
            <a:avLst/>
          </a:prstGeom>
          <a:noFill/>
        </p:spPr>
        <p:txBody>
          <a:bodyPr wrap="none" rtlCol="0">
            <a:spAutoFit/>
          </a:bodyPr>
          <a:lstStyle/>
          <a:p>
            <a:r>
              <a:rPr lang="en-AU" sz="3000" dirty="0">
                <a:latin typeface="+mj-lt"/>
              </a:rPr>
              <a:t>Microsoft Action Pack EOL – Key Dates &amp; Replacements</a:t>
            </a:r>
            <a:endParaRPr lang="en-NZ" sz="3000" dirty="0">
              <a:latin typeface="+mj-lt"/>
            </a:endParaRPr>
          </a:p>
        </p:txBody>
      </p:sp>
      <p:sp>
        <p:nvSpPr>
          <p:cNvPr id="5" name="TextBox 4">
            <a:extLst>
              <a:ext uri="{FF2B5EF4-FFF2-40B4-BE49-F238E27FC236}">
                <a16:creationId xmlns:a16="http://schemas.microsoft.com/office/drawing/2014/main" id="{AD615E5C-07C7-CD30-3FD0-006AAA91A170}"/>
              </a:ext>
            </a:extLst>
          </p:cNvPr>
          <p:cNvSpPr txBox="1"/>
          <p:nvPr/>
        </p:nvSpPr>
        <p:spPr>
          <a:xfrm>
            <a:off x="453711" y="1325486"/>
            <a:ext cx="7898316" cy="3139321"/>
          </a:xfrm>
          <a:prstGeom prst="rect">
            <a:avLst/>
          </a:prstGeom>
          <a:noFill/>
        </p:spPr>
        <p:txBody>
          <a:bodyPr wrap="none" rtlCol="0">
            <a:spAutoFit/>
          </a:bodyPr>
          <a:lstStyle/>
          <a:p>
            <a:pPr marL="285750" indent="-285750">
              <a:buClr>
                <a:srgbClr val="F61B71"/>
              </a:buClr>
              <a:buSzPct val="150000"/>
              <a:buFont typeface="Arial" panose="020B0604020202020204" pitchFamily="34" charset="0"/>
              <a:buChar char="•"/>
            </a:pPr>
            <a:r>
              <a:rPr lang="en-AU" dirty="0"/>
              <a:t>MAP’s Memberships cannot be renewed after 21 January 2025</a:t>
            </a:r>
          </a:p>
          <a:p>
            <a:pPr marL="285750" indent="-285750">
              <a:buClr>
                <a:srgbClr val="F61B71"/>
              </a:buClr>
              <a:buSzPct val="150000"/>
              <a:buFont typeface="Arial" panose="020B0604020202020204" pitchFamily="34" charset="0"/>
              <a:buChar char="•"/>
            </a:pPr>
            <a:endParaRPr lang="en-NZ" dirty="0"/>
          </a:p>
          <a:p>
            <a:pPr marL="285750" indent="-285750">
              <a:buClr>
                <a:srgbClr val="F61B71"/>
              </a:buClr>
              <a:buSzPct val="150000"/>
              <a:buFont typeface="Arial" panose="020B0604020202020204" pitchFamily="34" charset="0"/>
              <a:buChar char="•"/>
            </a:pPr>
            <a:r>
              <a:rPr lang="en-NZ" dirty="0"/>
              <a:t>IUR licensing will no longer be available after 30 September 2025</a:t>
            </a:r>
          </a:p>
          <a:p>
            <a:pPr marL="285750" indent="-285750">
              <a:buClr>
                <a:srgbClr val="F61B71"/>
              </a:buClr>
              <a:buSzPct val="150000"/>
              <a:buFont typeface="Arial" panose="020B0604020202020204" pitchFamily="34" charset="0"/>
              <a:buChar char="•"/>
            </a:pPr>
            <a:endParaRPr lang="en-NZ" dirty="0"/>
          </a:p>
          <a:p>
            <a:pPr marL="285750" indent="-285750">
              <a:buClr>
                <a:srgbClr val="F61B71"/>
              </a:buClr>
              <a:buSzPct val="150000"/>
              <a:buFont typeface="Arial" panose="020B0604020202020204" pitchFamily="34" charset="0"/>
              <a:buChar char="•"/>
            </a:pPr>
            <a:r>
              <a:rPr lang="en-NZ" dirty="0"/>
              <a:t>Three replacement Partner Benefit plans to</a:t>
            </a:r>
            <a:br>
              <a:rPr lang="en-NZ" dirty="0"/>
            </a:br>
            <a:r>
              <a:rPr lang="en-NZ" dirty="0"/>
              <a:t>now choose from </a:t>
            </a:r>
          </a:p>
          <a:p>
            <a:pPr marL="285750" indent="-285750">
              <a:buClr>
                <a:srgbClr val="F61B71"/>
              </a:buClr>
              <a:buSzPct val="150000"/>
              <a:buFont typeface="Arial" panose="020B0604020202020204" pitchFamily="34" charset="0"/>
              <a:buChar char="•"/>
            </a:pPr>
            <a:endParaRPr lang="en-NZ" dirty="0"/>
          </a:p>
          <a:p>
            <a:pPr marL="285750" indent="-285750">
              <a:buClr>
                <a:srgbClr val="F61B71"/>
              </a:buClr>
              <a:buSzPct val="150000"/>
              <a:buFont typeface="Arial" panose="020B0604020202020204" pitchFamily="34" charset="0"/>
              <a:buChar char="•"/>
            </a:pPr>
            <a:r>
              <a:rPr lang="en-NZ" dirty="0"/>
              <a:t>You need to be a Microsoft Partner to purchase</a:t>
            </a:r>
          </a:p>
          <a:p>
            <a:pPr marL="285750" indent="-285750">
              <a:buClr>
                <a:srgbClr val="F61B71"/>
              </a:buClr>
              <a:buSzPct val="150000"/>
              <a:buFont typeface="Arial" panose="020B0604020202020204" pitchFamily="34" charset="0"/>
              <a:buChar char="•"/>
            </a:pPr>
            <a:endParaRPr lang="en-NZ" dirty="0"/>
          </a:p>
          <a:p>
            <a:pPr marL="285750" indent="-285750">
              <a:buClr>
                <a:srgbClr val="F61B71"/>
              </a:buClr>
              <a:buSzPct val="150000"/>
              <a:buFont typeface="Arial" panose="020B0604020202020204" pitchFamily="34" charset="0"/>
              <a:buChar char="•"/>
            </a:pPr>
            <a:r>
              <a:rPr lang="en-NZ" dirty="0"/>
              <a:t>There are NO rebates or incentives with these </a:t>
            </a:r>
            <a:br>
              <a:rPr lang="en-NZ" dirty="0"/>
            </a:br>
            <a:r>
              <a:rPr lang="en-NZ" dirty="0"/>
              <a:t>plans</a:t>
            </a:r>
          </a:p>
        </p:txBody>
      </p:sp>
      <p:pic>
        <p:nvPicPr>
          <p:cNvPr id="7" name="Picture 6">
            <a:extLst>
              <a:ext uri="{FF2B5EF4-FFF2-40B4-BE49-F238E27FC236}">
                <a16:creationId xmlns:a16="http://schemas.microsoft.com/office/drawing/2014/main" id="{6EE18DE1-B65F-8490-15F7-0BFDAB0DF8A6}"/>
              </a:ext>
            </a:extLst>
          </p:cNvPr>
          <p:cNvPicPr>
            <a:picLocks noChangeAspect="1"/>
          </p:cNvPicPr>
          <p:nvPr/>
        </p:nvPicPr>
        <p:blipFill>
          <a:blip r:embed="rId4"/>
          <a:stretch>
            <a:fillRect/>
          </a:stretch>
        </p:blipFill>
        <p:spPr>
          <a:xfrm>
            <a:off x="6251014" y="2223582"/>
            <a:ext cx="5738560" cy="3880562"/>
          </a:xfrm>
          <a:prstGeom prst="rect">
            <a:avLst/>
          </a:prstGeom>
        </p:spPr>
      </p:pic>
    </p:spTree>
    <p:extLst>
      <p:ext uri="{BB962C8B-B14F-4D97-AF65-F5344CB8AC3E}">
        <p14:creationId xmlns:p14="http://schemas.microsoft.com/office/powerpoint/2010/main" val="4113079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3D0A92-8219-7B39-470B-9BEBD15C74C8}"/>
              </a:ext>
            </a:extLst>
          </p:cNvPr>
          <p:cNvSpPr txBox="1"/>
          <p:nvPr/>
        </p:nvSpPr>
        <p:spPr>
          <a:xfrm>
            <a:off x="515938" y="1284532"/>
            <a:ext cx="10870164" cy="5118581"/>
          </a:xfrm>
          <a:prstGeom prst="rect">
            <a:avLst/>
          </a:prstGeom>
          <a:noFill/>
        </p:spPr>
        <p:txBody>
          <a:bodyPr wrap="square" rtlCol="0">
            <a:spAutoFit/>
          </a:bodyPr>
          <a:lstStyle/>
          <a:p>
            <a:pPr marL="180000" indent="-180000">
              <a:lnSpc>
                <a:spcPct val="150000"/>
              </a:lnSpc>
              <a:buClr>
                <a:schemeClr val="accent2"/>
              </a:buClr>
              <a:buFont typeface="Arial" panose="020B0604020202020204" pitchFamily="34" charset="0"/>
              <a:buChar char="•"/>
            </a:pPr>
            <a:r>
              <a:rPr lang="en-NZ" sz="2000" dirty="0"/>
              <a:t>Remember to associate your staff in your Partner Centre Account.</a:t>
            </a:r>
          </a:p>
          <a:p>
            <a:pPr marL="180000" indent="-180000">
              <a:lnSpc>
                <a:spcPct val="150000"/>
              </a:lnSpc>
              <a:buClr>
                <a:schemeClr val="accent2"/>
              </a:buClr>
              <a:buFont typeface="Arial" panose="020B0604020202020204" pitchFamily="34" charset="0"/>
              <a:buChar char="•"/>
            </a:pPr>
            <a:r>
              <a:rPr lang="en-NZ" sz="2000" dirty="0"/>
              <a:t>Make sure staff are linked to Partner University &amp; MS Learn (private emails)</a:t>
            </a:r>
          </a:p>
          <a:p>
            <a:pPr marL="180000" indent="-180000">
              <a:lnSpc>
                <a:spcPct val="150000"/>
              </a:lnSpc>
              <a:buClr>
                <a:schemeClr val="accent2"/>
              </a:buClr>
              <a:buFont typeface="Arial" panose="020B0604020202020204" pitchFamily="34" charset="0"/>
              <a:buChar char="•"/>
            </a:pPr>
            <a:r>
              <a:rPr lang="en-NZ" sz="2000" dirty="0"/>
              <a:t>In your Account Settings, make sure the Payout &amp; Tax Profiles are updated</a:t>
            </a:r>
          </a:p>
          <a:p>
            <a:pPr marL="180000" lvl="1" indent="-180000">
              <a:lnSpc>
                <a:spcPct val="150000"/>
              </a:lnSpc>
              <a:buClr>
                <a:schemeClr val="accent2"/>
              </a:buClr>
              <a:buFont typeface="Arial" panose="020B0604020202020204" pitchFamily="34" charset="0"/>
              <a:buChar char="•"/>
            </a:pPr>
            <a:r>
              <a:rPr lang="en-NZ" sz="2000" dirty="0"/>
              <a:t>If not actioned recently, this will require Microsoft re-validation.</a:t>
            </a:r>
          </a:p>
          <a:p>
            <a:pPr marL="180000" indent="-180000">
              <a:lnSpc>
                <a:spcPct val="150000"/>
              </a:lnSpc>
              <a:buClr>
                <a:schemeClr val="accent2"/>
              </a:buClr>
              <a:buFont typeface="Arial" panose="020B0604020202020204" pitchFamily="34" charset="0"/>
              <a:buChar char="•"/>
            </a:pPr>
            <a:r>
              <a:rPr lang="en-NZ" sz="2000" dirty="0"/>
              <a:t>Ensure your Location MPN is used for all CSP transactions and is the MPN enrolled</a:t>
            </a:r>
          </a:p>
          <a:p>
            <a:pPr marL="180000" indent="-180000">
              <a:lnSpc>
                <a:spcPct val="150000"/>
              </a:lnSpc>
              <a:buClr>
                <a:schemeClr val="accent2"/>
              </a:buClr>
            </a:pPr>
            <a:r>
              <a:rPr lang="en-NZ" sz="2000" dirty="0"/>
              <a:t>	for MCI Engagements.</a:t>
            </a:r>
          </a:p>
          <a:p>
            <a:pPr marL="180000" indent="-180000">
              <a:lnSpc>
                <a:spcPct val="150000"/>
              </a:lnSpc>
              <a:buClr>
                <a:schemeClr val="accent2"/>
              </a:buClr>
              <a:buFont typeface="Arial" panose="020B0604020202020204" pitchFamily="34" charset="0"/>
              <a:buChar char="•"/>
            </a:pPr>
            <a:r>
              <a:rPr lang="en-NZ" sz="2000" dirty="0"/>
              <a:t>If you transact more than $40K in CSP, likely earn more than $2,500 per month in MS Incentives, then you are likely in the zone where Microsoft pay you out 60% of your incentives and “keep 40%”, so then you </a:t>
            </a:r>
            <a:r>
              <a:rPr lang="en-NZ" sz="2000" dirty="0">
                <a:latin typeface="+mj-lt"/>
              </a:rPr>
              <a:t>MUST</a:t>
            </a:r>
            <a:r>
              <a:rPr lang="en-NZ" sz="2000" dirty="0"/>
              <a:t> claim Co-Op every July and January (latest)!  If you don’t use it, you lose it!!!!</a:t>
            </a:r>
          </a:p>
          <a:p>
            <a:pPr marL="180000" indent="-180000">
              <a:lnSpc>
                <a:spcPct val="150000"/>
              </a:lnSpc>
              <a:buClr>
                <a:schemeClr val="accent2"/>
              </a:buClr>
              <a:buFont typeface="Arial" panose="020B0604020202020204" pitchFamily="34" charset="0"/>
              <a:buChar char="•"/>
            </a:pPr>
            <a:r>
              <a:rPr lang="en-NZ" sz="2000" dirty="0"/>
              <a:t>Remember only </a:t>
            </a:r>
            <a:r>
              <a:rPr lang="en-NZ" sz="2000" b="1" dirty="0">
                <a:latin typeface="+mj-lt"/>
              </a:rPr>
              <a:t>YOU</a:t>
            </a:r>
            <a:r>
              <a:rPr lang="en-NZ" sz="2000" dirty="0"/>
              <a:t> have access to your Partner Centre, Not MS or Dicker Data!</a:t>
            </a:r>
          </a:p>
        </p:txBody>
      </p:sp>
      <p:sp>
        <p:nvSpPr>
          <p:cNvPr id="3" name="TextBox 2">
            <a:extLst>
              <a:ext uri="{FF2B5EF4-FFF2-40B4-BE49-F238E27FC236}">
                <a16:creationId xmlns:a16="http://schemas.microsoft.com/office/drawing/2014/main" id="{AFBEA77F-F7CC-22A7-A499-5195EE25D8A4}"/>
              </a:ext>
            </a:extLst>
          </p:cNvPr>
          <p:cNvSpPr txBox="1"/>
          <p:nvPr/>
        </p:nvSpPr>
        <p:spPr>
          <a:xfrm>
            <a:off x="527513" y="524338"/>
            <a:ext cx="4442242" cy="553998"/>
          </a:xfrm>
          <a:prstGeom prst="rect">
            <a:avLst/>
          </a:prstGeom>
          <a:noFill/>
        </p:spPr>
        <p:txBody>
          <a:bodyPr wrap="none" rtlCol="0">
            <a:spAutoFit/>
          </a:bodyPr>
          <a:lstStyle/>
          <a:p>
            <a:r>
              <a:rPr lang="en-NZ" sz="3000" dirty="0">
                <a:latin typeface="+mj-lt"/>
              </a:rPr>
              <a:t>Common Oversights:</a:t>
            </a:r>
            <a:endParaRPr lang="en-NZ" dirty="0"/>
          </a:p>
        </p:txBody>
      </p:sp>
    </p:spTree>
    <p:extLst>
      <p:ext uri="{BB962C8B-B14F-4D97-AF65-F5344CB8AC3E}">
        <p14:creationId xmlns:p14="http://schemas.microsoft.com/office/powerpoint/2010/main" val="29559462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496817C-23D9-665B-58B5-8956661DDE79}"/>
              </a:ext>
            </a:extLst>
          </p:cNvPr>
          <p:cNvPicPr>
            <a:picLocks noChangeAspect="1"/>
          </p:cNvPicPr>
          <p:nvPr/>
        </p:nvPicPr>
        <p:blipFill>
          <a:blip r:embed="rId3"/>
          <a:stretch>
            <a:fillRect/>
          </a:stretch>
        </p:blipFill>
        <p:spPr>
          <a:xfrm>
            <a:off x="532350" y="1283202"/>
            <a:ext cx="10959543" cy="4180016"/>
          </a:xfrm>
          <a:prstGeom prst="rect">
            <a:avLst/>
          </a:prstGeom>
        </p:spPr>
      </p:pic>
      <p:sp>
        <p:nvSpPr>
          <p:cNvPr id="2" name="TextBox 1">
            <a:extLst>
              <a:ext uri="{FF2B5EF4-FFF2-40B4-BE49-F238E27FC236}">
                <a16:creationId xmlns:a16="http://schemas.microsoft.com/office/drawing/2014/main" id="{7A19431D-CDD9-0141-DDD2-775AAFD54453}"/>
              </a:ext>
            </a:extLst>
          </p:cNvPr>
          <p:cNvSpPr txBox="1"/>
          <p:nvPr/>
        </p:nvSpPr>
        <p:spPr>
          <a:xfrm>
            <a:off x="532350" y="516180"/>
            <a:ext cx="7010252" cy="553998"/>
          </a:xfrm>
          <a:prstGeom prst="rect">
            <a:avLst/>
          </a:prstGeom>
          <a:noFill/>
        </p:spPr>
        <p:txBody>
          <a:bodyPr wrap="none" rtlCol="0">
            <a:spAutoFit/>
          </a:bodyPr>
          <a:lstStyle/>
          <a:p>
            <a:r>
              <a:rPr lang="en-AU" sz="3000" dirty="0">
                <a:latin typeface="+mj-lt"/>
              </a:rPr>
              <a:t>Modern Work Solution Designation</a:t>
            </a:r>
            <a:endParaRPr lang="en-NZ" sz="3000" dirty="0">
              <a:latin typeface="+mj-lt"/>
            </a:endParaRPr>
          </a:p>
        </p:txBody>
      </p:sp>
      <p:sp>
        <p:nvSpPr>
          <p:cNvPr id="6" name="Oval 5">
            <a:extLst>
              <a:ext uri="{FF2B5EF4-FFF2-40B4-BE49-F238E27FC236}">
                <a16:creationId xmlns:a16="http://schemas.microsoft.com/office/drawing/2014/main" id="{BA1689C0-3D1E-9958-CEF0-13780056E745}"/>
              </a:ext>
            </a:extLst>
          </p:cNvPr>
          <p:cNvSpPr/>
          <p:nvPr/>
        </p:nvSpPr>
        <p:spPr>
          <a:xfrm>
            <a:off x="509200" y="3629487"/>
            <a:ext cx="565394" cy="349007"/>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ln>
                <a:solidFill>
                  <a:srgbClr val="FF0000"/>
                </a:solidFill>
              </a:ln>
              <a:noFill/>
            </a:endParaRPr>
          </a:p>
        </p:txBody>
      </p:sp>
      <p:sp>
        <p:nvSpPr>
          <p:cNvPr id="7" name="Oval 6">
            <a:extLst>
              <a:ext uri="{FF2B5EF4-FFF2-40B4-BE49-F238E27FC236}">
                <a16:creationId xmlns:a16="http://schemas.microsoft.com/office/drawing/2014/main" id="{CA7EF496-7C71-D61A-4BA9-E995D1BE7DB7}"/>
              </a:ext>
            </a:extLst>
          </p:cNvPr>
          <p:cNvSpPr/>
          <p:nvPr/>
        </p:nvSpPr>
        <p:spPr>
          <a:xfrm>
            <a:off x="6110596" y="3617909"/>
            <a:ext cx="565394" cy="349007"/>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ln>
                <a:solidFill>
                  <a:srgbClr val="FF0000"/>
                </a:solidFill>
              </a:ln>
              <a:noFill/>
            </a:endParaRPr>
          </a:p>
        </p:txBody>
      </p:sp>
      <p:pic>
        <p:nvPicPr>
          <p:cNvPr id="11" name="Picture 10">
            <a:extLst>
              <a:ext uri="{FF2B5EF4-FFF2-40B4-BE49-F238E27FC236}">
                <a16:creationId xmlns:a16="http://schemas.microsoft.com/office/drawing/2014/main" id="{998441D3-9FB5-77D3-4855-74793E27FFA4}"/>
              </a:ext>
            </a:extLst>
          </p:cNvPr>
          <p:cNvPicPr>
            <a:picLocks noChangeAspect="1"/>
          </p:cNvPicPr>
          <p:nvPr/>
        </p:nvPicPr>
        <p:blipFill>
          <a:blip r:embed="rId4"/>
          <a:stretch>
            <a:fillRect/>
          </a:stretch>
        </p:blipFill>
        <p:spPr>
          <a:xfrm>
            <a:off x="1643605" y="4222605"/>
            <a:ext cx="6871397" cy="2341364"/>
          </a:xfrm>
          <a:prstGeom prst="rect">
            <a:avLst/>
          </a:prstGeom>
          <a:ln>
            <a:noFill/>
          </a:ln>
          <a:effectLst>
            <a:softEdge rad="112500"/>
          </a:effectLst>
          <a:scene3d>
            <a:camera prst="obliqueBottomLeft"/>
            <a:lightRig rig="threePt" dir="t"/>
          </a:scene3d>
        </p:spPr>
      </p:pic>
      <p:sp>
        <p:nvSpPr>
          <p:cNvPr id="12" name="Oval 11">
            <a:extLst>
              <a:ext uri="{FF2B5EF4-FFF2-40B4-BE49-F238E27FC236}">
                <a16:creationId xmlns:a16="http://schemas.microsoft.com/office/drawing/2014/main" id="{E8238447-25ED-7C18-DCC2-202AB77F9D2E}"/>
              </a:ext>
            </a:extLst>
          </p:cNvPr>
          <p:cNvSpPr/>
          <p:nvPr/>
        </p:nvSpPr>
        <p:spPr>
          <a:xfrm>
            <a:off x="1809833" y="4298775"/>
            <a:ext cx="1484447" cy="637524"/>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ln>
                <a:solidFill>
                  <a:srgbClr val="FF0000"/>
                </a:solidFill>
              </a:ln>
              <a:noFill/>
            </a:endParaRPr>
          </a:p>
        </p:txBody>
      </p:sp>
      <p:sp>
        <p:nvSpPr>
          <p:cNvPr id="13" name="TextBox 12">
            <a:extLst>
              <a:ext uri="{FF2B5EF4-FFF2-40B4-BE49-F238E27FC236}">
                <a16:creationId xmlns:a16="http://schemas.microsoft.com/office/drawing/2014/main" id="{9700BE21-885F-6820-E0CB-5A3F466CEE57}"/>
              </a:ext>
            </a:extLst>
          </p:cNvPr>
          <p:cNvSpPr txBox="1"/>
          <p:nvPr/>
        </p:nvSpPr>
        <p:spPr>
          <a:xfrm rot="20615671">
            <a:off x="7671188" y="481631"/>
            <a:ext cx="2932213" cy="1323439"/>
          </a:xfrm>
          <a:prstGeom prst="rect">
            <a:avLst/>
          </a:prstGeom>
          <a:noFill/>
        </p:spPr>
        <p:txBody>
          <a:bodyPr wrap="none" rtlCol="0">
            <a:spAutoFit/>
          </a:bodyPr>
          <a:lstStyle/>
          <a:p>
            <a:r>
              <a:rPr lang="en-NZ" sz="8000" dirty="0">
                <a:gradFill>
                  <a:gsLst>
                    <a:gs pos="0">
                      <a:schemeClr val="accent2"/>
                    </a:gs>
                    <a:gs pos="100000">
                      <a:schemeClr val="accent1"/>
                    </a:gs>
                  </a:gsLst>
                  <a:path path="circle">
                    <a:fillToRect r="100000" b="100000"/>
                  </a:path>
                </a:gradFill>
                <a:latin typeface="Humming" pitchFamily="50" charset="0"/>
              </a:rPr>
              <a:t>Skilling</a:t>
            </a:r>
          </a:p>
        </p:txBody>
      </p:sp>
    </p:spTree>
    <p:extLst>
      <p:ext uri="{BB962C8B-B14F-4D97-AF65-F5344CB8AC3E}">
        <p14:creationId xmlns:p14="http://schemas.microsoft.com/office/powerpoint/2010/main" val="41055976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15BBB42-5D46-54AA-0D3D-C9A8457E6294}"/>
              </a:ext>
            </a:extLst>
          </p:cNvPr>
          <p:cNvSpPr txBox="1"/>
          <p:nvPr/>
        </p:nvSpPr>
        <p:spPr>
          <a:xfrm>
            <a:off x="606829" y="1147156"/>
            <a:ext cx="11051771" cy="5539978"/>
          </a:xfrm>
          <a:prstGeom prst="rect">
            <a:avLst/>
          </a:prstGeom>
          <a:noFill/>
        </p:spPr>
        <p:txBody>
          <a:bodyPr wrap="square" rtlCol="0">
            <a:spAutoFit/>
          </a:bodyPr>
          <a:lstStyle/>
          <a:p>
            <a:pPr marL="0" marR="0">
              <a:spcBef>
                <a:spcPts val="0"/>
              </a:spcBef>
              <a:spcAft>
                <a:spcPts val="0"/>
              </a:spcAft>
            </a:pPr>
            <a:r>
              <a:rPr lang="en-NZ" sz="1600" dirty="0">
                <a:solidFill>
                  <a:srgbClr val="000000"/>
                </a:solidFill>
                <a:effectLst/>
                <a:latin typeface="+mj-lt"/>
              </a:rPr>
              <a:t>INTERMEDIATE</a:t>
            </a:r>
          </a:p>
          <a:p>
            <a:pPr marL="0" marR="0">
              <a:spcBef>
                <a:spcPts val="0"/>
              </a:spcBef>
              <a:spcAft>
                <a:spcPts val="0"/>
              </a:spcAft>
            </a:pPr>
            <a:r>
              <a:rPr lang="en-NZ" sz="1600" dirty="0">
                <a:solidFill>
                  <a:srgbClr val="000000"/>
                </a:solidFill>
                <a:effectLst/>
              </a:rPr>
              <a:t>Microsoft Learn training path MS-900: </a:t>
            </a:r>
            <a:r>
              <a:rPr lang="en-AU" sz="1600" dirty="0">
                <a:solidFill>
                  <a:srgbClr val="000000"/>
                </a:solidFill>
                <a:effectLst/>
              </a:rPr>
              <a:t> </a:t>
            </a:r>
            <a:r>
              <a:rPr lang="en-AU" sz="1600" dirty="0">
                <a:effectLst/>
                <a:hlinkClick r:id="rId3"/>
              </a:rPr>
              <a:t>MS-900 Microsoft 365 Fundamentals: Describe Microsoft 365 apps and services - Training | Microsoft Learn</a:t>
            </a:r>
            <a:endParaRPr lang="en-NZ" sz="1600" dirty="0">
              <a:effectLst/>
            </a:endParaRPr>
          </a:p>
          <a:p>
            <a:pPr marL="0" marR="0">
              <a:spcBef>
                <a:spcPts val="0"/>
              </a:spcBef>
              <a:spcAft>
                <a:spcPts val="0"/>
              </a:spcAft>
            </a:pPr>
            <a:endParaRPr lang="en-NZ" sz="1600" dirty="0">
              <a:solidFill>
                <a:srgbClr val="000000"/>
              </a:solidFill>
              <a:effectLst/>
            </a:endParaRPr>
          </a:p>
          <a:p>
            <a:pPr marL="0" marR="0">
              <a:spcBef>
                <a:spcPts val="0"/>
              </a:spcBef>
              <a:spcAft>
                <a:spcPts val="0"/>
              </a:spcAft>
            </a:pPr>
            <a:r>
              <a:rPr lang="en-AU" sz="1600" dirty="0">
                <a:hlinkClick r:id="rId4"/>
              </a:rPr>
              <a:t>Study guide for Exam MS-900: Microsoft 365 Fundamentals | Microsoft Learn</a:t>
            </a:r>
            <a:endParaRPr lang="en-NZ" sz="1600" dirty="0">
              <a:solidFill>
                <a:srgbClr val="000000"/>
              </a:solidFill>
              <a:effectLst/>
            </a:endParaRPr>
          </a:p>
          <a:p>
            <a:pPr marL="0" marR="0">
              <a:spcBef>
                <a:spcPts val="0"/>
              </a:spcBef>
              <a:spcAft>
                <a:spcPts val="0"/>
              </a:spcAft>
            </a:pPr>
            <a:r>
              <a:rPr lang="en-NZ" sz="1600" dirty="0">
                <a:solidFill>
                  <a:srgbClr val="000000"/>
                </a:solidFill>
                <a:effectLst/>
              </a:rPr>
              <a:t> </a:t>
            </a:r>
          </a:p>
          <a:p>
            <a:pPr marL="0" marR="0">
              <a:spcBef>
                <a:spcPts val="0"/>
              </a:spcBef>
              <a:spcAft>
                <a:spcPts val="0"/>
              </a:spcAft>
            </a:pPr>
            <a:r>
              <a:rPr lang="en-NZ" sz="1600" dirty="0">
                <a:solidFill>
                  <a:srgbClr val="000000"/>
                </a:solidFill>
                <a:effectLst/>
              </a:rPr>
              <a:t>John Savill’s cramming session before sitting the exam: </a:t>
            </a:r>
            <a:r>
              <a:rPr lang="en-AU" sz="1600" dirty="0">
                <a:solidFill>
                  <a:srgbClr val="000000"/>
                </a:solidFill>
                <a:effectLst/>
              </a:rPr>
              <a:t> </a:t>
            </a:r>
            <a:r>
              <a:rPr lang="en-AU" sz="1600" dirty="0">
                <a:effectLst/>
                <a:hlinkClick r:id="rId5"/>
              </a:rPr>
              <a:t>MS-900 Microsoft 365 Fundamentals Study Cram (youtube.com)</a:t>
            </a:r>
            <a:endParaRPr lang="en-NZ" sz="1600" dirty="0">
              <a:effectLst/>
            </a:endParaRPr>
          </a:p>
          <a:p>
            <a:endParaRPr lang="en-NZ" sz="1600" dirty="0"/>
          </a:p>
          <a:p>
            <a:pPr marL="0" marR="0">
              <a:spcBef>
                <a:spcPts val="0"/>
              </a:spcBef>
              <a:spcAft>
                <a:spcPts val="0"/>
              </a:spcAft>
            </a:pPr>
            <a:r>
              <a:rPr lang="en-NZ" sz="1600" dirty="0">
                <a:solidFill>
                  <a:srgbClr val="000000"/>
                </a:solidFill>
                <a:effectLst/>
              </a:rPr>
              <a:t>Get at least one person to pass this online assessment and this will give you points towards the solution designation.  The assessment should be done using a personal account and not a work account.</a:t>
            </a:r>
          </a:p>
          <a:p>
            <a:pPr marL="0" marR="0">
              <a:spcBef>
                <a:spcPts val="0"/>
              </a:spcBef>
              <a:spcAft>
                <a:spcPts val="0"/>
              </a:spcAft>
            </a:pPr>
            <a:endParaRPr lang="en-NZ" sz="1600" dirty="0">
              <a:solidFill>
                <a:srgbClr val="000000"/>
              </a:solidFill>
              <a:effectLst/>
            </a:endParaRPr>
          </a:p>
          <a:p>
            <a:pPr marL="0" marR="0">
              <a:spcBef>
                <a:spcPts val="0"/>
              </a:spcBef>
              <a:spcAft>
                <a:spcPts val="0"/>
              </a:spcAft>
            </a:pPr>
            <a:r>
              <a:rPr lang="en-NZ" sz="1600" dirty="0">
                <a:solidFill>
                  <a:srgbClr val="000000"/>
                </a:solidFill>
                <a:latin typeface="+mj-lt"/>
              </a:rPr>
              <a:t>ADVANCED</a:t>
            </a:r>
            <a:r>
              <a:rPr lang="en-NZ" sz="1600" dirty="0">
                <a:solidFill>
                  <a:srgbClr val="000000"/>
                </a:solidFill>
                <a:effectLst/>
              </a:rPr>
              <a:t> </a:t>
            </a:r>
          </a:p>
          <a:p>
            <a:pPr marL="0" marR="0">
              <a:spcBef>
                <a:spcPts val="0"/>
              </a:spcBef>
              <a:spcAft>
                <a:spcPts val="0"/>
              </a:spcAft>
            </a:pPr>
            <a:r>
              <a:rPr lang="en-NZ" sz="1600" dirty="0">
                <a:solidFill>
                  <a:srgbClr val="000000"/>
                </a:solidFill>
                <a:effectLst/>
              </a:rPr>
              <a:t>Teams Rooms Learning Options:</a:t>
            </a:r>
          </a:p>
          <a:p>
            <a:pPr marL="0" marR="0">
              <a:spcBef>
                <a:spcPts val="0"/>
              </a:spcBef>
              <a:spcAft>
                <a:spcPts val="0"/>
              </a:spcAft>
            </a:pPr>
            <a:endParaRPr lang="en-NZ" sz="1600" dirty="0">
              <a:solidFill>
                <a:srgbClr val="000000"/>
              </a:solidFill>
              <a:effectLst/>
            </a:endParaRPr>
          </a:p>
          <a:p>
            <a:pPr marL="0" marR="0">
              <a:spcBef>
                <a:spcPts val="0"/>
              </a:spcBef>
              <a:spcAft>
                <a:spcPts val="0"/>
              </a:spcAft>
            </a:pPr>
            <a:r>
              <a:rPr lang="en-NZ" sz="1600" dirty="0">
                <a:solidFill>
                  <a:srgbClr val="000000"/>
                </a:solidFill>
                <a:effectLst/>
              </a:rPr>
              <a:t>Virtual Bootcamp:</a:t>
            </a:r>
            <a:r>
              <a:rPr lang="en-AU" sz="1600" dirty="0">
                <a:solidFill>
                  <a:srgbClr val="000000"/>
                </a:solidFill>
                <a:effectLst/>
              </a:rPr>
              <a:t> </a:t>
            </a:r>
            <a:r>
              <a:rPr lang="en-AU" sz="1600" dirty="0">
                <a:effectLst/>
                <a:hlinkClick r:id="rId6"/>
              </a:rPr>
              <a:t>Microsoft 365 and Security Learning Paths | Microsoft Teams Rooms Learning path</a:t>
            </a:r>
            <a:endParaRPr lang="en-NZ" sz="1600" dirty="0">
              <a:effectLst/>
            </a:endParaRPr>
          </a:p>
          <a:p>
            <a:pPr marL="0" marR="0">
              <a:spcBef>
                <a:spcPts val="0"/>
              </a:spcBef>
              <a:spcAft>
                <a:spcPts val="0"/>
              </a:spcAft>
            </a:pPr>
            <a:r>
              <a:rPr lang="en-NZ" sz="1600" dirty="0">
                <a:effectLst/>
                <a:hlinkClick r:id="rId7"/>
              </a:rPr>
              <a:t>Get started with Microsoft Teams Rooms - Training | Microsoft Learn</a:t>
            </a:r>
            <a:endParaRPr lang="en-NZ" sz="1600" dirty="0">
              <a:effectLst/>
            </a:endParaRPr>
          </a:p>
          <a:p>
            <a:pPr marL="0" marR="0">
              <a:spcBef>
                <a:spcPts val="0"/>
              </a:spcBef>
              <a:spcAft>
                <a:spcPts val="0"/>
              </a:spcAft>
            </a:pPr>
            <a:r>
              <a:rPr lang="en-NZ" sz="1600" dirty="0">
                <a:effectLst/>
              </a:rPr>
              <a:t> </a:t>
            </a:r>
          </a:p>
          <a:p>
            <a:pPr marL="0" marR="0">
              <a:spcBef>
                <a:spcPts val="0"/>
              </a:spcBef>
              <a:spcAft>
                <a:spcPts val="0"/>
              </a:spcAft>
            </a:pPr>
            <a:r>
              <a:rPr lang="en-NZ" sz="1600" dirty="0">
                <a:solidFill>
                  <a:srgbClr val="000000"/>
                </a:solidFill>
                <a:effectLst/>
              </a:rPr>
              <a:t>Teams Rooms Actual Assessment</a:t>
            </a:r>
            <a:r>
              <a:rPr lang="en-AU" sz="1600" b="1" dirty="0">
                <a:solidFill>
                  <a:srgbClr val="000000"/>
                </a:solidFill>
                <a:effectLst/>
              </a:rPr>
              <a:t>:</a:t>
            </a:r>
            <a:endParaRPr lang="en-NZ" sz="1600" dirty="0">
              <a:solidFill>
                <a:srgbClr val="000000"/>
              </a:solidFill>
              <a:effectLst/>
            </a:endParaRPr>
          </a:p>
          <a:p>
            <a:pPr marL="0" marR="0">
              <a:spcBef>
                <a:spcPts val="0"/>
              </a:spcBef>
              <a:spcAft>
                <a:spcPts val="0"/>
              </a:spcAft>
            </a:pPr>
            <a:r>
              <a:rPr lang="en-NZ" sz="1600" dirty="0">
                <a:effectLst/>
                <a:hlinkClick r:id="rId8"/>
              </a:rPr>
              <a:t>https://partneruniversity.microsoft.com/?whr=uri:MicrosoftAccount&amp;courseId=18819&amp;scoId=AEFzAQFhH_2013787008</a:t>
            </a:r>
            <a:endParaRPr lang="en-NZ" sz="1600" dirty="0">
              <a:effectLst/>
            </a:endParaRPr>
          </a:p>
          <a:p>
            <a:endParaRPr lang="en-NZ" dirty="0"/>
          </a:p>
        </p:txBody>
      </p:sp>
      <p:sp>
        <p:nvSpPr>
          <p:cNvPr id="3" name="TextBox 2">
            <a:extLst>
              <a:ext uri="{FF2B5EF4-FFF2-40B4-BE49-F238E27FC236}">
                <a16:creationId xmlns:a16="http://schemas.microsoft.com/office/drawing/2014/main" id="{4D11DA2A-9B1C-A0B2-FE04-66ECEC7B3D11}"/>
              </a:ext>
            </a:extLst>
          </p:cNvPr>
          <p:cNvSpPr txBox="1"/>
          <p:nvPr/>
        </p:nvSpPr>
        <p:spPr>
          <a:xfrm>
            <a:off x="532350" y="516180"/>
            <a:ext cx="10612201" cy="553998"/>
          </a:xfrm>
          <a:prstGeom prst="rect">
            <a:avLst/>
          </a:prstGeom>
          <a:noFill/>
        </p:spPr>
        <p:txBody>
          <a:bodyPr wrap="none" rtlCol="0">
            <a:spAutoFit/>
          </a:bodyPr>
          <a:lstStyle/>
          <a:p>
            <a:r>
              <a:rPr lang="en-AU" sz="3000" dirty="0">
                <a:latin typeface="+mj-lt"/>
              </a:rPr>
              <a:t>How to Skill for Modern Work Solution Designation</a:t>
            </a:r>
            <a:endParaRPr lang="en-NZ" sz="3000" dirty="0">
              <a:latin typeface="+mj-lt"/>
            </a:endParaRPr>
          </a:p>
        </p:txBody>
      </p:sp>
    </p:spTree>
    <p:extLst>
      <p:ext uri="{BB962C8B-B14F-4D97-AF65-F5344CB8AC3E}">
        <p14:creationId xmlns:p14="http://schemas.microsoft.com/office/powerpoint/2010/main" val="1185522963"/>
      </p:ext>
    </p:extLst>
  </p:cSld>
  <p:clrMapOvr>
    <a:masterClrMapping/>
  </p:clrMapOvr>
</p:sld>
</file>

<file path=ppt/theme/theme1.xml><?xml version="1.0" encoding="utf-8"?>
<a:theme xmlns:a="http://schemas.openxmlformats.org/drawingml/2006/main" name="DD+MST theme NZ2">
  <a:themeElements>
    <a:clrScheme name="DD+Microsoft colors">
      <a:dk1>
        <a:srgbClr val="000000"/>
      </a:dk1>
      <a:lt1>
        <a:sysClr val="window" lastClr="FFFFFF"/>
      </a:lt1>
      <a:dk2>
        <a:srgbClr val="000000"/>
      </a:dk2>
      <a:lt2>
        <a:srgbClr val="FFFFFF"/>
      </a:lt2>
      <a:accent1>
        <a:srgbClr val="9F00CE"/>
      </a:accent1>
      <a:accent2>
        <a:srgbClr val="F61B71"/>
      </a:accent2>
      <a:accent3>
        <a:srgbClr val="590E91"/>
      </a:accent3>
      <a:accent4>
        <a:srgbClr val="0072C6"/>
      </a:accent4>
      <a:accent5>
        <a:srgbClr val="00BCF2"/>
      </a:accent5>
      <a:accent6>
        <a:srgbClr val="00B294"/>
      </a:accent6>
      <a:hlink>
        <a:srgbClr val="F61B71"/>
      </a:hlink>
      <a:folHlink>
        <a:srgbClr val="F61B71"/>
      </a:folHlink>
    </a:clrScheme>
    <a:fontScheme name="DD+Microsoft fonts">
      <a:majorFont>
        <a:latin typeface="Montserrat Bold"/>
        <a:ea typeface=""/>
        <a:cs typeface=""/>
      </a:majorFont>
      <a:minorFont>
        <a:latin typeface="Montserrat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D+MST theme NZ2" id="{0FB342DC-204B-4673-83B5-512FD1C88A41}" vid="{74D69B1E-0D36-4474-BE84-9963B1EBF112}"/>
    </a:ext>
  </a:extLst>
</a:theme>
</file>

<file path=ppt/theme/theme2.xml><?xml version="1.0" encoding="utf-8"?>
<a:theme xmlns:a="http://schemas.openxmlformats.org/drawingml/2006/main" name="Dicker Data Theme-2023">
  <a:themeElements>
    <a:clrScheme name="DD+Microsoft colors">
      <a:dk1>
        <a:srgbClr val="000000"/>
      </a:dk1>
      <a:lt1>
        <a:sysClr val="window" lastClr="FFFFFF"/>
      </a:lt1>
      <a:dk2>
        <a:srgbClr val="000000"/>
      </a:dk2>
      <a:lt2>
        <a:srgbClr val="FFFFFF"/>
      </a:lt2>
      <a:accent1>
        <a:srgbClr val="9F00CE"/>
      </a:accent1>
      <a:accent2>
        <a:srgbClr val="F61B71"/>
      </a:accent2>
      <a:accent3>
        <a:srgbClr val="590E91"/>
      </a:accent3>
      <a:accent4>
        <a:srgbClr val="0072C6"/>
      </a:accent4>
      <a:accent5>
        <a:srgbClr val="00BCF2"/>
      </a:accent5>
      <a:accent6>
        <a:srgbClr val="00B294"/>
      </a:accent6>
      <a:hlink>
        <a:srgbClr val="F61B71"/>
      </a:hlink>
      <a:folHlink>
        <a:srgbClr val="F61B71"/>
      </a:folHlink>
    </a:clrScheme>
    <a:fontScheme name="DD+Microsoft fonts">
      <a:majorFont>
        <a:latin typeface="Montserrat Bold"/>
        <a:ea typeface=""/>
        <a:cs typeface=""/>
      </a:majorFont>
      <a:minorFont>
        <a:latin typeface="Montserrat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lide Template 2024-START HERE" id="{EEB1C984-350D-458C-B02F-FCD0A6CFA12C}" vid="{84416A49-68CA-4B25-A67A-6BEE4D906AD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f2cd219a-7fef-4855-86b9-76cef3de89bd}" enabled="1" method="Standard" siteId="{6e417ab3-58de-417d-9aaa-da5837716c4c}" removed="0"/>
</clbl:labelList>
</file>

<file path=docProps/app.xml><?xml version="1.0" encoding="utf-8"?>
<Properties xmlns="http://schemas.openxmlformats.org/officeDocument/2006/extended-properties" xmlns:vt="http://schemas.openxmlformats.org/officeDocument/2006/docPropsVTypes">
  <Template>DD+MST theme NZ</Template>
  <TotalTime>7480</TotalTime>
  <Words>1711</Words>
  <Application>Microsoft Office PowerPoint</Application>
  <PresentationFormat>Widescreen</PresentationFormat>
  <Paragraphs>188</Paragraphs>
  <Slides>16</Slides>
  <Notes>15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16</vt:i4>
      </vt:variant>
    </vt:vector>
  </HeadingPairs>
  <TitlesOfParts>
    <vt:vector size="23" baseType="lpstr">
      <vt:lpstr>Montserrat</vt:lpstr>
      <vt:lpstr>Roboto Light</vt:lpstr>
      <vt:lpstr>Arial</vt:lpstr>
      <vt:lpstr>Aptos</vt:lpstr>
      <vt:lpstr>Humming</vt:lpstr>
      <vt:lpstr>DD+MST theme NZ2</vt:lpstr>
      <vt:lpstr>Dicker Data Theme-2023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Sneak Peek! Coming Soon!</vt:lpstr>
      <vt:lpstr>PowerPoint Presentation</vt:lpstr>
    </vt:vector>
  </TitlesOfParts>
  <Company>Dicker Data Limited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Carol Pomare</dc:creator>
  <cp:lastModifiedBy>Geoff Smith</cp:lastModifiedBy>
  <cp:revision>1</cp:revision>
  <dcterms:created xsi:type="dcterms:W3CDTF">2024-10-09T23:36:45Z</dcterms:created>
  <dcterms:modified xsi:type="dcterms:W3CDTF">2024-10-16T00:09:38Z</dcterms:modified>
</cp:coreProperties>
</file>