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7.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8.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9.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88" r:id="rId6"/>
    <p:sldMasterId id="2147483697" r:id="rId7"/>
    <p:sldMasterId id="2147483699" r:id="rId8"/>
    <p:sldMasterId id="2147483750" r:id="rId9"/>
    <p:sldMasterId id="2147483759" r:id="rId10"/>
    <p:sldMasterId id="2147483803" r:id="rId11"/>
    <p:sldMasterId id="2147483817" r:id="rId12"/>
    <p:sldMasterId id="2147483897" r:id="rId13"/>
  </p:sldMasterIdLst>
  <p:notesMasterIdLst>
    <p:notesMasterId r:id="rId56"/>
  </p:notesMasterIdLst>
  <p:sldIdLst>
    <p:sldId id="263" r:id="rId14"/>
    <p:sldId id="258" r:id="rId15"/>
    <p:sldId id="264" r:id="rId16"/>
    <p:sldId id="2147483605" r:id="rId17"/>
    <p:sldId id="2147483411" r:id="rId18"/>
    <p:sldId id="2147483415" r:id="rId19"/>
    <p:sldId id="2147483584" r:id="rId20"/>
    <p:sldId id="2147483604" r:id="rId21"/>
    <p:sldId id="2147483579" r:id="rId22"/>
    <p:sldId id="2147483603" r:id="rId23"/>
    <p:sldId id="2147483589" r:id="rId24"/>
    <p:sldId id="2147483590" r:id="rId25"/>
    <p:sldId id="256" r:id="rId26"/>
    <p:sldId id="2147483595" r:id="rId27"/>
    <p:sldId id="2147483596" r:id="rId28"/>
    <p:sldId id="277" r:id="rId29"/>
    <p:sldId id="278" r:id="rId30"/>
    <p:sldId id="279" r:id="rId31"/>
    <p:sldId id="260" r:id="rId32"/>
    <p:sldId id="280" r:id="rId33"/>
    <p:sldId id="281" r:id="rId34"/>
    <p:sldId id="282" r:id="rId35"/>
    <p:sldId id="283" r:id="rId36"/>
    <p:sldId id="284" r:id="rId37"/>
    <p:sldId id="285" r:id="rId38"/>
    <p:sldId id="286" r:id="rId39"/>
    <p:sldId id="287" r:id="rId40"/>
    <p:sldId id="288" r:id="rId41"/>
    <p:sldId id="289" r:id="rId42"/>
    <p:sldId id="2147483594" r:id="rId43"/>
    <p:sldId id="2147483597" r:id="rId44"/>
    <p:sldId id="261" r:id="rId45"/>
    <p:sldId id="262" r:id="rId46"/>
    <p:sldId id="2147483598" r:id="rId47"/>
    <p:sldId id="2147483599" r:id="rId48"/>
    <p:sldId id="2147483600" r:id="rId49"/>
    <p:sldId id="265" r:id="rId50"/>
    <p:sldId id="266" r:id="rId51"/>
    <p:sldId id="2147483602" r:id="rId52"/>
    <p:sldId id="2147483601" r:id="rId53"/>
    <p:sldId id="2147483593" r:id="rId54"/>
    <p:sldId id="2147483567"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30FDA8-8384-4CD7-B62D-FFB515EB3B44}">
          <p14:sldIdLst>
            <p14:sldId id="263"/>
            <p14:sldId id="258"/>
            <p14:sldId id="264"/>
            <p14:sldId id="2147483605"/>
            <p14:sldId id="2147483411"/>
            <p14:sldId id="2147483415"/>
            <p14:sldId id="2147483584"/>
            <p14:sldId id="2147483604"/>
            <p14:sldId id="2147483579"/>
            <p14:sldId id="2147483603"/>
            <p14:sldId id="2147483589"/>
            <p14:sldId id="2147483590"/>
            <p14:sldId id="256"/>
            <p14:sldId id="2147483595"/>
            <p14:sldId id="2147483596"/>
            <p14:sldId id="277"/>
            <p14:sldId id="278"/>
            <p14:sldId id="279"/>
            <p14:sldId id="260"/>
            <p14:sldId id="280"/>
            <p14:sldId id="281"/>
            <p14:sldId id="282"/>
            <p14:sldId id="283"/>
            <p14:sldId id="284"/>
            <p14:sldId id="285"/>
            <p14:sldId id="286"/>
            <p14:sldId id="287"/>
            <p14:sldId id="288"/>
            <p14:sldId id="289"/>
            <p14:sldId id="2147483594"/>
            <p14:sldId id="2147483597"/>
            <p14:sldId id="261"/>
            <p14:sldId id="262"/>
            <p14:sldId id="2147483598"/>
            <p14:sldId id="2147483599"/>
            <p14:sldId id="2147483600"/>
            <p14:sldId id="265"/>
            <p14:sldId id="266"/>
            <p14:sldId id="2147483602"/>
            <p14:sldId id="2147483601"/>
            <p14:sldId id="2147483593"/>
            <p14:sldId id="214748356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384E"/>
    <a:srgbClr val="5C5AD4"/>
    <a:srgbClr val="312FB4"/>
    <a:srgbClr val="ED5225"/>
    <a:srgbClr val="289E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162CAA-B879-41A7-A39A-9E7615265764}" v="237" dt="2024-08-20T22:21:41.8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3" autoAdjust="0"/>
    <p:restoredTop sz="67767" autoAdjust="0"/>
  </p:normalViewPr>
  <p:slideViewPr>
    <p:cSldViewPr snapToGrid="0">
      <p:cViewPr varScale="1">
        <p:scale>
          <a:sx n="105" d="100"/>
          <a:sy n="105" d="100"/>
        </p:scale>
        <p:origin x="216" y="10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17" d="100"/>
          <a:sy n="117" d="100"/>
        </p:scale>
        <p:origin x="511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O'Young" userId="8082a71b-3bbb-4161-9b14-4c3e2fa060fb" providerId="ADAL" clId="{3B162CAA-B879-41A7-A39A-9E7615265764}"/>
    <pc:docChg chg="undo custSel addSld delSld modSld modSection">
      <pc:chgData name="Andrew O'Young" userId="8082a71b-3bbb-4161-9b14-4c3e2fa060fb" providerId="ADAL" clId="{3B162CAA-B879-41A7-A39A-9E7615265764}" dt="2024-08-21T01:01:49.144" v="1935" actId="729"/>
      <pc:docMkLst>
        <pc:docMk/>
      </pc:docMkLst>
      <pc:sldChg chg="modSp mod">
        <pc:chgData name="Andrew O'Young" userId="8082a71b-3bbb-4161-9b14-4c3e2fa060fb" providerId="ADAL" clId="{3B162CAA-B879-41A7-A39A-9E7615265764}" dt="2024-08-19T11:05:20.886" v="42" actId="20577"/>
        <pc:sldMkLst>
          <pc:docMk/>
          <pc:sldMk cId="3475126497" sldId="256"/>
        </pc:sldMkLst>
        <pc:spChg chg="mod">
          <ac:chgData name="Andrew O'Young" userId="8082a71b-3bbb-4161-9b14-4c3e2fa060fb" providerId="ADAL" clId="{3B162CAA-B879-41A7-A39A-9E7615265764}" dt="2024-08-19T11:05:20.886" v="42" actId="20577"/>
          <ac:spMkLst>
            <pc:docMk/>
            <pc:sldMk cId="3475126497" sldId="256"/>
            <ac:spMk id="2" creationId="{90C2995A-56CB-5186-4D2E-A0155F66AD72}"/>
          </ac:spMkLst>
        </pc:spChg>
      </pc:sldChg>
      <pc:sldChg chg="modSp mod">
        <pc:chgData name="Andrew O'Young" userId="8082a71b-3bbb-4161-9b14-4c3e2fa060fb" providerId="ADAL" clId="{3B162CAA-B879-41A7-A39A-9E7615265764}" dt="2024-08-19T11:25:11.660" v="293"/>
        <pc:sldMkLst>
          <pc:docMk/>
          <pc:sldMk cId="1094592008" sldId="258"/>
        </pc:sldMkLst>
        <pc:spChg chg="mod">
          <ac:chgData name="Andrew O'Young" userId="8082a71b-3bbb-4161-9b14-4c3e2fa060fb" providerId="ADAL" clId="{3B162CAA-B879-41A7-A39A-9E7615265764}" dt="2024-08-19T11:25:11.660" v="293"/>
          <ac:spMkLst>
            <pc:docMk/>
            <pc:sldMk cId="1094592008" sldId="258"/>
            <ac:spMk id="5" creationId="{C3C16E4F-E657-D1EB-CEB0-536E985DA73E}"/>
          </ac:spMkLst>
        </pc:spChg>
      </pc:sldChg>
      <pc:sldChg chg="del">
        <pc:chgData name="Andrew O'Young" userId="8082a71b-3bbb-4161-9b14-4c3e2fa060fb" providerId="ADAL" clId="{3B162CAA-B879-41A7-A39A-9E7615265764}" dt="2024-08-19T11:08:13.094" v="79" actId="47"/>
        <pc:sldMkLst>
          <pc:docMk/>
          <pc:sldMk cId="1238164260" sldId="259"/>
        </pc:sldMkLst>
      </pc:sldChg>
      <pc:sldChg chg="addSp modSp modNotesTx">
        <pc:chgData name="Andrew O'Young" userId="8082a71b-3bbb-4161-9b14-4c3e2fa060fb" providerId="ADAL" clId="{3B162CAA-B879-41A7-A39A-9E7615265764}" dt="2024-08-20T11:38:58.314" v="963" actId="20577"/>
        <pc:sldMkLst>
          <pc:docMk/>
          <pc:sldMk cId="4123701665" sldId="260"/>
        </pc:sldMkLst>
        <pc:picChg chg="add mod">
          <ac:chgData name="Andrew O'Young" userId="8082a71b-3bbb-4161-9b14-4c3e2fa060fb" providerId="ADAL" clId="{3B162CAA-B879-41A7-A39A-9E7615265764}" dt="2024-08-19T11:26:47.473" v="305"/>
          <ac:picMkLst>
            <pc:docMk/>
            <pc:sldMk cId="4123701665" sldId="260"/>
            <ac:picMk id="2" creationId="{9156046B-C079-235F-C339-530B350D06CC}"/>
          </ac:picMkLst>
        </pc:picChg>
      </pc:sldChg>
      <pc:sldChg chg="del">
        <pc:chgData name="Andrew O'Young" userId="8082a71b-3bbb-4161-9b14-4c3e2fa060fb" providerId="ADAL" clId="{3B162CAA-B879-41A7-A39A-9E7615265764}" dt="2024-08-19T11:08:13.094" v="79" actId="47"/>
        <pc:sldMkLst>
          <pc:docMk/>
          <pc:sldMk cId="320297192" sldId="261"/>
        </pc:sldMkLst>
      </pc:sldChg>
      <pc:sldChg chg="modNotesTx">
        <pc:chgData name="Andrew O'Young" userId="8082a71b-3bbb-4161-9b14-4c3e2fa060fb" providerId="ADAL" clId="{3B162CAA-B879-41A7-A39A-9E7615265764}" dt="2024-08-20T22:53:33.883" v="1931" actId="20577"/>
        <pc:sldMkLst>
          <pc:docMk/>
          <pc:sldMk cId="1065888163" sldId="261"/>
        </pc:sldMkLst>
      </pc:sldChg>
      <pc:sldChg chg="del">
        <pc:chgData name="Andrew O'Young" userId="8082a71b-3bbb-4161-9b14-4c3e2fa060fb" providerId="ADAL" clId="{3B162CAA-B879-41A7-A39A-9E7615265764}" dt="2024-08-19T11:08:13.094" v="79" actId="47"/>
        <pc:sldMkLst>
          <pc:docMk/>
          <pc:sldMk cId="1256315629" sldId="262"/>
        </pc:sldMkLst>
      </pc:sldChg>
      <pc:sldChg chg="modNotesTx">
        <pc:chgData name="Andrew O'Young" userId="8082a71b-3bbb-4161-9b14-4c3e2fa060fb" providerId="ADAL" clId="{3B162CAA-B879-41A7-A39A-9E7615265764}" dt="2024-08-20T11:44:34.751" v="979"/>
        <pc:sldMkLst>
          <pc:docMk/>
          <pc:sldMk cId="1769329169" sldId="262"/>
        </pc:sldMkLst>
      </pc:sldChg>
      <pc:sldChg chg="modSp mod">
        <pc:chgData name="Andrew O'Young" userId="8082a71b-3bbb-4161-9b14-4c3e2fa060fb" providerId="ADAL" clId="{3B162CAA-B879-41A7-A39A-9E7615265764}" dt="2024-08-19T11:24:58.713" v="292" actId="6549"/>
        <pc:sldMkLst>
          <pc:docMk/>
          <pc:sldMk cId="3773506922" sldId="263"/>
        </pc:sldMkLst>
        <pc:spChg chg="mod">
          <ac:chgData name="Andrew O'Young" userId="8082a71b-3bbb-4161-9b14-4c3e2fa060fb" providerId="ADAL" clId="{3B162CAA-B879-41A7-A39A-9E7615265764}" dt="2024-08-19T11:24:58.713" v="292" actId="6549"/>
          <ac:spMkLst>
            <pc:docMk/>
            <pc:sldMk cId="3773506922" sldId="263"/>
            <ac:spMk id="2" creationId="{64690A17-4694-A80C-62A2-E85365C18D89}"/>
          </ac:spMkLst>
        </pc:spChg>
      </pc:sldChg>
      <pc:sldChg chg="addSp modSp modNotesTx">
        <pc:chgData name="Andrew O'Young" userId="8082a71b-3bbb-4161-9b14-4c3e2fa060fb" providerId="ADAL" clId="{3B162CAA-B879-41A7-A39A-9E7615265764}" dt="2024-08-20T12:13:15.044" v="1825" actId="20577"/>
        <pc:sldMkLst>
          <pc:docMk/>
          <pc:sldMk cId="257526633" sldId="265"/>
        </pc:sldMkLst>
        <pc:picChg chg="add mod">
          <ac:chgData name="Andrew O'Young" userId="8082a71b-3bbb-4161-9b14-4c3e2fa060fb" providerId="ADAL" clId="{3B162CAA-B879-41A7-A39A-9E7615265764}" dt="2024-08-19T11:27:15.666" v="316"/>
          <ac:picMkLst>
            <pc:docMk/>
            <pc:sldMk cId="257526633" sldId="265"/>
            <ac:picMk id="3" creationId="{728FE321-B4B6-DEE8-CB03-32495B349BD7}"/>
          </ac:picMkLst>
        </pc:picChg>
      </pc:sldChg>
      <pc:sldChg chg="del">
        <pc:chgData name="Andrew O'Young" userId="8082a71b-3bbb-4161-9b14-4c3e2fa060fb" providerId="ADAL" clId="{3B162CAA-B879-41A7-A39A-9E7615265764}" dt="2024-08-19T11:08:13.094" v="79" actId="47"/>
        <pc:sldMkLst>
          <pc:docMk/>
          <pc:sldMk cId="1874396370" sldId="265"/>
        </pc:sldMkLst>
      </pc:sldChg>
      <pc:sldChg chg="del">
        <pc:chgData name="Andrew O'Young" userId="8082a71b-3bbb-4161-9b14-4c3e2fa060fb" providerId="ADAL" clId="{3B162CAA-B879-41A7-A39A-9E7615265764}" dt="2024-08-19T11:08:13.094" v="79" actId="47"/>
        <pc:sldMkLst>
          <pc:docMk/>
          <pc:sldMk cId="22930069" sldId="266"/>
        </pc:sldMkLst>
      </pc:sldChg>
      <pc:sldChg chg="addSp modSp modNotesTx">
        <pc:chgData name="Andrew O'Young" userId="8082a71b-3bbb-4161-9b14-4c3e2fa060fb" providerId="ADAL" clId="{3B162CAA-B879-41A7-A39A-9E7615265764}" dt="2024-08-20T11:44:54.654" v="982" actId="20577"/>
        <pc:sldMkLst>
          <pc:docMk/>
          <pc:sldMk cId="550135377" sldId="266"/>
        </pc:sldMkLst>
        <pc:picChg chg="add mod">
          <ac:chgData name="Andrew O'Young" userId="8082a71b-3bbb-4161-9b14-4c3e2fa060fb" providerId="ADAL" clId="{3B162CAA-B879-41A7-A39A-9E7615265764}" dt="2024-08-19T11:27:19.609" v="317"/>
          <ac:picMkLst>
            <pc:docMk/>
            <pc:sldMk cId="550135377" sldId="266"/>
            <ac:picMk id="3" creationId="{80A0436A-5982-12BC-E8F1-AA069D17D876}"/>
          </ac:picMkLst>
        </pc:picChg>
      </pc:sldChg>
      <pc:sldChg chg="del">
        <pc:chgData name="Andrew O'Young" userId="8082a71b-3bbb-4161-9b14-4c3e2fa060fb" providerId="ADAL" clId="{3B162CAA-B879-41A7-A39A-9E7615265764}" dt="2024-08-19T11:08:13.094" v="79" actId="47"/>
        <pc:sldMkLst>
          <pc:docMk/>
          <pc:sldMk cId="455548651" sldId="267"/>
        </pc:sldMkLst>
      </pc:sldChg>
      <pc:sldChg chg="del">
        <pc:chgData name="Andrew O'Young" userId="8082a71b-3bbb-4161-9b14-4c3e2fa060fb" providerId="ADAL" clId="{3B162CAA-B879-41A7-A39A-9E7615265764}" dt="2024-08-19T11:08:13.094" v="79" actId="47"/>
        <pc:sldMkLst>
          <pc:docMk/>
          <pc:sldMk cId="3589267079" sldId="269"/>
        </pc:sldMkLst>
      </pc:sldChg>
      <pc:sldChg chg="del">
        <pc:chgData name="Andrew O'Young" userId="8082a71b-3bbb-4161-9b14-4c3e2fa060fb" providerId="ADAL" clId="{3B162CAA-B879-41A7-A39A-9E7615265764}" dt="2024-08-19T11:08:13.094" v="79" actId="47"/>
        <pc:sldMkLst>
          <pc:docMk/>
          <pc:sldMk cId="3489193249" sldId="270"/>
        </pc:sldMkLst>
      </pc:sldChg>
      <pc:sldChg chg="del">
        <pc:chgData name="Andrew O'Young" userId="8082a71b-3bbb-4161-9b14-4c3e2fa060fb" providerId="ADAL" clId="{3B162CAA-B879-41A7-A39A-9E7615265764}" dt="2024-08-19T11:08:13.094" v="79" actId="47"/>
        <pc:sldMkLst>
          <pc:docMk/>
          <pc:sldMk cId="1945172336" sldId="271"/>
        </pc:sldMkLst>
      </pc:sldChg>
      <pc:sldChg chg="del">
        <pc:chgData name="Andrew O'Young" userId="8082a71b-3bbb-4161-9b14-4c3e2fa060fb" providerId="ADAL" clId="{3B162CAA-B879-41A7-A39A-9E7615265764}" dt="2024-08-19T11:08:13.094" v="79" actId="47"/>
        <pc:sldMkLst>
          <pc:docMk/>
          <pc:sldMk cId="873069379" sldId="272"/>
        </pc:sldMkLst>
      </pc:sldChg>
      <pc:sldChg chg="addSp modSp mod modNotesTx">
        <pc:chgData name="Andrew O'Young" userId="8082a71b-3bbb-4161-9b14-4c3e2fa060fb" providerId="ADAL" clId="{3B162CAA-B879-41A7-A39A-9E7615265764}" dt="2024-08-20T11:38:05.233" v="960"/>
        <pc:sldMkLst>
          <pc:docMk/>
          <pc:sldMk cId="444742519" sldId="277"/>
        </pc:sldMkLst>
        <pc:spChg chg="add mod">
          <ac:chgData name="Andrew O'Young" userId="8082a71b-3bbb-4161-9b14-4c3e2fa060fb" providerId="ADAL" clId="{3B162CAA-B879-41A7-A39A-9E7615265764}" dt="2024-08-20T11:26:14.089" v="899" actId="1076"/>
          <ac:spMkLst>
            <pc:docMk/>
            <pc:sldMk cId="444742519" sldId="277"/>
            <ac:spMk id="3" creationId="{B533B03C-B702-B1AC-E848-77BA1309B1D8}"/>
          </ac:spMkLst>
        </pc:spChg>
        <pc:picChg chg="add mod">
          <ac:chgData name="Andrew O'Young" userId="8082a71b-3bbb-4161-9b14-4c3e2fa060fb" providerId="ADAL" clId="{3B162CAA-B879-41A7-A39A-9E7615265764}" dt="2024-08-19T11:26:37.098" v="300"/>
          <ac:picMkLst>
            <pc:docMk/>
            <pc:sldMk cId="444742519" sldId="277"/>
            <ac:picMk id="2" creationId="{20C199B6-A0F5-9478-C4A9-2C1CBE3BD12B}"/>
          </ac:picMkLst>
        </pc:picChg>
      </pc:sldChg>
      <pc:sldChg chg="addSp modSp mod modNotesTx">
        <pc:chgData name="Andrew O'Young" userId="8082a71b-3bbb-4161-9b14-4c3e2fa060fb" providerId="ADAL" clId="{3B162CAA-B879-41A7-A39A-9E7615265764}" dt="2024-08-20T11:38:26.946" v="961"/>
        <pc:sldMkLst>
          <pc:docMk/>
          <pc:sldMk cId="2643528001" sldId="278"/>
        </pc:sldMkLst>
        <pc:spChg chg="add mod">
          <ac:chgData name="Andrew O'Young" userId="8082a71b-3bbb-4161-9b14-4c3e2fa060fb" providerId="ADAL" clId="{3B162CAA-B879-41A7-A39A-9E7615265764}" dt="2024-08-20T11:26:43.218" v="937" actId="1076"/>
          <ac:spMkLst>
            <pc:docMk/>
            <pc:sldMk cId="2643528001" sldId="278"/>
            <ac:spMk id="3" creationId="{C7BBE41A-B893-8824-E20E-5AC429059325}"/>
          </ac:spMkLst>
        </pc:spChg>
        <pc:picChg chg="add mod">
          <ac:chgData name="Andrew O'Young" userId="8082a71b-3bbb-4161-9b14-4c3e2fa060fb" providerId="ADAL" clId="{3B162CAA-B879-41A7-A39A-9E7615265764}" dt="2024-08-19T11:26:41.298" v="301"/>
          <ac:picMkLst>
            <pc:docMk/>
            <pc:sldMk cId="2643528001" sldId="278"/>
            <ac:picMk id="2" creationId="{BAA9730A-CECB-1187-0814-9A2F42F511FD}"/>
          </ac:picMkLst>
        </pc:picChg>
      </pc:sldChg>
      <pc:sldChg chg="addSp modSp mod">
        <pc:chgData name="Andrew O'Young" userId="8082a71b-3bbb-4161-9b14-4c3e2fa060fb" providerId="ADAL" clId="{3B162CAA-B879-41A7-A39A-9E7615265764}" dt="2024-08-19T11:26:44.928" v="304" actId="1036"/>
        <pc:sldMkLst>
          <pc:docMk/>
          <pc:sldMk cId="3040602966" sldId="279"/>
        </pc:sldMkLst>
        <pc:picChg chg="add mod">
          <ac:chgData name="Andrew O'Young" userId="8082a71b-3bbb-4161-9b14-4c3e2fa060fb" providerId="ADAL" clId="{3B162CAA-B879-41A7-A39A-9E7615265764}" dt="2024-08-19T11:26:44.928" v="304" actId="1036"/>
          <ac:picMkLst>
            <pc:docMk/>
            <pc:sldMk cId="3040602966" sldId="279"/>
            <ac:picMk id="2" creationId="{C2555FD3-682F-AAD8-98EC-A15639250D86}"/>
          </ac:picMkLst>
        </pc:picChg>
      </pc:sldChg>
      <pc:sldChg chg="addSp modSp mod modNotesTx">
        <pc:chgData name="Andrew O'Young" userId="8082a71b-3bbb-4161-9b14-4c3e2fa060fb" providerId="ADAL" clId="{3B162CAA-B879-41A7-A39A-9E7615265764}" dt="2024-08-20T11:39:10.179" v="964" actId="20577"/>
        <pc:sldMkLst>
          <pc:docMk/>
          <pc:sldMk cId="345404044" sldId="280"/>
        </pc:sldMkLst>
        <pc:spChg chg="add mod">
          <ac:chgData name="Andrew O'Young" userId="8082a71b-3bbb-4161-9b14-4c3e2fa060fb" providerId="ADAL" clId="{3B162CAA-B879-41A7-A39A-9E7615265764}" dt="2024-08-20T11:27:44.017" v="950" actId="1076"/>
          <ac:spMkLst>
            <pc:docMk/>
            <pc:sldMk cId="345404044" sldId="280"/>
            <ac:spMk id="3" creationId="{27E5E7F7-9EA8-EAAF-D642-156A8C17E4B5}"/>
          </ac:spMkLst>
        </pc:spChg>
        <pc:picChg chg="add mod">
          <ac:chgData name="Andrew O'Young" userId="8082a71b-3bbb-4161-9b14-4c3e2fa060fb" providerId="ADAL" clId="{3B162CAA-B879-41A7-A39A-9E7615265764}" dt="2024-08-19T11:26:48.999" v="306"/>
          <ac:picMkLst>
            <pc:docMk/>
            <pc:sldMk cId="345404044" sldId="280"/>
            <ac:picMk id="2" creationId="{2BC83A3D-0D2C-7BC6-43FA-E1CBC5307B94}"/>
          </ac:picMkLst>
        </pc:picChg>
      </pc:sldChg>
      <pc:sldChg chg="addSp modSp modNotesTx">
        <pc:chgData name="Andrew O'Young" userId="8082a71b-3bbb-4161-9b14-4c3e2fa060fb" providerId="ADAL" clId="{3B162CAA-B879-41A7-A39A-9E7615265764}" dt="2024-08-20T11:39:13.051" v="965" actId="20577"/>
        <pc:sldMkLst>
          <pc:docMk/>
          <pc:sldMk cId="1350846570" sldId="281"/>
        </pc:sldMkLst>
        <pc:picChg chg="add mod">
          <ac:chgData name="Andrew O'Young" userId="8082a71b-3bbb-4161-9b14-4c3e2fa060fb" providerId="ADAL" clId="{3B162CAA-B879-41A7-A39A-9E7615265764}" dt="2024-08-19T11:26:51.346" v="307"/>
          <ac:picMkLst>
            <pc:docMk/>
            <pc:sldMk cId="1350846570" sldId="281"/>
            <ac:picMk id="3" creationId="{91F6BFA6-859B-883E-E344-EDC6535BB334}"/>
          </ac:picMkLst>
        </pc:picChg>
      </pc:sldChg>
      <pc:sldChg chg="addSp modSp modNotesTx">
        <pc:chgData name="Andrew O'Young" userId="8082a71b-3bbb-4161-9b14-4c3e2fa060fb" providerId="ADAL" clId="{3B162CAA-B879-41A7-A39A-9E7615265764}" dt="2024-08-20T11:39:15.550" v="966" actId="20577"/>
        <pc:sldMkLst>
          <pc:docMk/>
          <pc:sldMk cId="3640741600" sldId="282"/>
        </pc:sldMkLst>
        <pc:picChg chg="add mod">
          <ac:chgData name="Andrew O'Young" userId="8082a71b-3bbb-4161-9b14-4c3e2fa060fb" providerId="ADAL" clId="{3B162CAA-B879-41A7-A39A-9E7615265764}" dt="2024-08-19T11:26:54.612" v="308"/>
          <ac:picMkLst>
            <pc:docMk/>
            <pc:sldMk cId="3640741600" sldId="282"/>
            <ac:picMk id="2" creationId="{5EF4330A-B422-1029-994E-9CAB4D6D464A}"/>
          </ac:picMkLst>
        </pc:picChg>
      </pc:sldChg>
      <pc:sldChg chg="addSp modSp modNotesTx">
        <pc:chgData name="Andrew O'Young" userId="8082a71b-3bbb-4161-9b14-4c3e2fa060fb" providerId="ADAL" clId="{3B162CAA-B879-41A7-A39A-9E7615265764}" dt="2024-08-20T11:39:19.891" v="967" actId="6549"/>
        <pc:sldMkLst>
          <pc:docMk/>
          <pc:sldMk cId="959527972" sldId="283"/>
        </pc:sldMkLst>
        <pc:picChg chg="add mod">
          <ac:chgData name="Andrew O'Young" userId="8082a71b-3bbb-4161-9b14-4c3e2fa060fb" providerId="ADAL" clId="{3B162CAA-B879-41A7-A39A-9E7615265764}" dt="2024-08-19T11:26:56.752" v="309"/>
          <ac:picMkLst>
            <pc:docMk/>
            <pc:sldMk cId="959527972" sldId="283"/>
            <ac:picMk id="2" creationId="{D083932A-0F31-7568-0AFE-5ECF79E44632}"/>
          </ac:picMkLst>
        </pc:picChg>
      </pc:sldChg>
      <pc:sldChg chg="addSp modSp modNotesTx">
        <pc:chgData name="Andrew O'Young" userId="8082a71b-3bbb-4161-9b14-4c3e2fa060fb" providerId="ADAL" clId="{3B162CAA-B879-41A7-A39A-9E7615265764}" dt="2024-08-20T11:39:22.602" v="968" actId="6549"/>
        <pc:sldMkLst>
          <pc:docMk/>
          <pc:sldMk cId="2593302990" sldId="284"/>
        </pc:sldMkLst>
        <pc:picChg chg="add mod">
          <ac:chgData name="Andrew O'Young" userId="8082a71b-3bbb-4161-9b14-4c3e2fa060fb" providerId="ADAL" clId="{3B162CAA-B879-41A7-A39A-9E7615265764}" dt="2024-08-19T11:26:58.958" v="310"/>
          <ac:picMkLst>
            <pc:docMk/>
            <pc:sldMk cId="2593302990" sldId="284"/>
            <ac:picMk id="2" creationId="{06749D8D-4F13-2B02-532F-FC62A9696DF5}"/>
          </ac:picMkLst>
        </pc:picChg>
      </pc:sldChg>
      <pc:sldChg chg="addSp modSp modNotesTx">
        <pc:chgData name="Andrew O'Young" userId="8082a71b-3bbb-4161-9b14-4c3e2fa060fb" providerId="ADAL" clId="{3B162CAA-B879-41A7-A39A-9E7615265764}" dt="2024-08-20T11:39:25.082" v="969" actId="6549"/>
        <pc:sldMkLst>
          <pc:docMk/>
          <pc:sldMk cId="2467646165" sldId="285"/>
        </pc:sldMkLst>
        <pc:picChg chg="add mod">
          <ac:chgData name="Andrew O'Young" userId="8082a71b-3bbb-4161-9b14-4c3e2fa060fb" providerId="ADAL" clId="{3B162CAA-B879-41A7-A39A-9E7615265764}" dt="2024-08-19T11:27:00.953" v="311"/>
          <ac:picMkLst>
            <pc:docMk/>
            <pc:sldMk cId="2467646165" sldId="285"/>
            <ac:picMk id="2" creationId="{53DB6A61-DF81-71B5-BFE0-F03219531B55}"/>
          </ac:picMkLst>
        </pc:picChg>
      </pc:sldChg>
      <pc:sldChg chg="addSp modSp modNotesTx">
        <pc:chgData name="Andrew O'Young" userId="8082a71b-3bbb-4161-9b14-4c3e2fa060fb" providerId="ADAL" clId="{3B162CAA-B879-41A7-A39A-9E7615265764}" dt="2024-08-20T11:39:28.634" v="970" actId="6549"/>
        <pc:sldMkLst>
          <pc:docMk/>
          <pc:sldMk cId="1309757109" sldId="286"/>
        </pc:sldMkLst>
        <pc:picChg chg="add mod">
          <ac:chgData name="Andrew O'Young" userId="8082a71b-3bbb-4161-9b14-4c3e2fa060fb" providerId="ADAL" clId="{3B162CAA-B879-41A7-A39A-9E7615265764}" dt="2024-08-19T11:27:03.186" v="312"/>
          <ac:picMkLst>
            <pc:docMk/>
            <pc:sldMk cId="1309757109" sldId="286"/>
            <ac:picMk id="2" creationId="{DF7DF63C-41E3-6B70-F160-8BFA0E887885}"/>
          </ac:picMkLst>
        </pc:picChg>
      </pc:sldChg>
      <pc:sldChg chg="addSp modSp modNotesTx">
        <pc:chgData name="Andrew O'Young" userId="8082a71b-3bbb-4161-9b14-4c3e2fa060fb" providerId="ADAL" clId="{3B162CAA-B879-41A7-A39A-9E7615265764}" dt="2024-08-20T11:39:31.482" v="971" actId="6549"/>
        <pc:sldMkLst>
          <pc:docMk/>
          <pc:sldMk cId="3257852752" sldId="287"/>
        </pc:sldMkLst>
        <pc:picChg chg="add mod">
          <ac:chgData name="Andrew O'Young" userId="8082a71b-3bbb-4161-9b14-4c3e2fa060fb" providerId="ADAL" clId="{3B162CAA-B879-41A7-A39A-9E7615265764}" dt="2024-08-19T11:27:05.160" v="313"/>
          <ac:picMkLst>
            <pc:docMk/>
            <pc:sldMk cId="3257852752" sldId="287"/>
            <ac:picMk id="2" creationId="{8355090D-E956-8761-B106-AF986FDACFCA}"/>
          </ac:picMkLst>
        </pc:picChg>
      </pc:sldChg>
      <pc:sldChg chg="addSp modSp modNotesTx">
        <pc:chgData name="Andrew O'Young" userId="8082a71b-3bbb-4161-9b14-4c3e2fa060fb" providerId="ADAL" clId="{3B162CAA-B879-41A7-A39A-9E7615265764}" dt="2024-08-20T11:43:13.693" v="974" actId="20577"/>
        <pc:sldMkLst>
          <pc:docMk/>
          <pc:sldMk cId="3113876450" sldId="288"/>
        </pc:sldMkLst>
        <pc:picChg chg="add mod">
          <ac:chgData name="Andrew O'Young" userId="8082a71b-3bbb-4161-9b14-4c3e2fa060fb" providerId="ADAL" clId="{3B162CAA-B879-41A7-A39A-9E7615265764}" dt="2024-08-19T11:27:07.298" v="314"/>
          <ac:picMkLst>
            <pc:docMk/>
            <pc:sldMk cId="3113876450" sldId="288"/>
            <ac:picMk id="2" creationId="{64F50C73-1363-3F3F-B572-3FA8BA8D583B}"/>
          </ac:picMkLst>
        </pc:picChg>
      </pc:sldChg>
      <pc:sldChg chg="addSp modSp modNotesTx">
        <pc:chgData name="Andrew O'Young" userId="8082a71b-3bbb-4161-9b14-4c3e2fa060fb" providerId="ADAL" clId="{3B162CAA-B879-41A7-A39A-9E7615265764}" dt="2024-08-20T22:47:59.658" v="1916" actId="20577"/>
        <pc:sldMkLst>
          <pc:docMk/>
          <pc:sldMk cId="174595394" sldId="289"/>
        </pc:sldMkLst>
        <pc:picChg chg="add mod">
          <ac:chgData name="Andrew O'Young" userId="8082a71b-3bbb-4161-9b14-4c3e2fa060fb" providerId="ADAL" clId="{3B162CAA-B879-41A7-A39A-9E7615265764}" dt="2024-08-19T11:27:10.059" v="315"/>
          <ac:picMkLst>
            <pc:docMk/>
            <pc:sldMk cId="174595394" sldId="289"/>
            <ac:picMk id="2" creationId="{3A85FCB0-9655-B188-BB77-9D17D52A249E}"/>
          </ac:picMkLst>
        </pc:picChg>
      </pc:sldChg>
      <pc:sldChg chg="addSp modSp">
        <pc:chgData name="Andrew O'Young" userId="8082a71b-3bbb-4161-9b14-4c3e2fa060fb" providerId="ADAL" clId="{3B162CAA-B879-41A7-A39A-9E7615265764}" dt="2024-08-19T11:26:16.801" v="294"/>
        <pc:sldMkLst>
          <pc:docMk/>
          <pc:sldMk cId="2720854550" sldId="2147483415"/>
        </pc:sldMkLst>
        <pc:picChg chg="add mod">
          <ac:chgData name="Andrew O'Young" userId="8082a71b-3bbb-4161-9b14-4c3e2fa060fb" providerId="ADAL" clId="{3B162CAA-B879-41A7-A39A-9E7615265764}" dt="2024-08-19T11:26:16.801" v="294"/>
          <ac:picMkLst>
            <pc:docMk/>
            <pc:sldMk cId="2720854550" sldId="2147483415"/>
            <ac:picMk id="3" creationId="{38C2D857-C654-EF5E-131E-76196212CCEA}"/>
          </ac:picMkLst>
        </pc:picChg>
      </pc:sldChg>
      <pc:sldChg chg="addSp modSp mod modAnim modShow modNotesTx">
        <pc:chgData name="Andrew O'Young" userId="8082a71b-3bbb-4161-9b14-4c3e2fa060fb" providerId="ADAL" clId="{3B162CAA-B879-41A7-A39A-9E7615265764}" dt="2024-08-21T00:20:46.063" v="1933" actId="729"/>
        <pc:sldMkLst>
          <pc:docMk/>
          <pc:sldMk cId="1273853062" sldId="2147483579"/>
        </pc:sldMkLst>
        <pc:spChg chg="mod">
          <ac:chgData name="Andrew O'Young" userId="8082a71b-3bbb-4161-9b14-4c3e2fa060fb" providerId="ADAL" clId="{3B162CAA-B879-41A7-A39A-9E7615265764}" dt="2024-08-20T22:11:25.526" v="1854" actId="20577"/>
          <ac:spMkLst>
            <pc:docMk/>
            <pc:sldMk cId="1273853062" sldId="2147483579"/>
            <ac:spMk id="4" creationId="{D8790CC0-A57E-CA85-F38F-E1695020FC78}"/>
          </ac:spMkLst>
        </pc:spChg>
        <pc:picChg chg="add mod">
          <ac:chgData name="Andrew O'Young" userId="8082a71b-3bbb-4161-9b14-4c3e2fa060fb" providerId="ADAL" clId="{3B162CAA-B879-41A7-A39A-9E7615265764}" dt="2024-08-19T11:26:20.434" v="295"/>
          <ac:picMkLst>
            <pc:docMk/>
            <pc:sldMk cId="1273853062" sldId="2147483579"/>
            <ac:picMk id="2" creationId="{0E36B459-3DCA-12EF-C6D0-95FC278E6F91}"/>
          </ac:picMkLst>
        </pc:picChg>
      </pc:sldChg>
      <pc:sldChg chg="del">
        <pc:chgData name="Andrew O'Young" userId="8082a71b-3bbb-4161-9b14-4c3e2fa060fb" providerId="ADAL" clId="{3B162CAA-B879-41A7-A39A-9E7615265764}" dt="2024-08-19T11:22:37.698" v="193" actId="47"/>
        <pc:sldMkLst>
          <pc:docMk/>
          <pc:sldMk cId="424112425" sldId="2147483580"/>
        </pc:sldMkLst>
      </pc:sldChg>
      <pc:sldChg chg="del">
        <pc:chgData name="Andrew O'Young" userId="8082a71b-3bbb-4161-9b14-4c3e2fa060fb" providerId="ADAL" clId="{3B162CAA-B879-41A7-A39A-9E7615265764}" dt="2024-08-19T11:22:37.698" v="193" actId="47"/>
        <pc:sldMkLst>
          <pc:docMk/>
          <pc:sldMk cId="3727483090" sldId="2147483581"/>
        </pc:sldMkLst>
      </pc:sldChg>
      <pc:sldChg chg="del">
        <pc:chgData name="Andrew O'Young" userId="8082a71b-3bbb-4161-9b14-4c3e2fa060fb" providerId="ADAL" clId="{3B162CAA-B879-41A7-A39A-9E7615265764}" dt="2024-08-19T11:22:37.698" v="193" actId="47"/>
        <pc:sldMkLst>
          <pc:docMk/>
          <pc:sldMk cId="833219711" sldId="2147483582"/>
        </pc:sldMkLst>
      </pc:sldChg>
      <pc:sldChg chg="modNotesTx">
        <pc:chgData name="Andrew O'Young" userId="8082a71b-3bbb-4161-9b14-4c3e2fa060fb" providerId="ADAL" clId="{3B162CAA-B879-41A7-A39A-9E7615265764}" dt="2024-08-19T11:38:51.103" v="643"/>
        <pc:sldMkLst>
          <pc:docMk/>
          <pc:sldMk cId="4284592062" sldId="2147483584"/>
        </pc:sldMkLst>
      </pc:sldChg>
      <pc:sldChg chg="addSp modSp">
        <pc:chgData name="Andrew O'Young" userId="8082a71b-3bbb-4161-9b14-4c3e2fa060fb" providerId="ADAL" clId="{3B162CAA-B879-41A7-A39A-9E7615265764}" dt="2024-08-19T11:26:26.009" v="296"/>
        <pc:sldMkLst>
          <pc:docMk/>
          <pc:sldMk cId="890354705" sldId="2147483589"/>
        </pc:sldMkLst>
        <pc:picChg chg="add mod">
          <ac:chgData name="Andrew O'Young" userId="8082a71b-3bbb-4161-9b14-4c3e2fa060fb" providerId="ADAL" clId="{3B162CAA-B879-41A7-A39A-9E7615265764}" dt="2024-08-19T11:26:26.009" v="296"/>
          <ac:picMkLst>
            <pc:docMk/>
            <pc:sldMk cId="890354705" sldId="2147483589"/>
            <ac:picMk id="5" creationId="{38EFEC42-3D43-212A-7770-F435FF852A8A}"/>
          </ac:picMkLst>
        </pc:picChg>
      </pc:sldChg>
      <pc:sldChg chg="addSp modSp">
        <pc:chgData name="Andrew O'Young" userId="8082a71b-3bbb-4161-9b14-4c3e2fa060fb" providerId="ADAL" clId="{3B162CAA-B879-41A7-A39A-9E7615265764}" dt="2024-08-19T11:26:28.420" v="297"/>
        <pc:sldMkLst>
          <pc:docMk/>
          <pc:sldMk cId="411391182" sldId="2147483590"/>
        </pc:sldMkLst>
        <pc:picChg chg="add mod">
          <ac:chgData name="Andrew O'Young" userId="8082a71b-3bbb-4161-9b14-4c3e2fa060fb" providerId="ADAL" clId="{3B162CAA-B879-41A7-A39A-9E7615265764}" dt="2024-08-19T11:26:28.420" v="297"/>
          <ac:picMkLst>
            <pc:docMk/>
            <pc:sldMk cId="411391182" sldId="2147483590"/>
            <ac:picMk id="5" creationId="{A2AF4E74-7473-2925-8E47-227BD2CFC895}"/>
          </ac:picMkLst>
        </pc:picChg>
      </pc:sldChg>
      <pc:sldChg chg="del">
        <pc:chgData name="Andrew O'Young" userId="8082a71b-3bbb-4161-9b14-4c3e2fa060fb" providerId="ADAL" clId="{3B162CAA-B879-41A7-A39A-9E7615265764}" dt="2024-08-19T11:08:13.094" v="79" actId="47"/>
        <pc:sldMkLst>
          <pc:docMk/>
          <pc:sldMk cId="582990582" sldId="2147483591"/>
        </pc:sldMkLst>
      </pc:sldChg>
      <pc:sldChg chg="del">
        <pc:chgData name="Andrew O'Young" userId="8082a71b-3bbb-4161-9b14-4c3e2fa060fb" providerId="ADAL" clId="{3B162CAA-B879-41A7-A39A-9E7615265764}" dt="2024-08-19T11:08:13.094" v="79" actId="47"/>
        <pc:sldMkLst>
          <pc:docMk/>
          <pc:sldMk cId="612230808" sldId="2147483592"/>
        </pc:sldMkLst>
      </pc:sldChg>
      <pc:sldChg chg="modSp mod modNotesTx">
        <pc:chgData name="Andrew O'Young" userId="8082a71b-3bbb-4161-9b14-4c3e2fa060fb" providerId="ADAL" clId="{3B162CAA-B879-41A7-A39A-9E7615265764}" dt="2024-08-19T11:22:27.927" v="192"/>
        <pc:sldMkLst>
          <pc:docMk/>
          <pc:sldMk cId="1468744754" sldId="2147483593"/>
        </pc:sldMkLst>
        <pc:spChg chg="mod">
          <ac:chgData name="Andrew O'Young" userId="8082a71b-3bbb-4161-9b14-4c3e2fa060fb" providerId="ADAL" clId="{3B162CAA-B879-41A7-A39A-9E7615265764}" dt="2024-08-19T11:22:18.612" v="191" actId="2711"/>
          <ac:spMkLst>
            <pc:docMk/>
            <pc:sldMk cId="1468744754" sldId="2147483593"/>
            <ac:spMk id="4" creationId="{B01B05F0-36D3-C1E3-4389-49F5A2F5E939}"/>
          </ac:spMkLst>
        </pc:spChg>
      </pc:sldChg>
      <pc:sldChg chg="modSp add mod">
        <pc:chgData name="Andrew O'Young" userId="8082a71b-3bbb-4161-9b14-4c3e2fa060fb" providerId="ADAL" clId="{3B162CAA-B879-41A7-A39A-9E7615265764}" dt="2024-08-19T11:07:27.932" v="78" actId="20577"/>
        <pc:sldMkLst>
          <pc:docMk/>
          <pc:sldMk cId="2625949071" sldId="2147483594"/>
        </pc:sldMkLst>
        <pc:spChg chg="mod">
          <ac:chgData name="Andrew O'Young" userId="8082a71b-3bbb-4161-9b14-4c3e2fa060fb" providerId="ADAL" clId="{3B162CAA-B879-41A7-A39A-9E7615265764}" dt="2024-08-19T11:07:27.932" v="78" actId="20577"/>
          <ac:spMkLst>
            <pc:docMk/>
            <pc:sldMk cId="2625949071" sldId="2147483594"/>
            <ac:spMk id="2" creationId="{90C2995A-56CB-5186-4D2E-A0155F66AD72}"/>
          </ac:spMkLst>
        </pc:spChg>
      </pc:sldChg>
      <pc:sldChg chg="addSp modSp modNotesTx">
        <pc:chgData name="Andrew O'Young" userId="8082a71b-3bbb-4161-9b14-4c3e2fa060fb" providerId="ADAL" clId="{3B162CAA-B879-41A7-A39A-9E7615265764}" dt="2024-08-20T11:37:15.066" v="957" actId="6549"/>
        <pc:sldMkLst>
          <pc:docMk/>
          <pc:sldMk cId="293262601" sldId="2147483595"/>
        </pc:sldMkLst>
        <pc:picChg chg="add mod">
          <ac:chgData name="Andrew O'Young" userId="8082a71b-3bbb-4161-9b14-4c3e2fa060fb" providerId="ADAL" clId="{3B162CAA-B879-41A7-A39A-9E7615265764}" dt="2024-08-19T11:26:33.178" v="298"/>
          <ac:picMkLst>
            <pc:docMk/>
            <pc:sldMk cId="293262601" sldId="2147483595"/>
            <ac:picMk id="3" creationId="{6A098F8F-3C27-5700-FCC5-DB465CB1D639}"/>
          </ac:picMkLst>
        </pc:picChg>
      </pc:sldChg>
      <pc:sldChg chg="addSp modSp mod modNotesTx">
        <pc:chgData name="Andrew O'Young" userId="8082a71b-3bbb-4161-9b14-4c3e2fa060fb" providerId="ADAL" clId="{3B162CAA-B879-41A7-A39A-9E7615265764}" dt="2024-08-20T11:37:57.307" v="959" actId="6549"/>
        <pc:sldMkLst>
          <pc:docMk/>
          <pc:sldMk cId="904969415" sldId="2147483596"/>
        </pc:sldMkLst>
        <pc:spChg chg="add mod">
          <ac:chgData name="Andrew O'Young" userId="8082a71b-3bbb-4161-9b14-4c3e2fa060fb" providerId="ADAL" clId="{3B162CAA-B879-41A7-A39A-9E7615265764}" dt="2024-08-20T11:26:21.336" v="900" actId="1076"/>
          <ac:spMkLst>
            <pc:docMk/>
            <pc:sldMk cId="904969415" sldId="2147483596"/>
            <ac:spMk id="3" creationId="{018DA27C-F086-B5D1-532D-D8AFBE775CE5}"/>
          </ac:spMkLst>
        </pc:spChg>
        <pc:picChg chg="add mod">
          <ac:chgData name="Andrew O'Young" userId="8082a71b-3bbb-4161-9b14-4c3e2fa060fb" providerId="ADAL" clId="{3B162CAA-B879-41A7-A39A-9E7615265764}" dt="2024-08-19T11:26:35.873" v="299"/>
          <ac:picMkLst>
            <pc:docMk/>
            <pc:sldMk cId="904969415" sldId="2147483596"/>
            <ac:picMk id="2" creationId="{926ED167-F441-AC05-E503-95B4A2C22CFF}"/>
          </ac:picMkLst>
        </pc:picChg>
      </pc:sldChg>
      <pc:sldChg chg="modNotesTx">
        <pc:chgData name="Andrew O'Young" userId="8082a71b-3bbb-4161-9b14-4c3e2fa060fb" providerId="ADAL" clId="{3B162CAA-B879-41A7-A39A-9E7615265764}" dt="2024-08-20T11:48:21.408" v="994"/>
        <pc:sldMkLst>
          <pc:docMk/>
          <pc:sldMk cId="1577298187" sldId="2147483597"/>
        </pc:sldMkLst>
      </pc:sldChg>
      <pc:sldChg chg="modNotesTx">
        <pc:chgData name="Andrew O'Young" userId="8082a71b-3bbb-4161-9b14-4c3e2fa060fb" providerId="ADAL" clId="{3B162CAA-B879-41A7-A39A-9E7615265764}" dt="2024-08-20T12:11:56.507" v="1692" actId="20577"/>
        <pc:sldMkLst>
          <pc:docMk/>
          <pc:sldMk cId="120261541" sldId="2147483599"/>
        </pc:sldMkLst>
      </pc:sldChg>
      <pc:sldChg chg="modSp mod modNotesTx">
        <pc:chgData name="Andrew O'Young" userId="8082a71b-3bbb-4161-9b14-4c3e2fa060fb" providerId="ADAL" clId="{3B162CAA-B879-41A7-A39A-9E7615265764}" dt="2024-08-20T12:12:47.973" v="1786" actId="20577"/>
        <pc:sldMkLst>
          <pc:docMk/>
          <pc:sldMk cId="2676944079" sldId="2147483600"/>
        </pc:sldMkLst>
        <pc:spChg chg="mod">
          <ac:chgData name="Andrew O'Young" userId="8082a71b-3bbb-4161-9b14-4c3e2fa060fb" providerId="ADAL" clId="{3B162CAA-B879-41A7-A39A-9E7615265764}" dt="2024-08-20T11:45:49.681" v="991" actId="20577"/>
          <ac:spMkLst>
            <pc:docMk/>
            <pc:sldMk cId="2676944079" sldId="2147483600"/>
            <ac:spMk id="2" creationId="{2C04FC7A-AAAB-CD8C-B73F-EBC82FBA8050}"/>
          </ac:spMkLst>
        </pc:spChg>
      </pc:sldChg>
      <pc:sldChg chg="addSp modSp modNotesTx">
        <pc:chgData name="Andrew O'Young" userId="8082a71b-3bbb-4161-9b14-4c3e2fa060fb" providerId="ADAL" clId="{3B162CAA-B879-41A7-A39A-9E7615265764}" dt="2024-08-20T11:44:45.841" v="981" actId="20577"/>
        <pc:sldMkLst>
          <pc:docMk/>
          <pc:sldMk cId="46605120" sldId="2147483601"/>
        </pc:sldMkLst>
        <pc:picChg chg="add mod">
          <ac:chgData name="Andrew O'Young" userId="8082a71b-3bbb-4161-9b14-4c3e2fa060fb" providerId="ADAL" clId="{3B162CAA-B879-41A7-A39A-9E7615265764}" dt="2024-08-19T11:27:23.216" v="318"/>
          <ac:picMkLst>
            <pc:docMk/>
            <pc:sldMk cId="46605120" sldId="2147483601"/>
            <ac:picMk id="4" creationId="{82F89EEC-242B-F5E5-98EC-5ED29944B909}"/>
          </ac:picMkLst>
        </pc:picChg>
        <pc:picChg chg="add mod">
          <ac:chgData name="Andrew O'Young" userId="8082a71b-3bbb-4161-9b14-4c3e2fa060fb" providerId="ADAL" clId="{3B162CAA-B879-41A7-A39A-9E7615265764}" dt="2024-08-19T11:27:39.824" v="319"/>
          <ac:picMkLst>
            <pc:docMk/>
            <pc:sldMk cId="46605120" sldId="2147483601"/>
            <ac:picMk id="5" creationId="{3D6EC5B9-EA5B-E729-42E2-B9ECE1D11573}"/>
          </ac:picMkLst>
        </pc:picChg>
        <pc:picChg chg="add mod">
          <ac:chgData name="Andrew O'Young" userId="8082a71b-3bbb-4161-9b14-4c3e2fa060fb" providerId="ADAL" clId="{3B162CAA-B879-41A7-A39A-9E7615265764}" dt="2024-08-19T11:27:39.824" v="319"/>
          <ac:picMkLst>
            <pc:docMk/>
            <pc:sldMk cId="46605120" sldId="2147483601"/>
            <ac:picMk id="6" creationId="{10266CFE-0DEB-C55F-9A61-7EC7A6A501E1}"/>
          </ac:picMkLst>
        </pc:picChg>
      </pc:sldChg>
      <pc:sldChg chg="addSp delSp modSp add mod modNotesTx">
        <pc:chgData name="Andrew O'Young" userId="8082a71b-3bbb-4161-9b14-4c3e2fa060fb" providerId="ADAL" clId="{3B162CAA-B879-41A7-A39A-9E7615265764}" dt="2024-08-20T11:44:39.353" v="980" actId="20577"/>
        <pc:sldMkLst>
          <pc:docMk/>
          <pc:sldMk cId="2175406179" sldId="2147483602"/>
        </pc:sldMkLst>
        <pc:spChg chg="mod">
          <ac:chgData name="Andrew O'Young" userId="8082a71b-3bbb-4161-9b14-4c3e2fa060fb" providerId="ADAL" clId="{3B162CAA-B879-41A7-A39A-9E7615265764}" dt="2024-08-19T11:34:57.648" v="356" actId="20577"/>
          <ac:spMkLst>
            <pc:docMk/>
            <pc:sldMk cId="2175406179" sldId="2147483602"/>
            <ac:spMk id="2" creationId="{DCF3011B-C26B-3623-6B9C-1073E10D9C91}"/>
          </ac:spMkLst>
        </pc:spChg>
        <pc:spChg chg="add mod">
          <ac:chgData name="Andrew O'Young" userId="8082a71b-3bbb-4161-9b14-4c3e2fa060fb" providerId="ADAL" clId="{3B162CAA-B879-41A7-A39A-9E7615265764}" dt="2024-08-19T11:35:28.470" v="400" actId="1076"/>
          <ac:spMkLst>
            <pc:docMk/>
            <pc:sldMk cId="2175406179" sldId="2147483602"/>
            <ac:spMk id="4" creationId="{7CCB57F3-4606-576F-894C-F44686747E1C}"/>
          </ac:spMkLst>
        </pc:spChg>
        <pc:picChg chg="del">
          <ac:chgData name="Andrew O'Young" userId="8082a71b-3bbb-4161-9b14-4c3e2fa060fb" providerId="ADAL" clId="{3B162CAA-B879-41A7-A39A-9E7615265764}" dt="2024-08-19T11:34:45.177" v="321" actId="478"/>
          <ac:picMkLst>
            <pc:docMk/>
            <pc:sldMk cId="2175406179" sldId="2147483602"/>
            <ac:picMk id="10" creationId="{C9422F11-3EEA-80C6-730F-3DA0EC5F97E8}"/>
          </ac:picMkLst>
        </pc:picChg>
      </pc:sldChg>
      <pc:sldChg chg="modSp add mod modAnim modShow modNotesTx">
        <pc:chgData name="Andrew O'Young" userId="8082a71b-3bbb-4161-9b14-4c3e2fa060fb" providerId="ADAL" clId="{3B162CAA-B879-41A7-A39A-9E7615265764}" dt="2024-08-21T00:20:48.192" v="1934" actId="729"/>
        <pc:sldMkLst>
          <pc:docMk/>
          <pc:sldMk cId="1584840119" sldId="2147483603"/>
        </pc:sldMkLst>
        <pc:spChg chg="mod">
          <ac:chgData name="Andrew O'Young" userId="8082a71b-3bbb-4161-9b14-4c3e2fa060fb" providerId="ADAL" clId="{3B162CAA-B879-41A7-A39A-9E7615265764}" dt="2024-08-20T22:11:43.091" v="1863" actId="27636"/>
          <ac:spMkLst>
            <pc:docMk/>
            <pc:sldMk cId="1584840119" sldId="2147483603"/>
            <ac:spMk id="4" creationId="{D8790CC0-A57E-CA85-F38F-E1695020FC78}"/>
          </ac:spMkLst>
        </pc:spChg>
      </pc:sldChg>
      <pc:sldChg chg="addSp modSp new mod modAnim modShow">
        <pc:chgData name="Andrew O'Young" userId="8082a71b-3bbb-4161-9b14-4c3e2fa060fb" providerId="ADAL" clId="{3B162CAA-B879-41A7-A39A-9E7615265764}" dt="2024-08-21T01:01:49.144" v="1935" actId="729"/>
        <pc:sldMkLst>
          <pc:docMk/>
          <pc:sldMk cId="2717511535" sldId="2147483604"/>
        </pc:sldMkLst>
        <pc:spChg chg="add mod">
          <ac:chgData name="Andrew O'Young" userId="8082a71b-3bbb-4161-9b14-4c3e2fa060fb" providerId="ADAL" clId="{3B162CAA-B879-41A7-A39A-9E7615265764}" dt="2024-08-20T11:20:51.048" v="813" actId="1076"/>
          <ac:spMkLst>
            <pc:docMk/>
            <pc:sldMk cId="2717511535" sldId="2147483604"/>
            <ac:spMk id="7" creationId="{DBFC24BF-8DC2-2E62-22FA-53C5FD694063}"/>
          </ac:spMkLst>
        </pc:spChg>
        <pc:picChg chg="add mod">
          <ac:chgData name="Andrew O'Young" userId="8082a71b-3bbb-4161-9b14-4c3e2fa060fb" providerId="ADAL" clId="{3B162CAA-B879-41A7-A39A-9E7615265764}" dt="2024-08-20T11:19:47.938" v="804" actId="14100"/>
          <ac:picMkLst>
            <pc:docMk/>
            <pc:sldMk cId="2717511535" sldId="2147483604"/>
            <ac:picMk id="6" creationId="{75FFB477-62E4-3C2E-98AE-F7D4FBF4CC8E}"/>
          </ac:picMkLst>
        </pc:picChg>
        <pc:picChg chg="add mod ord">
          <ac:chgData name="Andrew O'Young" userId="8082a71b-3bbb-4161-9b14-4c3e2fa060fb" providerId="ADAL" clId="{3B162CAA-B879-41A7-A39A-9E7615265764}" dt="2024-08-20T11:20:57.323" v="814" actId="1440"/>
          <ac:picMkLst>
            <pc:docMk/>
            <pc:sldMk cId="2717511535" sldId="2147483604"/>
            <ac:picMk id="9" creationId="{1544340D-3655-EC18-4BF7-C3E762CC8A6C}"/>
          </ac:picMkLst>
        </pc:picChg>
      </pc:sldChg>
      <pc:sldChg chg="addSp modSp new mod modShow">
        <pc:chgData name="Andrew O'Young" userId="8082a71b-3bbb-4161-9b14-4c3e2fa060fb" providerId="ADAL" clId="{3B162CAA-B879-41A7-A39A-9E7615265764}" dt="2024-08-21T00:20:41.673" v="1932" actId="729"/>
        <pc:sldMkLst>
          <pc:docMk/>
          <pc:sldMk cId="4274698586" sldId="2147483605"/>
        </pc:sldMkLst>
        <pc:spChg chg="mod">
          <ac:chgData name="Andrew O'Young" userId="8082a71b-3bbb-4161-9b14-4c3e2fa060fb" providerId="ADAL" clId="{3B162CAA-B879-41A7-A39A-9E7615265764}" dt="2024-08-20T22:20:49.077" v="1870" actId="1076"/>
          <ac:spMkLst>
            <pc:docMk/>
            <pc:sldMk cId="4274698586" sldId="2147483605"/>
            <ac:spMk id="2" creationId="{28F66D8F-6A38-A68E-3B18-DB3E7DE25FA9}"/>
          </ac:spMkLst>
        </pc:spChg>
        <pc:picChg chg="add mod">
          <ac:chgData name="Andrew O'Young" userId="8082a71b-3bbb-4161-9b14-4c3e2fa060fb" providerId="ADAL" clId="{3B162CAA-B879-41A7-A39A-9E7615265764}" dt="2024-08-20T22:21:11.737" v="1873" actId="14100"/>
          <ac:picMkLst>
            <pc:docMk/>
            <pc:sldMk cId="4274698586" sldId="2147483605"/>
            <ac:picMk id="6" creationId="{F97AB25E-9992-ED53-EC62-E33B332560DC}"/>
          </ac:picMkLst>
        </pc:picChg>
        <pc:picChg chg="add mod">
          <ac:chgData name="Andrew O'Young" userId="8082a71b-3bbb-4161-9b14-4c3e2fa060fb" providerId="ADAL" clId="{3B162CAA-B879-41A7-A39A-9E7615265764}" dt="2024-08-20T22:21:41.801" v="1881" actId="1076"/>
          <ac:picMkLst>
            <pc:docMk/>
            <pc:sldMk cId="4274698586" sldId="2147483605"/>
            <ac:picMk id="1026" creationId="{6658D44F-8AAC-7ECF-8484-2BBA92D872F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9FA09E-956C-400C-AD54-C00FED51227C}" type="datetimeFigureOut">
              <a:rPr lang="en-AU" smtClean="0"/>
              <a:t>21/08/2024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DE68B3-A1FE-4367-B7EC-594F9F4C4465}" type="slidenum">
              <a:rPr lang="en-AU" smtClean="0"/>
              <a:t>‹#›</a:t>
            </a:fld>
            <a:endParaRPr lang="en-AU"/>
          </a:p>
        </p:txBody>
      </p:sp>
    </p:spTree>
    <p:extLst>
      <p:ext uri="{BB962C8B-B14F-4D97-AF65-F5344CB8AC3E}">
        <p14:creationId xmlns:p14="http://schemas.microsoft.com/office/powerpoint/2010/main" val="1645998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8" Type="http://schemas.openxmlformats.org/officeDocument/2006/relationships/hyperlink" Target="https://assetsprod.microsoft.com/mpn/en-us/evolving-our-benefits-offerings-for-partners.pdf" TargetMode="External"/><Relationship Id="rId13" Type="http://schemas.openxmlformats.org/officeDocument/2006/relationships/hyperlink" Target="https://www.microsoft.com/en-us/solutionassessments/safeedbackform" TargetMode="External"/><Relationship Id="rId3" Type="http://schemas.openxmlformats.org/officeDocument/2006/relationships/hyperlink" Target="https://partner.microsoft.com/en-us/partnership" TargetMode="External"/><Relationship Id="rId7" Type="http://schemas.openxmlformats.org/officeDocument/2006/relationships/hyperlink" Target="https://assetsprod.microsoft.com/en-us/benefits-guide-learn-more-about-updated-benefits.pdf" TargetMode="External"/><Relationship Id="rId12" Type="http://schemas.openxmlformats.org/officeDocument/2006/relationships/hyperlink" Target="https://www.microsoft.com/en-us/solutionassessments/self-assessment"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partner.microsoft.com/en-us/partnership/specialization" TargetMode="External"/><Relationship Id="rId11" Type="http://schemas.openxmlformats.org/officeDocument/2006/relationships/hyperlink" Target="https://www.microsoft.com/en-us/solutionassessments/" TargetMode="External"/><Relationship Id="rId5" Type="http://schemas.openxmlformats.org/officeDocument/2006/relationships/hyperlink" Target="https://partner.microsoft.com/en-us/explore/solution-areas" TargetMode="External"/><Relationship Id="rId10" Type="http://schemas.openxmlformats.org/officeDocument/2006/relationships/hyperlink" Target="https://partner.microsoft.com/en-US/blog/article/innovate-with-partner-benefits" TargetMode="External"/><Relationship Id="rId4" Type="http://schemas.openxmlformats.org/officeDocument/2006/relationships/hyperlink" Target="https://partner.microsoft.com/en-us/partnership/compare-programs" TargetMode="External"/><Relationship Id="rId9" Type="http://schemas.openxmlformats.org/officeDocument/2006/relationships/hyperlink" Target="https://assetsprod.microsoft.com/mpn/faq-find-all-frequently-asked-questions.pdf" TargetMode="External"/><Relationship Id="rId14" Type="http://schemas.openxmlformats.org/officeDocument/2006/relationships/hyperlink" Target="https://www.microsoft.com/en-us/solutionassessments/register"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cloudpartners.transform.microsoft.com/resources/whats-new?tw.mc_id=mvp_324901" TargetMode="External"/><Relationship Id="rId3" Type="http://schemas.openxmlformats.org/officeDocument/2006/relationships/hyperlink" Target="https://techcommunity.microsoft.com/t5/microsoft-learn-blog/new-certification-for-dynamics-365-customer-experience-analysts/ba-p/4159978?WT.mc_id=MVP_324901" TargetMode="External"/><Relationship Id="rId7" Type="http://schemas.openxmlformats.org/officeDocument/2006/relationships/hyperlink" Target="https://levelupcspmwba.eventbuilder.com/Copilot"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levelupcspmwba.eventbuilder.com/Bootcamp" TargetMode="External"/><Relationship Id="rId5" Type="http://schemas.openxmlformats.org/officeDocument/2006/relationships/hyperlink" Target="https://techcommunity.microsoft.com/t5/microsoft-365-blog/microsoft-loop-live-five-part-learning-series/ba-p/4198296?WT.mc_id=MVP_324901" TargetMode="External"/><Relationship Id="rId4" Type="http://schemas.openxmlformats.org/officeDocument/2006/relationships/hyperlink" Target="https://techcommunity.microsoft.com/t5/tech-community-live/microsoft-entra-suite-tech-accelerator/ev-p/4189272?wt.mc_id=MVP_324901" TargetMode="External"/><Relationship Id="rId9" Type="http://schemas.openxmlformats.org/officeDocument/2006/relationships/hyperlink" Target="https://cspmarketingmoments.eventbuilder.com/CSPCopilotandMicrosoft365Activation"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msevents.microsoft.com/event?id=477826632" TargetMode="External"/><Relationship Id="rId3" Type="http://schemas.openxmlformats.org/officeDocument/2006/relationships/hyperlink" Target="https://techcommunity.microsoft.com/t5/microsoft-learn-blog/new-certification-for-dynamics-365-customer-experience-analysts/ba-p/4159978?WT.mc_id=MVP_324901" TargetMode="External"/><Relationship Id="rId7" Type="http://schemas.openxmlformats.org/officeDocument/2006/relationships/hyperlink" Target="https://levelupcspmwba.eventbuilder.com/Copilot"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levelupcspmwba.eventbuilder.com/Bootcamp" TargetMode="External"/><Relationship Id="rId5" Type="http://schemas.openxmlformats.org/officeDocument/2006/relationships/hyperlink" Target="https://techcommunity.microsoft.com/t5/microsoft-365-blog/microsoft-loop-live-five-part-learning-series/ba-p/4198296?WT.mc_id=MVP_324901" TargetMode="External"/><Relationship Id="rId10" Type="http://schemas.openxmlformats.org/officeDocument/2006/relationships/hyperlink" Target="https://cspmarketingmoments.eventbuilder.com/CSPCopilotandMicrosoft365Activation" TargetMode="External"/><Relationship Id="rId4" Type="http://schemas.openxmlformats.org/officeDocument/2006/relationships/hyperlink" Target="https://techcommunity.microsoft.com/t5/tech-community-live/microsoft-entra-suite-tech-accelerator/ev-p/4189272?wt.mc_id=MVP_324901" TargetMode="External"/><Relationship Id="rId9" Type="http://schemas.openxmlformats.org/officeDocument/2006/relationships/hyperlink" Target="https://cloudpartners.transform.microsoft.com/resources/whats-new?tw.mc_id=mvp_32490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Thank you for joining will start shortly</a:t>
            </a:r>
          </a:p>
          <a:p>
            <a:r>
              <a:rPr lang="en-AU" dirty="0"/>
              <a:t> </a:t>
            </a:r>
          </a:p>
          <a:p>
            <a:r>
              <a:rPr lang="en-AU" b="1" dirty="0"/>
              <a:t>MAKE SURE RECORDING IS ON </a:t>
            </a:r>
          </a:p>
        </p:txBody>
      </p:sp>
      <p:sp>
        <p:nvSpPr>
          <p:cNvPr id="4" name="Slide Number Placeholder 3"/>
          <p:cNvSpPr>
            <a:spLocks noGrp="1"/>
          </p:cNvSpPr>
          <p:nvPr>
            <p:ph type="sldNum" sz="quarter" idx="5"/>
          </p:nvPr>
        </p:nvSpPr>
        <p:spPr/>
        <p:txBody>
          <a:bodyPr/>
          <a:lstStyle/>
          <a:p>
            <a:fld id="{EEDE68B3-A1FE-4367-B7EC-594F9F4C4465}" type="slidenum">
              <a:rPr lang="en-AU" smtClean="0"/>
              <a:t>1</a:t>
            </a:fld>
            <a:endParaRPr lang="en-AU"/>
          </a:p>
        </p:txBody>
      </p:sp>
    </p:spTree>
    <p:extLst>
      <p:ext uri="{BB962C8B-B14F-4D97-AF65-F5344CB8AC3E}">
        <p14:creationId xmlns:p14="http://schemas.microsoft.com/office/powerpoint/2010/main" val="2264816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EDE68B3-A1FE-4367-B7EC-594F9F4C4465}" type="slidenum">
              <a:rPr lang="en-AU" smtClean="0"/>
              <a:t>13</a:t>
            </a:fld>
            <a:endParaRPr lang="en-AU"/>
          </a:p>
        </p:txBody>
      </p:sp>
    </p:spTree>
    <p:extLst>
      <p:ext uri="{BB962C8B-B14F-4D97-AF65-F5344CB8AC3E}">
        <p14:creationId xmlns:p14="http://schemas.microsoft.com/office/powerpoint/2010/main" val="1448593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After joining the Microsoft AI Cloud Partner Program, new members are encouraged to explore the benefits packages. These packages are designed to help you achieve your goals, regardless of your size or stage of growth.
</a:t>
            </a:r>
          </a:p>
          <a:p>
            <a:r>
              <a:rPr lang="en-AU" dirty="0"/>
              <a:t>Partner benefits packages help strengthen your cloud and AI practice, scale your business, and deepen your partnership with Microsoft. They offer exclusive product support, cost-efficient access to Microsoft products, and flexible packages for all growth stages.
Original Content:
Benefits built for your business
Partner benefits packages provide the offerings you need to help strengthen your cloud and Al practice through expanded benefits and support. With partner benefits packages, you can
help:
Strengthen your solutions for customers through benefits that build your cloud and Al practice.
Scale your business with cost-saving packages designed to help you achieve more.
Deepen your partnership with Microsoft and drive long-term profitability.
Tap into exclusive product support and advisory benefits to drive success for your business. Partner benefits packages offer the in-demand licenses, Azure credits, and support you need to collaborate, develop offerings, and deliver high-performing solutions for your customers.
Each partner benefits package provides you with a portfolio of key Microsoft products and support services at a significant discount. Partner benefits packages are a cost-efficient way to access the tools you need to grow your business.
No matter your stage of growth, there is a partner benefits package for you. With several increasingly robust options to choose from, you can select the package that best serves your current needs, then expand your benefits as you continue to grow with Microsoft.
</a:t>
            </a:r>
          </a:p>
        </p:txBody>
      </p:sp>
      <p:sp>
        <p:nvSpPr>
          <p:cNvPr id="4" name="Slide Number Placeholder 3"/>
          <p:cNvSpPr>
            <a:spLocks noGrp="1"/>
          </p:cNvSpPr>
          <p:nvPr>
            <p:ph type="sldNum" sz="quarter" idx="5"/>
          </p:nvPr>
        </p:nvSpPr>
        <p:spPr/>
        <p:txBody>
          <a:bodyPr/>
          <a:lstStyle/>
          <a:p>
            <a:fld id="{EEDE68B3-A1FE-4367-B7EC-594F9F4C4465}" type="slidenum">
              <a:rPr lang="en-AU" smtClean="0"/>
              <a:t>14</a:t>
            </a:fld>
            <a:endParaRPr lang="en-AU"/>
          </a:p>
        </p:txBody>
      </p:sp>
    </p:spTree>
    <p:extLst>
      <p:ext uri="{BB962C8B-B14F-4D97-AF65-F5344CB8AC3E}">
        <p14:creationId xmlns:p14="http://schemas.microsoft.com/office/powerpoint/2010/main" val="1755241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Partner Launch Benefits are designed to build high-performing solutions and kickstart your business growth.</a:t>
            </a:r>
          </a:p>
          <a:p>
            <a:pPr algn="l"/>
            <a:r>
              <a:rPr lang="en-AU" b="0" i="0" dirty="0">
                <a:solidFill>
                  <a:srgbClr val="111111"/>
                </a:solidFill>
                <a:effectLst/>
                <a:highlight>
                  <a:srgbClr val="FFFFFF"/>
                </a:highlight>
                <a:latin typeface="Segoe UI" panose="020B0502040204020203" pitchFamily="34" charset="0"/>
              </a:rPr>
              <a:t>Partner Launch Benefits are designed to help you build high-performing solutions and kick-start your business growth. Benefits include:</a:t>
            </a:r>
          </a:p>
          <a:p>
            <a:pPr algn="l">
              <a:buFont typeface="Arial" panose="020B0604020202020204" pitchFamily="34" charset="0"/>
              <a:buChar char="•"/>
            </a:pPr>
            <a:r>
              <a:rPr lang="en-AU" b="0" i="0" dirty="0">
                <a:solidFill>
                  <a:srgbClr val="111111"/>
                </a:solidFill>
                <a:effectLst/>
                <a:highlight>
                  <a:srgbClr val="FFFFFF"/>
                </a:highlight>
                <a:latin typeface="inherit"/>
              </a:rPr>
              <a:t>Up to 5 users across 9 software products</a:t>
            </a:r>
          </a:p>
          <a:p>
            <a:r>
              <a:rPr lang="en-AU" dirty="0"/>
              <a:t>
Original Content:
After joining the Microsoft Al Cloud Partner Program, we encourage
New members         you to explore the benefits packages that can best help you achieve your goals–no matter your size or stage of growth.
</a:t>
            </a:r>
          </a:p>
        </p:txBody>
      </p:sp>
      <p:sp>
        <p:nvSpPr>
          <p:cNvPr id="4" name="Slide Number Placeholder 3"/>
          <p:cNvSpPr>
            <a:spLocks noGrp="1"/>
          </p:cNvSpPr>
          <p:nvPr>
            <p:ph type="sldNum" sz="quarter" idx="5"/>
          </p:nvPr>
        </p:nvSpPr>
        <p:spPr/>
        <p:txBody>
          <a:bodyPr/>
          <a:lstStyle/>
          <a:p>
            <a:fld id="{EEDE68B3-A1FE-4367-B7EC-594F9F4C4465}" type="slidenum">
              <a:rPr lang="en-AU" smtClean="0"/>
              <a:t>15</a:t>
            </a:fld>
            <a:endParaRPr lang="en-AU"/>
          </a:p>
        </p:txBody>
      </p:sp>
    </p:spTree>
    <p:extLst>
      <p:ext uri="{BB962C8B-B14F-4D97-AF65-F5344CB8AC3E}">
        <p14:creationId xmlns:p14="http://schemas.microsoft.com/office/powerpoint/2010/main" val="370667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0" i="0" dirty="0">
                <a:solidFill>
                  <a:srgbClr val="111111"/>
                </a:solidFill>
                <a:effectLst/>
                <a:highlight>
                  <a:srgbClr val="FFFFFF"/>
                </a:highlight>
                <a:latin typeface="Segoe UI" panose="020B0502040204020203" pitchFamily="34" charset="0"/>
              </a:rPr>
              <a:t>Partner Success Core Benefits are designed to help you create, build, and expand a strong AI and cloud practice. Benefits include:</a:t>
            </a:r>
          </a:p>
          <a:p>
            <a:pPr algn="l">
              <a:buFont typeface="Arial" panose="020B0604020202020204" pitchFamily="34" charset="0"/>
              <a:buChar char="•"/>
            </a:pPr>
            <a:r>
              <a:rPr lang="en-AU" b="0" i="0" dirty="0">
                <a:solidFill>
                  <a:srgbClr val="111111"/>
                </a:solidFill>
                <a:effectLst/>
                <a:highlight>
                  <a:srgbClr val="FFFFFF"/>
                </a:highlight>
                <a:latin typeface="inherit"/>
              </a:rPr>
              <a:t>Up to 25 users across​ 20 software products</a:t>
            </a:r>
          </a:p>
        </p:txBody>
      </p:sp>
      <p:sp>
        <p:nvSpPr>
          <p:cNvPr id="4" name="Slide Number Placeholder 3"/>
          <p:cNvSpPr>
            <a:spLocks noGrp="1"/>
          </p:cNvSpPr>
          <p:nvPr>
            <p:ph type="sldNum" sz="quarter" idx="5"/>
          </p:nvPr>
        </p:nvSpPr>
        <p:spPr/>
        <p:txBody>
          <a:bodyPr/>
          <a:lstStyle/>
          <a:p>
            <a:fld id="{EEDE68B3-A1FE-4367-B7EC-594F9F4C4465}" type="slidenum">
              <a:rPr lang="en-AU" smtClean="0"/>
              <a:t>16</a:t>
            </a:fld>
            <a:endParaRPr lang="en-AU"/>
          </a:p>
        </p:txBody>
      </p:sp>
    </p:spTree>
    <p:extLst>
      <p:ext uri="{BB962C8B-B14F-4D97-AF65-F5344CB8AC3E}">
        <p14:creationId xmlns:p14="http://schemas.microsoft.com/office/powerpoint/2010/main" val="1444945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0" i="0" dirty="0">
                <a:solidFill>
                  <a:srgbClr val="111111"/>
                </a:solidFill>
                <a:effectLst/>
                <a:highlight>
                  <a:srgbClr val="FFFFFF"/>
                </a:highlight>
                <a:latin typeface="Segoe UI" panose="020B0502040204020203" pitchFamily="34" charset="0"/>
              </a:rPr>
              <a:t>Partner Success Expanded Benefits are designed to help you scale your reach further and deepen your partnership with Microsoft. Benefits include:</a:t>
            </a:r>
          </a:p>
          <a:p>
            <a:pPr algn="l">
              <a:buFont typeface="Arial" panose="020B0604020202020204" pitchFamily="34" charset="0"/>
              <a:buChar char="•"/>
            </a:pPr>
            <a:r>
              <a:rPr lang="en-AU" b="0" i="0" dirty="0">
                <a:solidFill>
                  <a:srgbClr val="111111"/>
                </a:solidFill>
                <a:effectLst/>
                <a:highlight>
                  <a:srgbClr val="FFFFFF"/>
                </a:highlight>
                <a:latin typeface="inherit"/>
              </a:rPr>
              <a:t>Up to 35 users across​ 38 software products</a:t>
            </a:r>
          </a:p>
        </p:txBody>
      </p:sp>
      <p:sp>
        <p:nvSpPr>
          <p:cNvPr id="4" name="Slide Number Placeholder 3"/>
          <p:cNvSpPr>
            <a:spLocks noGrp="1"/>
          </p:cNvSpPr>
          <p:nvPr>
            <p:ph type="sldNum" sz="quarter" idx="5"/>
          </p:nvPr>
        </p:nvSpPr>
        <p:spPr/>
        <p:txBody>
          <a:bodyPr/>
          <a:lstStyle/>
          <a:p>
            <a:fld id="{EEDE68B3-A1FE-4367-B7EC-594F9F4C4465}" type="slidenum">
              <a:rPr lang="en-AU" smtClean="0"/>
              <a:t>17</a:t>
            </a:fld>
            <a:endParaRPr lang="en-AU"/>
          </a:p>
        </p:txBody>
      </p:sp>
    </p:spTree>
    <p:extLst>
      <p:ext uri="{BB962C8B-B14F-4D97-AF65-F5344CB8AC3E}">
        <p14:creationId xmlns:p14="http://schemas.microsoft.com/office/powerpoint/2010/main" val="3718476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After joining the Microsoft AI Cloud Partner Program, new members are encouraged to explore the benefits packages. These packages are designed to help you achieve your goals, regardless of your size or stage of growth.
Original Content:
After joining the Microsoft Al Cloud Partner Program, we encourage
New members         you to explore the benefits packages that can best help you achieve your goals–no matter your size or stage of growth.
</a:t>
            </a:r>
          </a:p>
        </p:txBody>
      </p:sp>
      <p:sp>
        <p:nvSpPr>
          <p:cNvPr id="4" name="Slide Number Placeholder 3"/>
          <p:cNvSpPr>
            <a:spLocks noGrp="1"/>
          </p:cNvSpPr>
          <p:nvPr>
            <p:ph type="sldNum" sz="quarter" idx="5"/>
          </p:nvPr>
        </p:nvSpPr>
        <p:spPr/>
        <p:txBody>
          <a:bodyPr/>
          <a:lstStyle/>
          <a:p>
            <a:fld id="{EEDE68B3-A1FE-4367-B7EC-594F9F4C4465}" type="slidenum">
              <a:rPr lang="en-AU" smtClean="0"/>
              <a:t>18</a:t>
            </a:fld>
            <a:endParaRPr lang="en-AU"/>
          </a:p>
        </p:txBody>
      </p:sp>
    </p:spTree>
    <p:extLst>
      <p:ext uri="{BB962C8B-B14F-4D97-AF65-F5344CB8AC3E}">
        <p14:creationId xmlns:p14="http://schemas.microsoft.com/office/powerpoint/2010/main" val="3520479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solidFill>
                  <a:srgbClr val="111111"/>
                </a:solidFill>
                <a:effectLst/>
                <a:highlight>
                  <a:srgbClr val="FFFFFF"/>
                </a:highlight>
                <a:latin typeface="Segoe UI" panose="020B0502040204020203" pitchFamily="34" charset="0"/>
              </a:rPr>
              <a:t>Stand out from the competition by attaining a Solutions Partner designation. </a:t>
            </a:r>
          </a:p>
          <a:p>
            <a:r>
              <a:rPr lang="en-AU" b="0" i="0" dirty="0">
                <a:solidFill>
                  <a:srgbClr val="111111"/>
                </a:solidFill>
                <a:effectLst/>
                <a:highlight>
                  <a:srgbClr val="FFFFFF"/>
                </a:highlight>
                <a:latin typeface="Segoe UI" panose="020B0502040204020203" pitchFamily="34" charset="0"/>
              </a:rPr>
              <a:t>Solutions Partner designations are aligned to solution areas with high market demand and offer exclusive badging to help customers identify your organization's capabilities.</a:t>
            </a:r>
            <a:endParaRPr lang="en-AU" dirty="0"/>
          </a:p>
        </p:txBody>
      </p:sp>
      <p:sp>
        <p:nvSpPr>
          <p:cNvPr id="4" name="Slide Number Placeholder 3"/>
          <p:cNvSpPr>
            <a:spLocks noGrp="1"/>
          </p:cNvSpPr>
          <p:nvPr>
            <p:ph type="sldNum" sz="quarter" idx="5"/>
          </p:nvPr>
        </p:nvSpPr>
        <p:spPr/>
        <p:txBody>
          <a:bodyPr/>
          <a:lstStyle/>
          <a:p>
            <a:fld id="{EEDE68B3-A1FE-4367-B7EC-594F9F4C4465}" type="slidenum">
              <a:rPr lang="en-AU" smtClean="0"/>
              <a:t>19</a:t>
            </a:fld>
            <a:endParaRPr lang="en-AU"/>
          </a:p>
        </p:txBody>
      </p:sp>
    </p:spTree>
    <p:extLst>
      <p:ext uri="{BB962C8B-B14F-4D97-AF65-F5344CB8AC3E}">
        <p14:creationId xmlns:p14="http://schemas.microsoft.com/office/powerpoint/2010/main" val="4129097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EDE68B3-A1FE-4367-B7EC-594F9F4C4465}" type="slidenum">
              <a:rPr lang="en-AU" smtClean="0"/>
              <a:t>20</a:t>
            </a:fld>
            <a:endParaRPr lang="en-AU"/>
          </a:p>
        </p:txBody>
      </p:sp>
    </p:spTree>
    <p:extLst>
      <p:ext uri="{BB962C8B-B14F-4D97-AF65-F5344CB8AC3E}">
        <p14:creationId xmlns:p14="http://schemas.microsoft.com/office/powerpoint/2010/main" val="345946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EDE68B3-A1FE-4367-B7EC-594F9F4C4465}" type="slidenum">
              <a:rPr lang="en-AU" smtClean="0"/>
              <a:t>21</a:t>
            </a:fld>
            <a:endParaRPr lang="en-AU"/>
          </a:p>
        </p:txBody>
      </p:sp>
    </p:spTree>
    <p:extLst>
      <p:ext uri="{BB962C8B-B14F-4D97-AF65-F5344CB8AC3E}">
        <p14:creationId xmlns:p14="http://schemas.microsoft.com/office/powerpoint/2010/main" val="1106488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EDE68B3-A1FE-4367-B7EC-594F9F4C4465}" type="slidenum">
              <a:rPr lang="en-AU" smtClean="0"/>
              <a:t>22</a:t>
            </a:fld>
            <a:endParaRPr lang="en-AU"/>
          </a:p>
        </p:txBody>
      </p:sp>
    </p:spTree>
    <p:extLst>
      <p:ext uri="{BB962C8B-B14F-4D97-AF65-F5344CB8AC3E}">
        <p14:creationId xmlns:p14="http://schemas.microsoft.com/office/powerpoint/2010/main" val="287457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a:p>
            <a:r>
              <a:rPr lang="en-AU"/>
              <a:t>For those of you new to </a:t>
            </a:r>
            <a:r>
              <a:rPr lang="en-AU" err="1"/>
              <a:t>Powerpoint</a:t>
            </a:r>
            <a:r>
              <a:rPr lang="en-AU"/>
              <a:t> live. A quick familiarisation, We welcome your reactions using the emotion icon at the top right of your screens. Please ask questions in the chat window during the call. We will invite you to come off mute at the end of the call if you would prefer to ask your question out loud.  During the call, please ensure you are on mute, and your video is turned off.</a:t>
            </a:r>
          </a:p>
          <a:p>
            <a:endParaRPr lang="en-AU"/>
          </a:p>
          <a:p>
            <a:r>
              <a:rPr lang="en-AU"/>
              <a:t>All links to sites are available by clicking on the link in the slide or will be posted to the chat window. We recommend you click on all relevant links and then review post call.</a:t>
            </a:r>
          </a:p>
          <a:p>
            <a:endParaRPr lang="en-AU"/>
          </a:p>
          <a:p>
            <a:r>
              <a:rPr lang="en-AU"/>
              <a:t>Calls will be recorded and made available post call, The teams generated recording will not be available external so don’t panic we will make the recording available to you later . </a:t>
            </a:r>
          </a:p>
          <a:p>
            <a:r>
              <a:rPr lang="en-AU"/>
              <a:t>Participation in these calls means that you agree to </a:t>
            </a:r>
            <a:r>
              <a:rPr lang="en-AU" err="1"/>
              <a:t>Microsofts</a:t>
            </a:r>
            <a:r>
              <a:rPr lang="en-AU"/>
              <a:t> terms and conditions for digital meetings a link is available on this slide should you wish to review these. or to test the live link feature</a:t>
            </a:r>
          </a:p>
          <a:p>
            <a:endParaRPr lang="en-AU"/>
          </a:p>
          <a:p>
            <a:r>
              <a:rPr lang="en-AU"/>
              <a:t>Introduce speakers Role and location </a:t>
            </a:r>
          </a:p>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2</a:t>
            </a:fld>
            <a:endParaRPr lang="en-AU"/>
          </a:p>
        </p:txBody>
      </p:sp>
    </p:spTree>
    <p:extLst>
      <p:ext uri="{BB962C8B-B14F-4D97-AF65-F5344CB8AC3E}">
        <p14:creationId xmlns:p14="http://schemas.microsoft.com/office/powerpoint/2010/main" val="2143315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EDE68B3-A1FE-4367-B7EC-594F9F4C4465}" type="slidenum">
              <a:rPr lang="en-AU" smtClean="0"/>
              <a:t>23</a:t>
            </a:fld>
            <a:endParaRPr lang="en-AU"/>
          </a:p>
        </p:txBody>
      </p:sp>
    </p:spTree>
    <p:extLst>
      <p:ext uri="{BB962C8B-B14F-4D97-AF65-F5344CB8AC3E}">
        <p14:creationId xmlns:p14="http://schemas.microsoft.com/office/powerpoint/2010/main" val="3443360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EDE68B3-A1FE-4367-B7EC-594F9F4C4465}" type="slidenum">
              <a:rPr lang="en-AU" smtClean="0"/>
              <a:t>24</a:t>
            </a:fld>
            <a:endParaRPr lang="en-AU"/>
          </a:p>
        </p:txBody>
      </p:sp>
    </p:spTree>
    <p:extLst>
      <p:ext uri="{BB962C8B-B14F-4D97-AF65-F5344CB8AC3E}">
        <p14:creationId xmlns:p14="http://schemas.microsoft.com/office/powerpoint/2010/main" val="637652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EDE68B3-A1FE-4367-B7EC-594F9F4C4465}" type="slidenum">
              <a:rPr lang="en-AU" smtClean="0"/>
              <a:t>25</a:t>
            </a:fld>
            <a:endParaRPr lang="en-AU"/>
          </a:p>
        </p:txBody>
      </p:sp>
    </p:spTree>
    <p:extLst>
      <p:ext uri="{BB962C8B-B14F-4D97-AF65-F5344CB8AC3E}">
        <p14:creationId xmlns:p14="http://schemas.microsoft.com/office/powerpoint/2010/main" val="2214419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EDE68B3-A1FE-4367-B7EC-594F9F4C4465}" type="slidenum">
              <a:rPr lang="en-AU" smtClean="0"/>
              <a:t>26</a:t>
            </a:fld>
            <a:endParaRPr lang="en-AU"/>
          </a:p>
        </p:txBody>
      </p:sp>
    </p:spTree>
    <p:extLst>
      <p:ext uri="{BB962C8B-B14F-4D97-AF65-F5344CB8AC3E}">
        <p14:creationId xmlns:p14="http://schemas.microsoft.com/office/powerpoint/2010/main" val="1801742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EDE68B3-A1FE-4367-B7EC-594F9F4C4465}" type="slidenum">
              <a:rPr lang="en-AU" smtClean="0"/>
              <a:t>27</a:t>
            </a:fld>
            <a:endParaRPr lang="en-AU"/>
          </a:p>
        </p:txBody>
      </p:sp>
    </p:spTree>
    <p:extLst>
      <p:ext uri="{BB962C8B-B14F-4D97-AF65-F5344CB8AC3E}">
        <p14:creationId xmlns:p14="http://schemas.microsoft.com/office/powerpoint/2010/main" val="2283759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EDE68B3-A1FE-4367-B7EC-594F9F4C4465}" type="slidenum">
              <a:rPr lang="en-AU" smtClean="0"/>
              <a:t>28</a:t>
            </a:fld>
            <a:endParaRPr lang="en-AU"/>
          </a:p>
        </p:txBody>
      </p:sp>
    </p:spTree>
    <p:extLst>
      <p:ext uri="{BB962C8B-B14F-4D97-AF65-F5344CB8AC3E}">
        <p14:creationId xmlns:p14="http://schemas.microsoft.com/office/powerpoint/2010/main" val="4977598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End Sep 25</a:t>
            </a:r>
            <a:br>
              <a:rPr lang="en-AU" dirty="0"/>
            </a:br>
            <a:r>
              <a:rPr lang="en-AU" dirty="0"/>
              <a:t>Reach out, for </a:t>
            </a:r>
            <a:r>
              <a:rPr lang="en-AU" dirty="0" err="1"/>
              <a:t>SolDes</a:t>
            </a:r>
            <a:endParaRPr lang="en-AU" dirty="0"/>
          </a:p>
        </p:txBody>
      </p:sp>
      <p:sp>
        <p:nvSpPr>
          <p:cNvPr id="4" name="Slide Number Placeholder 3"/>
          <p:cNvSpPr>
            <a:spLocks noGrp="1"/>
          </p:cNvSpPr>
          <p:nvPr>
            <p:ph type="sldNum" sz="quarter" idx="5"/>
          </p:nvPr>
        </p:nvSpPr>
        <p:spPr/>
        <p:txBody>
          <a:bodyPr/>
          <a:lstStyle/>
          <a:p>
            <a:fld id="{EEDE68B3-A1FE-4367-B7EC-594F9F4C4465}" type="slidenum">
              <a:rPr lang="en-AU" smtClean="0"/>
              <a:t>29</a:t>
            </a:fld>
            <a:endParaRPr lang="en-AU"/>
          </a:p>
        </p:txBody>
      </p:sp>
    </p:spTree>
    <p:extLst>
      <p:ext uri="{BB962C8B-B14F-4D97-AF65-F5344CB8AC3E}">
        <p14:creationId xmlns:p14="http://schemas.microsoft.com/office/powerpoint/2010/main" val="22721191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EDE68B3-A1FE-4367-B7EC-594F9F4C4465}" type="slidenum">
              <a:rPr lang="en-AU" smtClean="0"/>
              <a:t>30</a:t>
            </a:fld>
            <a:endParaRPr lang="en-AU"/>
          </a:p>
        </p:txBody>
      </p:sp>
    </p:spTree>
    <p:extLst>
      <p:ext uri="{BB962C8B-B14F-4D97-AF65-F5344CB8AC3E}">
        <p14:creationId xmlns:p14="http://schemas.microsoft.com/office/powerpoint/2010/main" val="23592282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NEW SMB Desk helps partners increase profitability by leveraging assessments, accessing tooling, and Microsoft programs. This accelerates pipeline and business growth, growing topline business and reducing sales costs.</a:t>
            </a:r>
          </a:p>
          <a:p>
            <a:endParaRPr lang="en-AU" dirty="0"/>
          </a:p>
          <a:p>
            <a:r>
              <a:rPr lang="en-AU" b="0" i="0" dirty="0">
                <a:solidFill>
                  <a:srgbClr val="ADADAD"/>
                </a:solidFill>
                <a:effectLst/>
                <a:highlight>
                  <a:srgbClr val="383838"/>
                </a:highlight>
                <a:latin typeface="-apple-system"/>
              </a:rPr>
              <a:t>easing the path to cloud migration for customers, highlighting the collaborative approach with partners and customers to define cloud journeys confidently.</a:t>
            </a:r>
            <a:endParaRPr lang="en-AU" dirty="0"/>
          </a:p>
        </p:txBody>
      </p:sp>
      <p:sp>
        <p:nvSpPr>
          <p:cNvPr id="4" name="Slide Number Placeholder 3"/>
          <p:cNvSpPr>
            <a:spLocks noGrp="1"/>
          </p:cNvSpPr>
          <p:nvPr>
            <p:ph type="sldNum" sz="quarter" idx="5"/>
          </p:nvPr>
        </p:nvSpPr>
        <p:spPr/>
        <p:txBody>
          <a:bodyPr/>
          <a:lstStyle/>
          <a:p>
            <a:fld id="{EEDE68B3-A1FE-4367-B7EC-594F9F4C4465}" type="slidenum">
              <a:rPr lang="en-AU" smtClean="0"/>
              <a:t>31</a:t>
            </a:fld>
            <a:endParaRPr lang="en-AU"/>
          </a:p>
        </p:txBody>
      </p:sp>
    </p:spTree>
    <p:extLst>
      <p:ext uri="{BB962C8B-B14F-4D97-AF65-F5344CB8AC3E}">
        <p14:creationId xmlns:p14="http://schemas.microsoft.com/office/powerpoint/2010/main" val="914861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solidFill>
                  <a:srgbClr val="ADADAD"/>
                </a:solidFill>
                <a:effectLst/>
                <a:highlight>
                  <a:srgbClr val="292929"/>
                </a:highlight>
                <a:latin typeface="-apple-system"/>
              </a:rPr>
              <a:t> new AVS Express assessment, explaining its quick turnaround time using RV tools output from customers and its focus on comparing AVS with on-prem environments. Financially viable 75+ VMs</a:t>
            </a:r>
            <a:endParaRPr lang="en-AU" dirty="0"/>
          </a:p>
          <a:p>
            <a:r>
              <a:rPr lang="en-AU" dirty="0"/>
              <a:t>Doesn’t assess Az Native, &lt;75 look at Rapid Migration Assessment</a:t>
            </a:r>
          </a:p>
          <a:p>
            <a:r>
              <a:rPr lang="en-AU" dirty="0" err="1"/>
              <a:t>RVTools</a:t>
            </a:r>
            <a:r>
              <a:rPr lang="en-AU" dirty="0"/>
              <a:t> is .NET app using </a:t>
            </a:r>
            <a:r>
              <a:rPr lang="en-AU" dirty="0" err="1"/>
              <a:t>Vmware</a:t>
            </a:r>
            <a:r>
              <a:rPr lang="en-AU" dirty="0"/>
              <a:t> vSphere </a:t>
            </a:r>
            <a:r>
              <a:rPr lang="en-AU" dirty="0" err="1"/>
              <a:t>Mang</a:t>
            </a:r>
            <a:r>
              <a:rPr lang="en-AU" dirty="0"/>
              <a:t> SDK and CIS REST API to display info about your virtual env</a:t>
            </a:r>
          </a:p>
          <a:p>
            <a:endParaRPr lang="en-AU" dirty="0"/>
          </a:p>
          <a:p>
            <a:r>
              <a:rPr lang="en-AU" dirty="0"/>
              <a:t>Rapid Mig, </a:t>
            </a:r>
            <a:r>
              <a:rPr lang="en-AU" dirty="0" err="1"/>
              <a:t>AzExpress</a:t>
            </a:r>
            <a:r>
              <a:rPr lang="en-AU" dirty="0"/>
              <a:t> last year, Rapid this year and not using the Excel Workbook for assessment, </a:t>
            </a:r>
            <a:r>
              <a:rPr lang="en-AU" dirty="0" err="1"/>
              <a:t>incr</a:t>
            </a:r>
            <a:r>
              <a:rPr lang="en-AU" dirty="0"/>
              <a:t> 10+ VMs, same link. </a:t>
            </a:r>
          </a:p>
          <a:p>
            <a:endParaRPr lang="en-AU" dirty="0"/>
          </a:p>
          <a:p>
            <a:r>
              <a:rPr lang="en-AU" dirty="0"/>
              <a:t>The Rapid Security Assessment offers a comprehensive evaluation using CSAT </a:t>
            </a:r>
            <a:r>
              <a:rPr lang="en-AU" dirty="0" err="1"/>
              <a:t>Quickscan</a:t>
            </a:r>
            <a:r>
              <a:rPr lang="en-AU" dirty="0"/>
              <a:t>. It provides actionable recommendations to enhance security for M365 and Azure, driving better security consumption.
E8 in AU, CIS in APAC</a:t>
            </a:r>
          </a:p>
          <a:p>
            <a:r>
              <a:rPr lang="en-AU" dirty="0"/>
              <a:t>
The Copilot Readiness Assessment helps customers and partners evaluate their readiness for adopting Copilot for M365 by considering key factors such as security, licensing, and optimization.
DLP/Sensitivity Labelling, Groups in SPO, usage and savings </a:t>
            </a:r>
            <a:r>
              <a:rPr lang="en-AU" dirty="0" err="1"/>
              <a:t>est</a:t>
            </a:r>
            <a:endParaRPr lang="en-AU" dirty="0"/>
          </a:p>
          <a:p>
            <a:endParaRPr lang="en-AU" dirty="0"/>
          </a:p>
          <a:p>
            <a:endParaRPr lang="en-AU" dirty="0"/>
          </a:p>
          <a:p>
            <a:r>
              <a:rPr lang="en-AU" dirty="0"/>
              <a:t>Always a human in the loop at MS side, Consultant will get in touch for pre-assessment call with client</a:t>
            </a:r>
          </a:p>
          <a:p>
            <a:endParaRPr lang="en-AU" dirty="0"/>
          </a:p>
          <a:p>
            <a:r>
              <a:rPr lang="en-AU" dirty="0"/>
              <a:t>Add weight</a:t>
            </a:r>
          </a:p>
        </p:txBody>
      </p:sp>
      <p:sp>
        <p:nvSpPr>
          <p:cNvPr id="4" name="Slide Number Placeholder 3"/>
          <p:cNvSpPr>
            <a:spLocks noGrp="1"/>
          </p:cNvSpPr>
          <p:nvPr>
            <p:ph type="sldNum" sz="quarter" idx="5"/>
          </p:nvPr>
        </p:nvSpPr>
        <p:spPr/>
        <p:txBody>
          <a:bodyPr/>
          <a:lstStyle/>
          <a:p>
            <a:fld id="{EEDE68B3-A1FE-4367-B7EC-594F9F4C4465}" type="slidenum">
              <a:rPr lang="en-AU" smtClean="0"/>
              <a:t>32</a:t>
            </a:fld>
            <a:endParaRPr lang="en-AU"/>
          </a:p>
        </p:txBody>
      </p:sp>
    </p:spTree>
    <p:extLst>
      <p:ext uri="{BB962C8B-B14F-4D97-AF65-F5344CB8AC3E}">
        <p14:creationId xmlns:p14="http://schemas.microsoft.com/office/powerpoint/2010/main" val="2070503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But First The News. This is the section which is a concise update of relevant information, or opportunities compiled by Dickers subject matter experts. Who attend those early morning calls, wade through endless emails, yammer messages etc so you don’t have to</a:t>
            </a:r>
          </a:p>
        </p:txBody>
      </p:sp>
      <p:sp>
        <p:nvSpPr>
          <p:cNvPr id="4" name="Slide Number Placeholder 3"/>
          <p:cNvSpPr>
            <a:spLocks noGrp="1"/>
          </p:cNvSpPr>
          <p:nvPr>
            <p:ph type="sldNum" sz="quarter" idx="5"/>
          </p:nvPr>
        </p:nvSpPr>
        <p:spPr/>
        <p:txBody>
          <a:bodyPr/>
          <a:lstStyle/>
          <a:p>
            <a:fld id="{EEDE68B3-A1FE-4367-B7EC-594F9F4C4465}" type="slidenum">
              <a:rPr lang="en-AU" smtClean="0"/>
              <a:t>3</a:t>
            </a:fld>
            <a:endParaRPr lang="en-AU"/>
          </a:p>
        </p:txBody>
      </p:sp>
    </p:spTree>
    <p:extLst>
      <p:ext uri="{BB962C8B-B14F-4D97-AF65-F5344CB8AC3E}">
        <p14:creationId xmlns:p14="http://schemas.microsoft.com/office/powerpoint/2010/main" val="23277773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 are two types of security assessments: Self-service Security, where users manage their own assessments, and Partner: Self-nomination, where partners nominate themselves for assessments.
Original Content:
•        Copilot Readiness Assessment - Assist customers and partners in assessing their readiness for adopting Copilot for M365 taking your score on Security, Licensing and Optimisation into account.
</a:t>
            </a:r>
          </a:p>
        </p:txBody>
      </p:sp>
      <p:sp>
        <p:nvSpPr>
          <p:cNvPr id="4" name="Slide Number Placeholder 3"/>
          <p:cNvSpPr>
            <a:spLocks noGrp="1"/>
          </p:cNvSpPr>
          <p:nvPr>
            <p:ph type="sldNum" sz="quarter" idx="5"/>
          </p:nvPr>
        </p:nvSpPr>
        <p:spPr/>
        <p:txBody>
          <a:bodyPr/>
          <a:lstStyle/>
          <a:p>
            <a:fld id="{EEDE68B3-A1FE-4367-B7EC-594F9F4C4465}" type="slidenum">
              <a:rPr lang="en-AU" smtClean="0"/>
              <a:t>33</a:t>
            </a:fld>
            <a:endParaRPr lang="en-AU"/>
          </a:p>
        </p:txBody>
      </p:sp>
    </p:spTree>
    <p:extLst>
      <p:ext uri="{BB962C8B-B14F-4D97-AF65-F5344CB8AC3E}">
        <p14:creationId xmlns:p14="http://schemas.microsoft.com/office/powerpoint/2010/main" val="27730648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
Original Content:
Increasing partner profitability with the NEW SMB Desk
LEVERAGE THE DESK                                                              FOR ASSESSMENTS                                                             GET ACCESS TO 1                                                             ST /                                                              3                                                             RD                                                              PARTY                                                             TOOLING                                                             ACCESS TO MICROSOFT                                                              SELLERS AND PROGRAMS                                                             ACCELERATED PIPELINE AND                                                              BUSINESS GROWTH                                                                                       To      learn more visit                                                              n                                                             https://www.microsoft.com/e                                                             -                                                             /                                                             us/</a:t>
            </a:r>
            <a:r>
              <a:rPr lang="en-AU" dirty="0" err="1"/>
              <a:t>solutionassessments</a:t>
            </a:r>
            <a:r>
              <a:rPr lang="en-AU" dirty="0"/>
              <a:t>                                                                                                                                                                                                                                                                                                                          Growing topline business and reducing cost of sales
4
</a:t>
            </a:r>
          </a:p>
        </p:txBody>
      </p:sp>
      <p:sp>
        <p:nvSpPr>
          <p:cNvPr id="4" name="Slide Number Placeholder 3"/>
          <p:cNvSpPr>
            <a:spLocks noGrp="1"/>
          </p:cNvSpPr>
          <p:nvPr>
            <p:ph type="sldNum" sz="quarter" idx="5"/>
          </p:nvPr>
        </p:nvSpPr>
        <p:spPr/>
        <p:txBody>
          <a:bodyPr/>
          <a:lstStyle/>
          <a:p>
            <a:fld id="{EEDE68B3-A1FE-4367-B7EC-594F9F4C4465}" type="slidenum">
              <a:rPr lang="en-AU" smtClean="0"/>
              <a:t>34</a:t>
            </a:fld>
            <a:endParaRPr lang="en-AU"/>
          </a:p>
        </p:txBody>
      </p:sp>
    </p:spTree>
    <p:extLst>
      <p:ext uri="{BB962C8B-B14F-4D97-AF65-F5344CB8AC3E}">
        <p14:creationId xmlns:p14="http://schemas.microsoft.com/office/powerpoint/2010/main" val="3513139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Not just OnPrem, incl GCP and AWS, right-sizing -&gt; PAYG an RI</a:t>
            </a:r>
          </a:p>
        </p:txBody>
      </p:sp>
      <p:sp>
        <p:nvSpPr>
          <p:cNvPr id="4" name="Slide Number Placeholder 3"/>
          <p:cNvSpPr>
            <a:spLocks noGrp="1"/>
          </p:cNvSpPr>
          <p:nvPr>
            <p:ph type="sldNum" sz="quarter" idx="5"/>
          </p:nvPr>
        </p:nvSpPr>
        <p:spPr/>
        <p:txBody>
          <a:bodyPr/>
          <a:lstStyle/>
          <a:p>
            <a:fld id="{EEDE68B3-A1FE-4367-B7EC-594F9F4C4465}" type="slidenum">
              <a:rPr lang="en-AU" smtClean="0"/>
              <a:t>35</a:t>
            </a:fld>
            <a:endParaRPr lang="en-AU"/>
          </a:p>
        </p:txBody>
      </p:sp>
    </p:spTree>
    <p:extLst>
      <p:ext uri="{BB962C8B-B14F-4D97-AF65-F5344CB8AC3E}">
        <p14:creationId xmlns:p14="http://schemas.microsoft.com/office/powerpoint/2010/main" val="37009490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Recommend MS Products, and Upsell E3/E5</a:t>
            </a:r>
          </a:p>
          <a:p>
            <a:r>
              <a:rPr lang="en-AU" dirty="0"/>
              <a:t>Findings ranked by urgency/roadmap</a:t>
            </a:r>
          </a:p>
        </p:txBody>
      </p:sp>
      <p:sp>
        <p:nvSpPr>
          <p:cNvPr id="4" name="Slide Number Placeholder 3"/>
          <p:cNvSpPr>
            <a:spLocks noGrp="1"/>
          </p:cNvSpPr>
          <p:nvPr>
            <p:ph type="sldNum" sz="quarter" idx="5"/>
          </p:nvPr>
        </p:nvSpPr>
        <p:spPr/>
        <p:txBody>
          <a:bodyPr/>
          <a:lstStyle/>
          <a:p>
            <a:fld id="{EEDE68B3-A1FE-4367-B7EC-594F9F4C4465}" type="slidenum">
              <a:rPr lang="en-AU" smtClean="0"/>
              <a:t>36</a:t>
            </a:fld>
            <a:endParaRPr lang="en-AU"/>
          </a:p>
        </p:txBody>
      </p:sp>
    </p:spTree>
    <p:extLst>
      <p:ext uri="{BB962C8B-B14F-4D97-AF65-F5344CB8AC3E}">
        <p14:creationId xmlns:p14="http://schemas.microsoft.com/office/powerpoint/2010/main" val="33491620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Customer Flyers incl time req</a:t>
            </a:r>
          </a:p>
        </p:txBody>
      </p:sp>
      <p:sp>
        <p:nvSpPr>
          <p:cNvPr id="4" name="Slide Number Placeholder 3"/>
          <p:cNvSpPr>
            <a:spLocks noGrp="1"/>
          </p:cNvSpPr>
          <p:nvPr>
            <p:ph type="sldNum" sz="quarter" idx="5"/>
          </p:nvPr>
        </p:nvSpPr>
        <p:spPr/>
        <p:txBody>
          <a:bodyPr/>
          <a:lstStyle/>
          <a:p>
            <a:fld id="{EEDE68B3-A1FE-4367-B7EC-594F9F4C4465}" type="slidenum">
              <a:rPr lang="en-AU" smtClean="0"/>
              <a:t>37</a:t>
            </a:fld>
            <a:endParaRPr lang="en-AU"/>
          </a:p>
        </p:txBody>
      </p:sp>
    </p:spTree>
    <p:extLst>
      <p:ext uri="{BB962C8B-B14F-4D97-AF65-F5344CB8AC3E}">
        <p14:creationId xmlns:p14="http://schemas.microsoft.com/office/powerpoint/2010/main" val="32723589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EDE68B3-A1FE-4367-B7EC-594F9F4C4465}" type="slidenum">
              <a:rPr lang="en-AU" smtClean="0"/>
              <a:t>38</a:t>
            </a:fld>
            <a:endParaRPr lang="en-AU"/>
          </a:p>
        </p:txBody>
      </p:sp>
    </p:spTree>
    <p:extLst>
      <p:ext uri="{BB962C8B-B14F-4D97-AF65-F5344CB8AC3E}">
        <p14:creationId xmlns:p14="http://schemas.microsoft.com/office/powerpoint/2010/main" val="40791986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EDE68B3-A1FE-4367-B7EC-594F9F4C4465}" type="slidenum">
              <a:rPr lang="en-AU" smtClean="0"/>
              <a:t>39</a:t>
            </a:fld>
            <a:endParaRPr lang="en-AU"/>
          </a:p>
        </p:txBody>
      </p:sp>
    </p:spTree>
    <p:extLst>
      <p:ext uri="{BB962C8B-B14F-4D97-AF65-F5344CB8AC3E}">
        <p14:creationId xmlns:p14="http://schemas.microsoft.com/office/powerpoint/2010/main" val="39901520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EDE68B3-A1FE-4367-B7EC-594F9F4C4465}" type="slidenum">
              <a:rPr lang="en-AU" smtClean="0"/>
              <a:t>40</a:t>
            </a:fld>
            <a:endParaRPr lang="en-AU"/>
          </a:p>
        </p:txBody>
      </p:sp>
    </p:spTree>
    <p:extLst>
      <p:ext uri="{BB962C8B-B14F-4D97-AF65-F5344CB8AC3E}">
        <p14:creationId xmlns:p14="http://schemas.microsoft.com/office/powerpoint/2010/main" val="42436792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hlinkClick r:id="rId3"/>
              </a:rPr>
              <a:t>Microsoft AI Cloud Partner Program</a:t>
            </a:r>
            <a:endParaRPr lang="en-AU" dirty="0"/>
          </a:p>
          <a:p>
            <a:r>
              <a:rPr lang="en-AU" dirty="0">
                <a:hlinkClick r:id="rId4"/>
              </a:rPr>
              <a:t>Compare Partner Benefits Packages</a:t>
            </a:r>
            <a:endParaRPr lang="en-AU" dirty="0"/>
          </a:p>
          <a:p>
            <a:r>
              <a:rPr lang="en-AU" dirty="0">
                <a:hlinkClick r:id="rId5"/>
              </a:rPr>
              <a:t>Solutions Partner Designation Areas</a:t>
            </a:r>
            <a:endParaRPr lang="en-AU" dirty="0"/>
          </a:p>
          <a:p>
            <a:r>
              <a:rPr lang="en-AU" dirty="0">
                <a:hlinkClick r:id="rId6"/>
              </a:rPr>
              <a:t>Specialisations</a:t>
            </a:r>
            <a:endParaRPr lang="en-AU" dirty="0"/>
          </a:p>
          <a:p>
            <a:r>
              <a:rPr lang="en-AU" dirty="0">
                <a:hlinkClick r:id="rId7"/>
              </a:rPr>
              <a:t>Benefits Guide</a:t>
            </a:r>
            <a:endParaRPr lang="en-AU" dirty="0"/>
          </a:p>
          <a:p>
            <a:pPr marL="0" indent="0" algn="l">
              <a:buFont typeface="Arial" panose="020B0604020202020204" pitchFamily="34" charset="0"/>
              <a:buNone/>
            </a:pPr>
            <a:r>
              <a:rPr lang="en-AU" sz="1200" b="0" i="0" u="sng" dirty="0">
                <a:solidFill>
                  <a:srgbClr val="1570A6"/>
                </a:solidFill>
                <a:effectLst/>
                <a:highlight>
                  <a:srgbClr val="FFFFFF"/>
                </a:highlight>
                <a:cs typeface="Roboto" panose="02000000000000000000" pitchFamily="2" charset="0"/>
                <a:hlinkClick r:id="rId8"/>
              </a:rPr>
              <a:t>Benefits offerings transition walking deck </a:t>
            </a:r>
            <a:endParaRPr lang="en-AU" sz="1200" b="0" i="0" dirty="0">
              <a:solidFill>
                <a:srgbClr val="000000"/>
              </a:solidFill>
              <a:effectLst/>
              <a:highlight>
                <a:srgbClr val="FFFFFF"/>
              </a:highlight>
              <a:cs typeface="Roboto" panose="02000000000000000000" pitchFamily="2" charset="0"/>
            </a:endParaRPr>
          </a:p>
          <a:p>
            <a:pPr marL="0" indent="0" algn="l">
              <a:buFont typeface="Arial" panose="020B0604020202020204" pitchFamily="34" charset="0"/>
              <a:buNone/>
            </a:pPr>
            <a:r>
              <a:rPr lang="en-AU" sz="1200" b="0" i="0" u="none" strike="noStrike" dirty="0">
                <a:solidFill>
                  <a:srgbClr val="1570A6"/>
                </a:solidFill>
                <a:effectLst/>
                <a:highlight>
                  <a:srgbClr val="FFFFFF"/>
                </a:highlight>
                <a:cs typeface="Roboto" panose="02000000000000000000" pitchFamily="2" charset="0"/>
                <a:hlinkClick r:id="rId9"/>
              </a:rPr>
              <a:t>FAQ</a:t>
            </a:r>
            <a:endParaRPr lang="en-AU" sz="1200" b="0" i="0" u="none" strike="noStrike" dirty="0">
              <a:solidFill>
                <a:srgbClr val="1570A6"/>
              </a:solidFill>
              <a:effectLst/>
              <a:highlight>
                <a:srgbClr val="FFFFFF"/>
              </a:highlight>
              <a:cs typeface="Roboto" panose="02000000000000000000" pitchFamily="2" charset="0"/>
            </a:endParaRPr>
          </a:p>
          <a:p>
            <a:pPr marL="0" indent="0" algn="l">
              <a:buFont typeface="Arial" panose="020B0604020202020204" pitchFamily="34" charset="0"/>
              <a:buNone/>
            </a:pPr>
            <a:r>
              <a:rPr lang="en-AU" sz="1200" dirty="0">
                <a:solidFill>
                  <a:srgbClr val="1570A6"/>
                </a:solidFill>
                <a:highlight>
                  <a:srgbClr val="FFFFFF"/>
                </a:highlight>
                <a:cs typeface="Roboto" panose="02000000000000000000" pitchFamily="2" charset="0"/>
                <a:hlinkClick r:id="rId10"/>
              </a:rPr>
              <a:t>Announcement blog</a:t>
            </a:r>
            <a:endParaRPr lang="en-AU" sz="1200" b="0" i="0" u="none" strike="noStrike" dirty="0">
              <a:solidFill>
                <a:srgbClr val="1570A6"/>
              </a:solidFill>
              <a:effectLst/>
              <a:highlight>
                <a:srgbClr val="FFFFFF"/>
              </a:highlight>
              <a:cs typeface="Roboto" panose="02000000000000000000" pitchFamily="2" charset="0"/>
            </a:endParaRPr>
          </a:p>
          <a:p>
            <a:endParaRPr lang="en-AU" dirty="0"/>
          </a:p>
          <a:p>
            <a:r>
              <a:rPr lang="en-AU" dirty="0">
                <a:hlinkClick r:id="rId11"/>
              </a:rPr>
              <a:t>Solution Assessments Program</a:t>
            </a:r>
            <a:endParaRPr lang="en-AU" dirty="0"/>
          </a:p>
          <a:p>
            <a:r>
              <a:rPr lang="en-AU" dirty="0">
                <a:hlinkClick r:id="rId12"/>
              </a:rPr>
              <a:t>Self Service Assessment (Security)</a:t>
            </a:r>
            <a:endParaRPr lang="en-AU" dirty="0"/>
          </a:p>
          <a:p>
            <a:r>
              <a:rPr lang="en-AU" dirty="0">
                <a:hlinkClick r:id="rId13"/>
              </a:rPr>
              <a:t>Self Service Assessment (Copilot for M365)</a:t>
            </a:r>
            <a:endParaRPr lang="en-AU" dirty="0"/>
          </a:p>
          <a:p>
            <a:r>
              <a:rPr lang="en-AU" dirty="0">
                <a:hlinkClick r:id="rId14"/>
              </a:rPr>
              <a:t>Partner Nominated Solution Assessments</a:t>
            </a:r>
            <a:endParaRPr lang="en-AU" dirty="0"/>
          </a:p>
        </p:txBody>
      </p:sp>
      <p:sp>
        <p:nvSpPr>
          <p:cNvPr id="4" name="Slide Number Placeholder 3"/>
          <p:cNvSpPr>
            <a:spLocks noGrp="1"/>
          </p:cNvSpPr>
          <p:nvPr>
            <p:ph type="sldNum" sz="quarter" idx="5"/>
          </p:nvPr>
        </p:nvSpPr>
        <p:spPr/>
        <p:txBody>
          <a:bodyPr/>
          <a:lstStyle/>
          <a:p>
            <a:fld id="{EEDE68B3-A1FE-4367-B7EC-594F9F4C4465}" type="slidenum">
              <a:rPr lang="en-AU" smtClean="0"/>
              <a:t>41</a:t>
            </a:fld>
            <a:endParaRPr lang="en-AU"/>
          </a:p>
        </p:txBody>
      </p:sp>
    </p:spTree>
    <p:extLst>
      <p:ext uri="{BB962C8B-B14F-4D97-AF65-F5344CB8AC3E}">
        <p14:creationId xmlns:p14="http://schemas.microsoft.com/office/powerpoint/2010/main" val="3644456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Microsoft Teams Prem  Thank you for your attendance and if you have any questions we will stop recording. Feel free to ask in the chat window.</a:t>
            </a:r>
          </a:p>
          <a:p>
            <a:endParaRPr lang="en-AU" dirty="0"/>
          </a:p>
          <a:p>
            <a:r>
              <a:rPr lang="en-AU" dirty="0"/>
              <a:t>HOW CAN WE HELP?</a:t>
            </a:r>
          </a:p>
        </p:txBody>
      </p:sp>
      <p:sp>
        <p:nvSpPr>
          <p:cNvPr id="4" name="Slide Number Placeholder 3"/>
          <p:cNvSpPr>
            <a:spLocks noGrp="1"/>
          </p:cNvSpPr>
          <p:nvPr>
            <p:ph type="sldNum" sz="quarter" idx="5"/>
          </p:nvPr>
        </p:nvSpPr>
        <p:spPr/>
        <p:txBody>
          <a:bodyPr/>
          <a:lstStyle/>
          <a:p>
            <a:fld id="{EEDE68B3-A1FE-4367-B7EC-594F9F4C4465}" type="slidenum">
              <a:rPr lang="en-AU" smtClean="0"/>
              <a:t>42</a:t>
            </a:fld>
            <a:endParaRPr lang="en-AU"/>
          </a:p>
        </p:txBody>
      </p:sp>
    </p:spTree>
    <p:extLst>
      <p:ext uri="{BB962C8B-B14F-4D97-AF65-F5344CB8AC3E}">
        <p14:creationId xmlns:p14="http://schemas.microsoft.com/office/powerpoint/2010/main" val="306409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EDE68B3-A1FE-4367-B7EC-594F9F4C4465}" type="slidenum">
              <a:rPr lang="en-AU" smtClean="0"/>
              <a:t>4</a:t>
            </a:fld>
            <a:endParaRPr lang="en-AU"/>
          </a:p>
        </p:txBody>
      </p:sp>
    </p:spTree>
    <p:extLst>
      <p:ext uri="{BB962C8B-B14F-4D97-AF65-F5344CB8AC3E}">
        <p14:creationId xmlns:p14="http://schemas.microsoft.com/office/powerpoint/2010/main" val="3128541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EDE68B3-A1FE-4367-B7EC-594F9F4C4465}" type="slidenum">
              <a:rPr lang="en-AU" smtClean="0"/>
              <a:t>5</a:t>
            </a:fld>
            <a:endParaRPr lang="en-AU"/>
          </a:p>
        </p:txBody>
      </p:sp>
    </p:spTree>
    <p:extLst>
      <p:ext uri="{BB962C8B-B14F-4D97-AF65-F5344CB8AC3E}">
        <p14:creationId xmlns:p14="http://schemas.microsoft.com/office/powerpoint/2010/main" val="1167922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EEDE68B3-A1FE-4367-B7EC-594F9F4C4465}" type="slidenum">
              <a:rPr lang="en-AU" smtClean="0"/>
              <a:t>6</a:t>
            </a:fld>
            <a:endParaRPr lang="en-AU"/>
          </a:p>
        </p:txBody>
      </p:sp>
    </p:spTree>
    <p:extLst>
      <p:ext uri="{BB962C8B-B14F-4D97-AF65-F5344CB8AC3E}">
        <p14:creationId xmlns:p14="http://schemas.microsoft.com/office/powerpoint/2010/main" val="3659876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3</a:t>
            </a:r>
            <a:r>
              <a:rPr lang="en-AU" baseline="30000" dirty="0"/>
              <a:t>rd</a:t>
            </a:r>
            <a:r>
              <a:rPr lang="en-AU" dirty="0"/>
              <a:t> session of the month, Deep Dive into Security in Azure, unfortunately clashes with Lauren’s Webinar </a:t>
            </a:r>
            <a:r>
              <a:rPr lang="en-AU" dirty="0">
                <a:sym typeface="Wingdings" panose="05000000000000000000" pitchFamily="2" charset="2"/>
              </a:rPr>
              <a:t> not playing favourites, but if you’re in MW join Lauren, if you’re Azure join Lauren, but maybe do </a:t>
            </a:r>
            <a:r>
              <a:rPr lang="en-AU" dirty="0" err="1">
                <a:sym typeface="Wingdings" panose="05000000000000000000" pitchFamily="2" charset="2"/>
              </a:rPr>
              <a:t>AzSecurity</a:t>
            </a:r>
            <a:r>
              <a:rPr lang="en-AU" dirty="0">
                <a:sym typeface="Wingdings" panose="05000000000000000000" pitchFamily="2" charset="2"/>
              </a:rPr>
              <a:t> :D</a:t>
            </a:r>
            <a:endParaRPr lang="en-AU" dirty="0"/>
          </a:p>
          <a:p>
            <a:endParaRPr lang="en-AU" dirty="0"/>
          </a:p>
          <a:p>
            <a:pPr algn="l">
              <a:buFont typeface="Arial" panose="020B0604020202020204" pitchFamily="34" charset="0"/>
              <a:buChar char="•"/>
            </a:pPr>
            <a:r>
              <a:rPr lang="en-AU" b="0" i="0" u="none" strike="noStrike" dirty="0">
                <a:solidFill>
                  <a:srgbClr val="18181B"/>
                </a:solidFill>
                <a:effectLst/>
                <a:highlight>
                  <a:srgbClr val="F3F6FA"/>
                </a:highlight>
                <a:latin typeface="Montserrat" panose="00000500000000000000" pitchFamily="2" charset="0"/>
              </a:rPr>
              <a:t>Comprehensive insights into Cloud Workload Protection Platform (CWPP)</a:t>
            </a:r>
          </a:p>
          <a:p>
            <a:pPr algn="l">
              <a:buFont typeface="Arial" panose="020B0604020202020204" pitchFamily="34" charset="0"/>
              <a:buChar char="•"/>
            </a:pPr>
            <a:r>
              <a:rPr lang="en-AU" b="0" i="0" u="none" strike="noStrike" dirty="0">
                <a:solidFill>
                  <a:srgbClr val="18181B"/>
                </a:solidFill>
                <a:effectLst/>
                <a:highlight>
                  <a:srgbClr val="F3F6FA"/>
                </a:highlight>
                <a:latin typeface="Montserrat" panose="00000500000000000000" pitchFamily="2" charset="0"/>
              </a:rPr>
              <a:t>Detailed exploration of Cloud Security Posture Management (CSPM)</a:t>
            </a:r>
          </a:p>
          <a:p>
            <a:pPr algn="l">
              <a:buFont typeface="Arial" panose="020B0604020202020204" pitchFamily="34" charset="0"/>
              <a:buChar char="•"/>
            </a:pPr>
            <a:r>
              <a:rPr lang="en-AU" b="0" i="0" u="none" strike="noStrike" dirty="0">
                <a:solidFill>
                  <a:srgbClr val="18181B"/>
                </a:solidFill>
                <a:effectLst/>
                <a:highlight>
                  <a:srgbClr val="F3F6FA"/>
                </a:highlight>
                <a:latin typeface="Montserrat" panose="00000500000000000000" pitchFamily="2" charset="0"/>
              </a:rPr>
              <a:t>In-depth understanding of Cloud-Native Application Protection Platform (CNAPP)</a:t>
            </a:r>
          </a:p>
          <a:p>
            <a:pPr algn="l">
              <a:buFont typeface="Arial" panose="020B0604020202020204" pitchFamily="34" charset="0"/>
              <a:buChar char="•"/>
            </a:pPr>
            <a:r>
              <a:rPr lang="en-AU" b="0" i="0" u="none" strike="noStrike" dirty="0">
                <a:solidFill>
                  <a:srgbClr val="18181B"/>
                </a:solidFill>
                <a:effectLst/>
                <a:highlight>
                  <a:srgbClr val="F3F6FA"/>
                </a:highlight>
                <a:latin typeface="Montserrat" panose="00000500000000000000" pitchFamily="2" charset="0"/>
              </a:rPr>
              <a:t>How these solutions provide robust and comprehensive protection</a:t>
            </a:r>
          </a:p>
          <a:p>
            <a:endParaRPr lang="en-AU" dirty="0"/>
          </a:p>
          <a:p>
            <a:endParaRPr lang="en-AU" dirty="0"/>
          </a:p>
          <a:p>
            <a:r>
              <a:rPr lang="en-AU" dirty="0"/>
              <a:t>3 x Sessions of our new Security &amp; AI Series : Voyager </a:t>
            </a:r>
          </a:p>
          <a:p>
            <a:endParaRPr lang="en-AU" dirty="0"/>
          </a:p>
          <a:p>
            <a:r>
              <a:rPr lang="en-AU" dirty="0"/>
              <a:t>This is a technical series aimed at engineers, analysts &amp; architects. </a:t>
            </a:r>
          </a:p>
          <a:p>
            <a:endParaRPr lang="en-AU" dirty="0"/>
          </a:p>
          <a:p>
            <a:r>
              <a:rPr lang="en-AU" dirty="0"/>
              <a:t>These sessions are designed to provide you with a foundational understanding of key security concepts and serve as a pre-requisite for our more in-depth future events.</a:t>
            </a:r>
          </a:p>
          <a:p>
            <a:endParaRPr lang="en-AU" dirty="0"/>
          </a:p>
          <a:p>
            <a:r>
              <a:rPr lang="en-AU" dirty="0"/>
              <a:t>Kicking off tomorrow 1</a:t>
            </a:r>
            <a:r>
              <a:rPr lang="en-AU" baseline="30000" dirty="0"/>
              <a:t>st</a:t>
            </a:r>
            <a:r>
              <a:rPr lang="en-AU" dirty="0"/>
              <a:t> of August at 1pm NZT or 11am AEST </a:t>
            </a:r>
          </a:p>
          <a:p>
            <a:endParaRPr lang="en-AU" dirty="0"/>
          </a:p>
          <a:p>
            <a:r>
              <a:rPr lang="en-AU" dirty="0"/>
              <a:t>Session 1: Microsoft Security &amp; AI Concepts</a:t>
            </a:r>
          </a:p>
          <a:p>
            <a:endParaRPr lang="en-AU" dirty="0"/>
          </a:p>
          <a:p>
            <a:r>
              <a:rPr lang="en-AU" dirty="0"/>
              <a:t>Session 2: Foundations of Microsoft AI (15</a:t>
            </a:r>
            <a:r>
              <a:rPr lang="en-AU" baseline="30000" dirty="0"/>
              <a:t>th</a:t>
            </a:r>
            <a:r>
              <a:rPr lang="en-AU" dirty="0"/>
              <a:t> August)</a:t>
            </a:r>
          </a:p>
          <a:p>
            <a:endParaRPr lang="en-AU" dirty="0"/>
          </a:p>
          <a:p>
            <a:r>
              <a:rPr lang="en-AU" dirty="0"/>
              <a:t>Session 3: Deep Dive into Security in Azure (29</a:t>
            </a:r>
            <a:r>
              <a:rPr lang="en-AU" baseline="30000" dirty="0"/>
              <a:t>th</a:t>
            </a:r>
            <a:r>
              <a:rPr lang="en-AU" dirty="0"/>
              <a:t> August) </a:t>
            </a:r>
          </a:p>
          <a:p>
            <a:endParaRPr lang="en-AU" dirty="0"/>
          </a:p>
          <a:p>
            <a:endParaRPr lang="en-AU" dirty="0"/>
          </a:p>
          <a:p>
            <a:r>
              <a:rPr lang="en-AU" dirty="0"/>
              <a:t>Further sessions in September, including the Cloud Workload Protection Platform </a:t>
            </a:r>
          </a:p>
          <a:p>
            <a:r>
              <a:rPr lang="en-AU" dirty="0"/>
              <a:t>&amp; Microsoft Defender Cloud Security Posture Management </a:t>
            </a:r>
          </a:p>
          <a:p>
            <a:endParaRPr lang="en-AU" dirty="0"/>
          </a:p>
          <a:p>
            <a:r>
              <a:rPr lang="en-AU" dirty="0"/>
              <a:t>Saeed, Mikki &amp; Daniel </a:t>
            </a:r>
          </a:p>
        </p:txBody>
      </p:sp>
      <p:sp>
        <p:nvSpPr>
          <p:cNvPr id="4" name="Slide Number Placeholder 3"/>
          <p:cNvSpPr>
            <a:spLocks noGrp="1"/>
          </p:cNvSpPr>
          <p:nvPr>
            <p:ph type="sldNum" sz="quarter" idx="5"/>
          </p:nvPr>
        </p:nvSpPr>
        <p:spPr/>
        <p:txBody>
          <a:bodyPr/>
          <a:lstStyle/>
          <a:p>
            <a:fld id="{EEDE68B3-A1FE-4367-B7EC-594F9F4C4465}" type="slidenum">
              <a:rPr lang="en-AU" smtClean="0"/>
              <a:t>7</a:t>
            </a:fld>
            <a:endParaRPr lang="en-AU"/>
          </a:p>
        </p:txBody>
      </p:sp>
    </p:spTree>
    <p:extLst>
      <p:ext uri="{BB962C8B-B14F-4D97-AF65-F5344CB8AC3E}">
        <p14:creationId xmlns:p14="http://schemas.microsoft.com/office/powerpoint/2010/main" val="123902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AU" sz="1200" dirty="0">
                <a:hlinkClick r:id="rId3"/>
              </a:rPr>
              <a:t>New Certification for Dynamics 365 Customer Experience Analysts in Beta</a:t>
            </a:r>
            <a:endParaRPr lang="en-AU" sz="1200" dirty="0"/>
          </a:p>
          <a:p>
            <a:pPr marL="285750" indent="-285750">
              <a:buFont typeface="Arial" panose="020B0604020202020204" pitchFamily="34" charset="0"/>
              <a:buChar char="•"/>
            </a:pPr>
            <a:endParaRPr lang="en-AU" sz="1200" dirty="0"/>
          </a:p>
          <a:p>
            <a:pPr marL="285750" indent="-285750">
              <a:buFont typeface="Arial" panose="020B0604020202020204" pitchFamily="34" charset="0"/>
              <a:buChar char="•"/>
            </a:pPr>
            <a:r>
              <a:rPr lang="en-AU" sz="1200" dirty="0">
                <a:hlinkClick r:id="rId4"/>
              </a:rPr>
              <a:t>Microsoft Entra Suite Tech Accelerator – </a:t>
            </a:r>
            <a:r>
              <a:rPr lang="en-AU" sz="1200" dirty="0"/>
              <a:t>On Demand</a:t>
            </a:r>
          </a:p>
          <a:p>
            <a:pPr marL="285750" indent="-285750">
              <a:buFont typeface="Arial" panose="020B0604020202020204" pitchFamily="34" charset="0"/>
              <a:buChar char="•"/>
            </a:pPr>
            <a:endParaRPr lang="en-AU" sz="1200" dirty="0"/>
          </a:p>
          <a:p>
            <a:pPr marL="285750" indent="-285750">
              <a:buFont typeface="Arial" panose="020B0604020202020204" pitchFamily="34" charset="0"/>
              <a:buChar char="•"/>
            </a:pPr>
            <a:r>
              <a:rPr lang="en-AU" sz="1200" dirty="0">
                <a:hlinkClick r:id="rId5"/>
              </a:rPr>
              <a:t>Microsoft Loop Live five-part product learning Series</a:t>
            </a:r>
            <a:endParaRPr lang="en-AU" sz="1200" dirty="0"/>
          </a:p>
          <a:p>
            <a:pPr marL="285750" indent="-285750">
              <a:buFont typeface="Arial" panose="020B0604020202020204" pitchFamily="34" charset="0"/>
              <a:buChar char="•"/>
            </a:pPr>
            <a:endParaRPr lang="en-AU" sz="1200" dirty="0"/>
          </a:p>
          <a:p>
            <a:pPr marL="285750" indent="-285750">
              <a:buFont typeface="Arial" panose="020B0604020202020204" pitchFamily="34" charset="0"/>
              <a:buChar char="•"/>
            </a:pPr>
            <a:r>
              <a:rPr lang="en-AU" sz="1200" dirty="0">
                <a:hlinkClick r:id="rId6"/>
              </a:rPr>
              <a:t>Level Up CSP Microsoft 365 and Copilot Bootcamps</a:t>
            </a:r>
            <a:endParaRPr lang="en-AU" sz="1200" dirty="0"/>
          </a:p>
          <a:p>
            <a:pPr marL="0" indent="0">
              <a:buFont typeface="Arial" panose="020B0604020202020204" pitchFamily="34" charset="0"/>
              <a:buNone/>
            </a:pPr>
            <a:endParaRPr lang="en-AU" sz="12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hlinkClick r:id="rId7"/>
              </a:rPr>
              <a:t>Copilot Customer Adoption | Train the Trainer</a:t>
            </a:r>
            <a:r>
              <a:rPr lang="en-AU" sz="1200" dirty="0"/>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dirty="0"/>
          </a:p>
          <a:p>
            <a:pPr marL="285750" indent="-285750">
              <a:buFont typeface="Arial" panose="020B0604020202020204" pitchFamily="34" charset="0"/>
              <a:buChar char="•"/>
            </a:pPr>
            <a:r>
              <a:rPr lang="en-AU" sz="1200" dirty="0">
                <a:hlinkClick r:id="rId8"/>
              </a:rPr>
              <a:t>Modern Work for Partners - What's New</a:t>
            </a:r>
            <a:endParaRPr lang="en-AU" sz="1200" dirty="0"/>
          </a:p>
          <a:p>
            <a:pPr marL="285750" indent="-285750">
              <a:buFont typeface="Arial" panose="020B0604020202020204" pitchFamily="34" charset="0"/>
              <a:buChar char="•"/>
            </a:pPr>
            <a:endParaRPr lang="en-AU" sz="1200" dirty="0"/>
          </a:p>
          <a:p>
            <a:pPr marL="285750" indent="-285750">
              <a:buFont typeface="Arial" panose="020B0604020202020204" pitchFamily="34" charset="0"/>
              <a:buChar char="•"/>
            </a:pPr>
            <a:r>
              <a:rPr lang="en-AU" sz="1200" dirty="0">
                <a:hlinkClick r:id="rId9"/>
              </a:rPr>
              <a:t>CSP Copilot &amp; M365 Activation Event</a:t>
            </a:r>
            <a:endParaRPr lang="en-AU" sz="1200" dirty="0"/>
          </a:p>
          <a:p>
            <a:pPr marL="285750" indent="-285750">
              <a:buFont typeface="Arial" panose="020B0604020202020204" pitchFamily="34" charset="0"/>
              <a:buChar char="•"/>
            </a:pPr>
            <a:endParaRPr lang="en-AU" sz="1200" dirty="0"/>
          </a:p>
        </p:txBody>
      </p:sp>
      <p:sp>
        <p:nvSpPr>
          <p:cNvPr id="4" name="Slide Number Placeholder 3"/>
          <p:cNvSpPr>
            <a:spLocks noGrp="1"/>
          </p:cNvSpPr>
          <p:nvPr>
            <p:ph type="sldNum" sz="quarter" idx="5"/>
          </p:nvPr>
        </p:nvSpPr>
        <p:spPr/>
        <p:txBody>
          <a:bodyPr/>
          <a:lstStyle/>
          <a:p>
            <a:fld id="{EEDE68B3-A1FE-4367-B7EC-594F9F4C4465}" type="slidenum">
              <a:rPr lang="en-AU" smtClean="0"/>
              <a:t>9</a:t>
            </a:fld>
            <a:endParaRPr lang="en-AU"/>
          </a:p>
        </p:txBody>
      </p:sp>
    </p:spTree>
    <p:extLst>
      <p:ext uri="{BB962C8B-B14F-4D97-AF65-F5344CB8AC3E}">
        <p14:creationId xmlns:p14="http://schemas.microsoft.com/office/powerpoint/2010/main" val="759405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AU" sz="1200" dirty="0">
                <a:hlinkClick r:id="rId3"/>
              </a:rPr>
              <a:t>New Certification for Dynamics 365 Customer Experience Analysts in Beta</a:t>
            </a:r>
            <a:endParaRPr lang="en-AU" sz="1200" dirty="0"/>
          </a:p>
          <a:p>
            <a:pPr marL="285750" indent="-285750">
              <a:buFont typeface="Arial" panose="020B0604020202020204" pitchFamily="34" charset="0"/>
              <a:buChar char="•"/>
            </a:pPr>
            <a:endParaRPr lang="en-AU" sz="1200" dirty="0"/>
          </a:p>
          <a:p>
            <a:pPr marL="285750" indent="-285750">
              <a:buFont typeface="Arial" panose="020B0604020202020204" pitchFamily="34" charset="0"/>
              <a:buChar char="•"/>
            </a:pPr>
            <a:r>
              <a:rPr lang="en-AU" sz="1200" dirty="0">
                <a:hlinkClick r:id="rId4"/>
              </a:rPr>
              <a:t>Microsoft Entra Suite Tech Accelerator – </a:t>
            </a:r>
            <a:r>
              <a:rPr lang="en-AU" sz="1200" dirty="0"/>
              <a:t>On Demand</a:t>
            </a:r>
          </a:p>
          <a:p>
            <a:pPr marL="285750" indent="-285750">
              <a:buFont typeface="Arial" panose="020B0604020202020204" pitchFamily="34" charset="0"/>
              <a:buChar char="•"/>
            </a:pPr>
            <a:endParaRPr lang="en-AU" sz="1200" dirty="0"/>
          </a:p>
          <a:p>
            <a:pPr marL="285750" indent="-285750">
              <a:buFont typeface="Arial" panose="020B0604020202020204" pitchFamily="34" charset="0"/>
              <a:buChar char="•"/>
            </a:pPr>
            <a:r>
              <a:rPr lang="en-AU" sz="1200" dirty="0">
                <a:hlinkClick r:id="rId5"/>
              </a:rPr>
              <a:t>Microsoft Loop Live five-part product learning Series</a:t>
            </a:r>
            <a:endParaRPr lang="en-AU" sz="1200" dirty="0"/>
          </a:p>
          <a:p>
            <a:pPr marL="285750" indent="-285750">
              <a:buFont typeface="Arial" panose="020B0604020202020204" pitchFamily="34" charset="0"/>
              <a:buChar char="•"/>
            </a:pPr>
            <a:endParaRPr lang="en-AU" sz="1200" dirty="0"/>
          </a:p>
          <a:p>
            <a:pPr marL="285750" indent="-285750">
              <a:buFont typeface="Arial" panose="020B0604020202020204" pitchFamily="34" charset="0"/>
              <a:buChar char="•"/>
            </a:pPr>
            <a:r>
              <a:rPr lang="en-AU" sz="1200" dirty="0">
                <a:hlinkClick r:id="rId6"/>
              </a:rPr>
              <a:t>Level Up CSP Microsoft 365 and Copilot Bootcamps</a:t>
            </a:r>
            <a:endParaRPr lang="en-AU" sz="1200" dirty="0"/>
          </a:p>
          <a:p>
            <a:pPr marL="285750" indent="-285750">
              <a:buFont typeface="Arial" panose="020B0604020202020204" pitchFamily="34" charset="0"/>
              <a:buChar char="•"/>
            </a:pPr>
            <a:endParaRPr lang="en-AU" sz="12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hlinkClick r:id="rId7"/>
              </a:rPr>
              <a:t>Copilot Customer Adoption | Train the Trainer</a:t>
            </a:r>
            <a:r>
              <a:rPr lang="en-AU" sz="1200" dirty="0"/>
              <a:t> </a:t>
            </a:r>
          </a:p>
          <a:p>
            <a:pPr marL="285750" indent="-285750">
              <a:buFont typeface="Arial" panose="020B0604020202020204" pitchFamily="34" charset="0"/>
              <a:buChar char="•"/>
            </a:pPr>
            <a:endParaRPr lang="en-AU" sz="12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hlinkClick r:id="rId8"/>
              </a:rPr>
              <a:t>Fortify your Data Security with Microsoft Purview</a:t>
            </a:r>
            <a:endParaRPr lang="en-AU" sz="12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dirty="0"/>
          </a:p>
          <a:p>
            <a:pPr marL="285750" indent="-285750">
              <a:buFont typeface="Arial" panose="020B0604020202020204" pitchFamily="34" charset="0"/>
              <a:buChar char="•"/>
            </a:pPr>
            <a:r>
              <a:rPr lang="en-AU" sz="1200" dirty="0">
                <a:hlinkClick r:id="rId9"/>
              </a:rPr>
              <a:t>Modern Work for Partners - What's New</a:t>
            </a:r>
            <a:endParaRPr lang="en-AU" sz="1200" dirty="0"/>
          </a:p>
          <a:p>
            <a:pPr marL="285750" indent="-285750">
              <a:buFont typeface="Arial" panose="020B0604020202020204" pitchFamily="34" charset="0"/>
              <a:buChar char="•"/>
            </a:pPr>
            <a:endParaRPr lang="en-AU" sz="1200" dirty="0"/>
          </a:p>
          <a:p>
            <a:pPr marL="285750" indent="-285750">
              <a:buFont typeface="Arial" panose="020B0604020202020204" pitchFamily="34" charset="0"/>
              <a:buChar char="•"/>
            </a:pPr>
            <a:r>
              <a:rPr lang="en-AU" sz="1200" dirty="0">
                <a:hlinkClick r:id="rId10"/>
              </a:rPr>
              <a:t>CSP Copilot &amp; M365 Activation Event</a:t>
            </a:r>
            <a:endParaRPr lang="en-AU" sz="1200" dirty="0"/>
          </a:p>
          <a:p>
            <a:pPr marL="285750" indent="-285750">
              <a:buFont typeface="Arial" panose="020B0604020202020204" pitchFamily="34" charset="0"/>
              <a:buChar char="•"/>
            </a:pPr>
            <a:endParaRPr lang="en-AU" sz="1200" dirty="0"/>
          </a:p>
        </p:txBody>
      </p:sp>
      <p:sp>
        <p:nvSpPr>
          <p:cNvPr id="4" name="Slide Number Placeholder 3"/>
          <p:cNvSpPr>
            <a:spLocks noGrp="1"/>
          </p:cNvSpPr>
          <p:nvPr>
            <p:ph type="sldNum" sz="quarter" idx="5"/>
          </p:nvPr>
        </p:nvSpPr>
        <p:spPr/>
        <p:txBody>
          <a:bodyPr/>
          <a:lstStyle/>
          <a:p>
            <a:fld id="{EEDE68B3-A1FE-4367-B7EC-594F9F4C4465}" type="slidenum">
              <a:rPr lang="en-AU" smtClean="0"/>
              <a:t>10</a:t>
            </a:fld>
            <a:endParaRPr lang="en-AU"/>
          </a:p>
        </p:txBody>
      </p:sp>
    </p:spTree>
    <p:extLst>
      <p:ext uri="{BB962C8B-B14F-4D97-AF65-F5344CB8AC3E}">
        <p14:creationId xmlns:p14="http://schemas.microsoft.com/office/powerpoint/2010/main" val="382701701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1.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103.jpe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104.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108.pn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2.png"/><Relationship Id="rId1" Type="http://schemas.openxmlformats.org/officeDocument/2006/relationships/slideMaster" Target="../slideMasters/slideMaster8.xml"/><Relationship Id="rId6" Type="http://schemas.openxmlformats.org/officeDocument/2006/relationships/image" Target="../media/image94.png"/><Relationship Id="rId5" Type="http://schemas.openxmlformats.org/officeDocument/2006/relationships/image" Target="../media/image95.png"/><Relationship Id="rId4" Type="http://schemas.openxmlformats.org/officeDocument/2006/relationships/image" Target="../media/image93.png"/></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2.png"/><Relationship Id="rId1" Type="http://schemas.openxmlformats.org/officeDocument/2006/relationships/slideMaster" Target="../slideMasters/slideMaster9.xml"/><Relationship Id="rId4" Type="http://schemas.openxmlformats.org/officeDocument/2006/relationships/image" Target="../media/image81.emf"/></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Master" Target="../slideMasters/slideMaster9.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6.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6.pn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Master" Target="../slideMasters/slideMaster9.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48.jpeg"/></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8" Type="http://schemas.openxmlformats.org/officeDocument/2006/relationships/image" Target="../media/image115.jpeg"/><Relationship Id="rId3" Type="http://schemas.microsoft.com/office/2007/relationships/hdphoto" Target="../media/hdphoto6.wdp"/><Relationship Id="rId7" Type="http://schemas.openxmlformats.org/officeDocument/2006/relationships/image" Target="../media/image114.jpeg"/><Relationship Id="rId2" Type="http://schemas.openxmlformats.org/officeDocument/2006/relationships/image" Target="../media/image116.png"/><Relationship Id="rId1" Type="http://schemas.openxmlformats.org/officeDocument/2006/relationships/slideMaster" Target="../slideMasters/slideMaster9.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Layouts/_rels/slideLayout14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6.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37.png"/><Relationship Id="rId1" Type="http://schemas.openxmlformats.org/officeDocument/2006/relationships/slideMaster" Target="../slideMasters/slideMaster9.xml"/><Relationship Id="rId6" Type="http://schemas.microsoft.com/office/2007/relationships/hdphoto" Target="../media/hdphoto9.wdp"/><Relationship Id="rId5" Type="http://schemas.microsoft.com/office/2007/relationships/hdphoto" Target="../media/hdphoto8.wdp"/><Relationship Id="rId4" Type="http://schemas.microsoft.com/office/2007/relationships/hdphoto" Target="../media/hdphoto7.wdp"/></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37.png"/><Relationship Id="rId1" Type="http://schemas.openxmlformats.org/officeDocument/2006/relationships/slideMaster" Target="../slideMasters/slideMaster9.xml"/><Relationship Id="rId6" Type="http://schemas.microsoft.com/office/2007/relationships/hdphoto" Target="../media/hdphoto9.wdp"/><Relationship Id="rId5" Type="http://schemas.microsoft.com/office/2007/relationships/hdphoto" Target="../media/hdphoto8.wdp"/><Relationship Id="rId4" Type="http://schemas.microsoft.com/office/2007/relationships/hdphoto" Target="../media/hdphoto7.wdp"/></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37.png"/><Relationship Id="rId1" Type="http://schemas.openxmlformats.org/officeDocument/2006/relationships/slideMaster" Target="../slideMasters/slideMaster9.xml"/><Relationship Id="rId4" Type="http://schemas.microsoft.com/office/2007/relationships/hdphoto" Target="../media/hdphoto10.wdp"/></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37.png"/><Relationship Id="rId1" Type="http://schemas.openxmlformats.org/officeDocument/2006/relationships/slideMaster" Target="../slideMasters/slideMaster9.xml"/><Relationship Id="rId4" Type="http://schemas.microsoft.com/office/2007/relationships/hdphoto" Target="../media/hdphoto10.wdp"/></Relationships>
</file>

<file path=ppt/slideLayouts/_rels/slideLayout14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16.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2.png"/><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2.pn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2.png"/><Relationship Id="rId1" Type="http://schemas.openxmlformats.org/officeDocument/2006/relationships/slideMaster" Target="../slideMasters/slideMaster9.xml"/><Relationship Id="rId4" Type="http://schemas.openxmlformats.org/officeDocument/2006/relationships/image" Target="../media/image120.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1.jpeg"/><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4.jpeg"/><Relationship Id="rId1" Type="http://schemas.openxmlformats.org/officeDocument/2006/relationships/slideMaster" Target="../slideMasters/slideMaster10.xml"/><Relationship Id="rId4" Type="http://schemas.openxmlformats.org/officeDocument/2006/relationships/image" Target="../media/image123.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4.jpe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Master" Target="../slideMasters/slideMaster10.xml"/><Relationship Id="rId5" Type="http://schemas.openxmlformats.org/officeDocument/2006/relationships/image" Target="../media/image128.jpeg"/><Relationship Id="rId4" Type="http://schemas.openxmlformats.org/officeDocument/2006/relationships/image" Target="../media/image127.jpe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Master" Target="../slideMasters/slideMaster10.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48.jpe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Master" Target="../slideMasters/slideMaster10.xml"/><Relationship Id="rId5" Type="http://schemas.openxmlformats.org/officeDocument/2006/relationships/image" Target="../media/image128.jpeg"/><Relationship Id="rId4" Type="http://schemas.openxmlformats.org/officeDocument/2006/relationships/image" Target="../media/image127.jpe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Master" Target="../slideMasters/slideMaster10.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48.jpeg"/></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emf"/><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Master" Target="../slideMasters/slideMaster5.xml"/><Relationship Id="rId4" Type="http://schemas.openxmlformats.org/officeDocument/2006/relationships/image" Target="../media/image48.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Master" Target="../slideMasters/slideMaster5.xml"/><Relationship Id="rId5" Type="http://schemas.openxmlformats.org/officeDocument/2006/relationships/image" Target="../media/image52.jpeg"/><Relationship Id="rId4" Type="http://schemas.openxmlformats.org/officeDocument/2006/relationships/image" Target="../media/image51.jpe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20.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Master" Target="../slideMasters/slideMaster5.xml"/><Relationship Id="rId4" Type="http://schemas.openxmlformats.org/officeDocument/2006/relationships/image" Target="../media/image57.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Master" Target="../slideMasters/slideMaster5.xml"/><Relationship Id="rId5" Type="http://schemas.openxmlformats.org/officeDocument/2006/relationships/image" Target="../media/image61.jpeg"/><Relationship Id="rId4" Type="http://schemas.openxmlformats.org/officeDocument/2006/relationships/image" Target="../media/image60.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Master" Target="../slideMasters/slideMaster5.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Master" Target="../slideMasters/slideMaster5.xml"/><Relationship Id="rId4" Type="http://schemas.openxmlformats.org/officeDocument/2006/relationships/image" Target="../media/image69.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Master" Target="../slideMasters/slideMaster5.xml"/><Relationship Id="rId5" Type="http://schemas.openxmlformats.org/officeDocument/2006/relationships/image" Target="../media/image70.jpeg"/><Relationship Id="rId4" Type="http://schemas.openxmlformats.org/officeDocument/2006/relationships/image" Target="../media/image69.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Master" Target="../slideMasters/slideMaster5.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6.svg"/><Relationship Id="rId7" Type="http://schemas.openxmlformats.org/officeDocument/2006/relationships/image" Target="../media/image18.svg"/><Relationship Id="rId12"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4.svg"/><Relationship Id="rId5" Type="http://schemas.openxmlformats.org/officeDocument/2006/relationships/image" Target="../media/image15.svg"/><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image" Target="../media/image14.png"/><Relationship Id="rId9" Type="http://schemas.openxmlformats.org/officeDocument/2006/relationships/image" Target="../media/image22.svg"/><Relationship Id="rId14" Type="http://schemas.openxmlformats.org/officeDocument/2006/relationships/image" Target="../media/image2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0.svg"/><Relationship Id="rId7" Type="http://schemas.openxmlformats.org/officeDocument/2006/relationships/image" Target="../media/image15.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6.svg"/><Relationship Id="rId4" Type="http://schemas.openxmlformats.org/officeDocument/2006/relationships/image" Target="../media/image12.png"/><Relationship Id="rId9" Type="http://schemas.openxmlformats.org/officeDocument/2006/relationships/image" Target="../media/image18.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Master" Target="../slideMasters/slideMaster7.xml"/><Relationship Id="rId6" Type="http://schemas.openxmlformats.org/officeDocument/2006/relationships/image" Target="../media/image82.png"/><Relationship Id="rId5" Type="http://schemas.openxmlformats.org/officeDocument/2006/relationships/image" Target="../media/image81.emf"/><Relationship Id="rId4" Type="http://schemas.microsoft.com/office/2007/relationships/hdphoto" Target="../media/hdphoto3.wdp"/></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3.jpeg"/><Relationship Id="rId1" Type="http://schemas.openxmlformats.org/officeDocument/2006/relationships/slideMaster" Target="../slideMasters/slideMaster7.xml"/><Relationship Id="rId4" Type="http://schemas.openxmlformats.org/officeDocument/2006/relationships/image" Target="../media/image84.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5.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Master" Target="../slideMasters/slideMaster7.xml"/><Relationship Id="rId4" Type="http://schemas.microsoft.com/office/2007/relationships/hdphoto" Target="../media/hdphoto4.wdp"/></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2.png"/><Relationship Id="rId1" Type="http://schemas.openxmlformats.org/officeDocument/2006/relationships/slideMaster" Target="../slideMasters/slideMaster7.xml"/><Relationship Id="rId5" Type="http://schemas.openxmlformats.org/officeDocument/2006/relationships/image" Target="../media/image94.png"/><Relationship Id="rId4" Type="http://schemas.openxmlformats.org/officeDocument/2006/relationships/image" Target="../media/image9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9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2.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2.png"/><Relationship Id="rId1" Type="http://schemas.openxmlformats.org/officeDocument/2006/relationships/slideMaster" Target="../slideMasters/slideMaster7.xml"/><Relationship Id="rId6" Type="http://schemas.openxmlformats.org/officeDocument/2006/relationships/image" Target="../media/image94.png"/><Relationship Id="rId5" Type="http://schemas.openxmlformats.org/officeDocument/2006/relationships/image" Target="../media/image95.png"/><Relationship Id="rId4" Type="http://schemas.openxmlformats.org/officeDocument/2006/relationships/image" Target="../media/image93.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room with people sitting at tables&#10;&#10;Description automatically generated">
            <a:extLst>
              <a:ext uri="{FF2B5EF4-FFF2-40B4-BE49-F238E27FC236}">
                <a16:creationId xmlns:a16="http://schemas.microsoft.com/office/drawing/2014/main" id="{7805FF50-A919-E01B-5D74-B2D5C9502F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216" t="24312"/>
          <a:stretch/>
        </p:blipFill>
        <p:spPr>
          <a:xfrm>
            <a:off x="0" y="0"/>
            <a:ext cx="12192000" cy="6858000"/>
          </a:xfrm>
          <a:prstGeom prst="rect">
            <a:avLst/>
          </a:prstGeom>
        </p:spPr>
      </p:pic>
      <p:pic>
        <p:nvPicPr>
          <p:cNvPr id="21" name="Graphic 20">
            <a:extLst>
              <a:ext uri="{FF2B5EF4-FFF2-40B4-BE49-F238E27FC236}">
                <a16:creationId xmlns:a16="http://schemas.microsoft.com/office/drawing/2014/main" id="{8B04B4FE-CA1C-C290-5E91-5C1C171F31E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3023669" cy="6858000"/>
          </a:xfrm>
          <a:prstGeom prst="rect">
            <a:avLst/>
          </a:prstGeom>
        </p:spPr>
      </p:pic>
      <p:sp>
        <p:nvSpPr>
          <p:cNvPr id="14" name="Title 1">
            <a:extLst>
              <a:ext uri="{FF2B5EF4-FFF2-40B4-BE49-F238E27FC236}">
                <a16:creationId xmlns:a16="http://schemas.microsoft.com/office/drawing/2014/main" id="{670C87BE-8098-3AA6-52DF-862623B0178F}"/>
              </a:ext>
            </a:extLst>
          </p:cNvPr>
          <p:cNvSpPr>
            <a:spLocks noGrp="1"/>
          </p:cNvSpPr>
          <p:nvPr>
            <p:ph type="title" hasCustomPrompt="1"/>
          </p:nvPr>
        </p:nvSpPr>
        <p:spPr>
          <a:xfrm>
            <a:off x="512209" y="3238296"/>
            <a:ext cx="6789929" cy="1740759"/>
          </a:xfrm>
          <a:prstGeom prst="rect">
            <a:avLst/>
          </a:prstGeom>
        </p:spPr>
        <p:txBody>
          <a:bodyPr/>
          <a:lstStyle>
            <a:lvl1pPr>
              <a:lnSpc>
                <a:spcPct val="100000"/>
              </a:lnSpc>
              <a:defRPr sz="5400">
                <a:solidFill>
                  <a:schemeClr val="bg1"/>
                </a:solidFill>
                <a:latin typeface="Montserrat Black" panose="00000A00000000000000" pitchFamily="2" charset="0"/>
              </a:defRPr>
            </a:lvl1pPr>
          </a:lstStyle>
          <a:p>
            <a:r>
              <a:rPr lang="en-US"/>
              <a:t>Dicker Data </a:t>
            </a:r>
            <a:br>
              <a:rPr lang="en-US"/>
            </a:br>
            <a:r>
              <a:rPr lang="en-US"/>
              <a:t>OnPoint Webinar</a:t>
            </a:r>
            <a:endParaRPr lang="en-AU"/>
          </a:p>
        </p:txBody>
      </p:sp>
      <p:pic>
        <p:nvPicPr>
          <p:cNvPr id="17" name="Graphic 16">
            <a:extLst>
              <a:ext uri="{FF2B5EF4-FFF2-40B4-BE49-F238E27FC236}">
                <a16:creationId xmlns:a16="http://schemas.microsoft.com/office/drawing/2014/main" id="{446FB2CC-124C-C83B-81D3-5331672D3C7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20474" y="2246811"/>
            <a:ext cx="3051401" cy="516391"/>
          </a:xfrm>
          <a:prstGeom prst="rect">
            <a:avLst/>
          </a:prstGeom>
        </p:spPr>
      </p:pic>
      <p:pic>
        <p:nvPicPr>
          <p:cNvPr id="18" name="Graphic 17">
            <a:extLst>
              <a:ext uri="{FF2B5EF4-FFF2-40B4-BE49-F238E27FC236}">
                <a16:creationId xmlns:a16="http://schemas.microsoft.com/office/drawing/2014/main" id="{B40474A6-BA3C-DB51-86C0-1F34632FFCD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652026" y="4979055"/>
            <a:ext cx="10447802" cy="63868"/>
          </a:xfrm>
          <a:prstGeom prst="rect">
            <a:avLst/>
          </a:prstGeom>
        </p:spPr>
      </p:pic>
      <p:pic>
        <p:nvPicPr>
          <p:cNvPr id="23" name="Graphic 22">
            <a:extLst>
              <a:ext uri="{FF2B5EF4-FFF2-40B4-BE49-F238E27FC236}">
                <a16:creationId xmlns:a16="http://schemas.microsoft.com/office/drawing/2014/main" id="{E0E0E9A8-866D-075D-E985-6981ADAA9EA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9274629" y="420393"/>
            <a:ext cx="2442754" cy="275642"/>
          </a:xfrm>
          <a:prstGeom prst="rect">
            <a:avLst/>
          </a:prstGeom>
        </p:spPr>
      </p:pic>
    </p:spTree>
    <p:extLst>
      <p:ext uri="{BB962C8B-B14F-4D97-AF65-F5344CB8AC3E}">
        <p14:creationId xmlns:p14="http://schemas.microsoft.com/office/powerpoint/2010/main" val="3113035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4" name="Content Placeholder 8">
            <a:extLst>
              <a:ext uri="{FF2B5EF4-FFF2-40B4-BE49-F238E27FC236}">
                <a16:creationId xmlns:a16="http://schemas.microsoft.com/office/drawing/2014/main" id="{EDDD2CE4-8F61-FDD2-E395-BEABD3483BF5}"/>
              </a:ext>
            </a:extLst>
          </p:cNvPr>
          <p:cNvSpPr>
            <a:spLocks noGrp="1"/>
          </p:cNvSpPr>
          <p:nvPr>
            <p:ph sz="quarter" idx="10"/>
          </p:nvPr>
        </p:nvSpPr>
        <p:spPr>
          <a:xfrm rot="5400000">
            <a:off x="365182" y="2964693"/>
            <a:ext cx="3707132" cy="2067805"/>
          </a:xfrm>
          <a:prstGeom prst="roundRect">
            <a:avLst/>
          </a:prstGeom>
          <a:ln w="28575">
            <a:solidFill>
              <a:srgbClr val="ED5225"/>
            </a:solidFill>
          </a:ln>
        </p:spPr>
        <p:txBody>
          <a:bodyPr/>
          <a:lstStyle>
            <a:lvl1pPr marL="0" indent="0">
              <a:buFontTx/>
              <a:buNone/>
              <a:defRPr/>
            </a:lvl1pPr>
          </a:lstStyle>
          <a:p>
            <a:pPr lvl="0"/>
            <a:endParaRPr lang="en-AU"/>
          </a:p>
        </p:txBody>
      </p:sp>
      <p:sp>
        <p:nvSpPr>
          <p:cNvPr id="15" name="Content Placeholder 8">
            <a:extLst>
              <a:ext uri="{FF2B5EF4-FFF2-40B4-BE49-F238E27FC236}">
                <a16:creationId xmlns:a16="http://schemas.microsoft.com/office/drawing/2014/main" id="{5360A001-57DF-B215-5DBC-BF3010842204}"/>
              </a:ext>
            </a:extLst>
          </p:cNvPr>
          <p:cNvSpPr>
            <a:spLocks noGrp="1"/>
          </p:cNvSpPr>
          <p:nvPr>
            <p:ph sz="quarter" idx="11"/>
          </p:nvPr>
        </p:nvSpPr>
        <p:spPr>
          <a:xfrm rot="5400000">
            <a:off x="8119687" y="2938628"/>
            <a:ext cx="3707132" cy="2067805"/>
          </a:xfrm>
          <a:prstGeom prst="roundRect">
            <a:avLst/>
          </a:prstGeom>
          <a:ln w="28575">
            <a:solidFill>
              <a:srgbClr val="289ED8"/>
            </a:solidFill>
          </a:ln>
        </p:spPr>
        <p:txBody>
          <a:bodyPr/>
          <a:lstStyle>
            <a:lvl1pPr marL="0" indent="0">
              <a:buFontTx/>
              <a:buNone/>
              <a:defRPr/>
            </a:lvl1pPr>
          </a:lstStyle>
          <a:p>
            <a:pPr lvl="0"/>
            <a:endParaRPr lang="en-AU"/>
          </a:p>
        </p:txBody>
      </p:sp>
      <p:sp>
        <p:nvSpPr>
          <p:cNvPr id="16" name="Content Placeholder 2">
            <a:extLst>
              <a:ext uri="{FF2B5EF4-FFF2-40B4-BE49-F238E27FC236}">
                <a16:creationId xmlns:a16="http://schemas.microsoft.com/office/drawing/2014/main" id="{CF0FCA5E-07D4-965A-C405-CEA6D0E0084F}"/>
              </a:ext>
            </a:extLst>
          </p:cNvPr>
          <p:cNvSpPr>
            <a:spLocks noGrp="1"/>
          </p:cNvSpPr>
          <p:nvPr>
            <p:ph idx="31" hasCustomPrompt="1"/>
          </p:nvPr>
        </p:nvSpPr>
        <p:spPr>
          <a:xfrm>
            <a:off x="3610277" y="2651759"/>
            <a:ext cx="1867412" cy="3069771"/>
          </a:xfrm>
          <a:prstGeom prst="rect">
            <a:avLst/>
          </a:prstGeom>
        </p:spPr>
        <p:txBody>
          <a:bodyPr>
            <a:normAutofit/>
          </a:bodyPr>
          <a:lstStyle>
            <a:lvl1pPr marL="285750" indent="-285750" algn="l">
              <a:buFont typeface="Arial" panose="020B0604020202020204" pitchFamily="34" charset="0"/>
              <a:buChar char="•"/>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7" name="Content Placeholder 2">
            <a:extLst>
              <a:ext uri="{FF2B5EF4-FFF2-40B4-BE49-F238E27FC236}">
                <a16:creationId xmlns:a16="http://schemas.microsoft.com/office/drawing/2014/main" id="{772F6696-6BD0-A7FC-AB09-B1DB689DC0DD}"/>
              </a:ext>
            </a:extLst>
          </p:cNvPr>
          <p:cNvSpPr>
            <a:spLocks noGrp="1"/>
          </p:cNvSpPr>
          <p:nvPr>
            <p:ph idx="32" hasCustomPrompt="1"/>
          </p:nvPr>
        </p:nvSpPr>
        <p:spPr>
          <a:xfrm>
            <a:off x="6714309" y="2651759"/>
            <a:ext cx="1867414" cy="3069771"/>
          </a:xfrm>
          <a:prstGeom prst="rect">
            <a:avLst/>
          </a:prstGeom>
        </p:spPr>
        <p:txBody>
          <a:bodyPr>
            <a:normAutofit/>
          </a:bodyPr>
          <a:lstStyle>
            <a:lvl1pPr marL="285750" indent="-285750" algn="l">
              <a:buFont typeface="Arial" panose="020B0604020202020204" pitchFamily="34" charset="0"/>
              <a:buChar char="•"/>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8" name="Content Placeholder 2">
            <a:extLst>
              <a:ext uri="{FF2B5EF4-FFF2-40B4-BE49-F238E27FC236}">
                <a16:creationId xmlns:a16="http://schemas.microsoft.com/office/drawing/2014/main" id="{508FA9DB-2CCB-C5CC-F4C9-67027A976C25}"/>
              </a:ext>
            </a:extLst>
          </p:cNvPr>
          <p:cNvSpPr>
            <a:spLocks noGrp="1"/>
          </p:cNvSpPr>
          <p:nvPr>
            <p:ph idx="28" hasCustomPrompt="1"/>
          </p:nvPr>
        </p:nvSpPr>
        <p:spPr>
          <a:xfrm>
            <a:off x="3610276" y="2118963"/>
            <a:ext cx="1867411" cy="352997"/>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20" name="Content Placeholder 2">
            <a:extLst>
              <a:ext uri="{FF2B5EF4-FFF2-40B4-BE49-F238E27FC236}">
                <a16:creationId xmlns:a16="http://schemas.microsoft.com/office/drawing/2014/main" id="{2A2CCC93-B20F-D07E-BB32-03BD7F9B141E}"/>
              </a:ext>
            </a:extLst>
          </p:cNvPr>
          <p:cNvSpPr>
            <a:spLocks noGrp="1"/>
          </p:cNvSpPr>
          <p:nvPr>
            <p:ph idx="33" hasCustomPrompt="1"/>
          </p:nvPr>
        </p:nvSpPr>
        <p:spPr>
          <a:xfrm>
            <a:off x="6714309" y="2117389"/>
            <a:ext cx="1867414" cy="352997"/>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cxnSp>
        <p:nvCxnSpPr>
          <p:cNvPr id="23" name="Straight Connector 22">
            <a:extLst>
              <a:ext uri="{FF2B5EF4-FFF2-40B4-BE49-F238E27FC236}">
                <a16:creationId xmlns:a16="http://schemas.microsoft.com/office/drawing/2014/main" id="{85AAAE2A-7FEA-7E2F-5612-AFE26FE47E8E}"/>
              </a:ext>
            </a:extLst>
          </p:cNvPr>
          <p:cNvCxnSpPr/>
          <p:nvPr userDrawn="1"/>
        </p:nvCxnSpPr>
        <p:spPr>
          <a:xfrm>
            <a:off x="6096000" y="2117389"/>
            <a:ext cx="0" cy="370870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1061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Section Title photo">
    <p:spTree>
      <p:nvGrpSpPr>
        <p:cNvPr id="1" name=""/>
        <p:cNvGrpSpPr/>
        <p:nvPr/>
      </p:nvGrpSpPr>
      <p:grpSpPr>
        <a:xfrm>
          <a:off x="0" y="0"/>
          <a:ext cx="0" cy="0"/>
          <a:chOff x="0" y="0"/>
          <a:chExt cx="0" cy="0"/>
        </a:xfrm>
      </p:grpSpPr>
      <p:pic>
        <p:nvPicPr>
          <p:cNvPr id="4" name="Picture 3" descr="A close-up of a ribbon&#10;&#10;Description automatically generated">
            <a:extLst>
              <a:ext uri="{FF2B5EF4-FFF2-40B4-BE49-F238E27FC236}">
                <a16:creationId xmlns:a16="http://schemas.microsoft.com/office/drawing/2014/main" id="{8D106E32-AE8C-D4ED-B83A-9ECE4F6522F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555" r="23455" b="21900"/>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90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2_Section Title photo">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5625"/>
          <a:stretch/>
        </p:blipFill>
        <p:spPr>
          <a:xfrm>
            <a:off x="0" y="0"/>
            <a:ext cx="12192000" cy="6858000"/>
          </a:xfrm>
          <a:prstGeom prst="rect">
            <a:avLst/>
          </a:prstGeom>
        </p:spPr>
      </p:pic>
    </p:spTree>
    <p:extLst>
      <p:ext uri="{BB962C8B-B14F-4D97-AF65-F5344CB8AC3E}">
        <p14:creationId xmlns:p14="http://schemas.microsoft.com/office/powerpoint/2010/main" val="96814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ummary page_Big headline">
    <p:bg>
      <p:bgPr>
        <a:solidFill>
          <a:schemeClr val="bg2"/>
        </a:solidFill>
        <a:effectLst/>
      </p:bgPr>
    </p:bg>
    <p:spTree>
      <p:nvGrpSpPr>
        <p:cNvPr id="1" name=""/>
        <p:cNvGrpSpPr/>
        <p:nvPr/>
      </p:nvGrpSpPr>
      <p:grpSpPr>
        <a:xfrm>
          <a:off x="0" y="0"/>
          <a:ext cx="0" cy="0"/>
          <a:chOff x="0" y="0"/>
          <a:chExt cx="0" cy="0"/>
        </a:xfrm>
      </p:grpSpPr>
      <p:pic>
        <p:nvPicPr>
          <p:cNvPr id="6" name="Picture 5" descr="A group of chat boxes&#10;&#10;Description automatically generated">
            <a:extLst>
              <a:ext uri="{FF2B5EF4-FFF2-40B4-BE49-F238E27FC236}">
                <a16:creationId xmlns:a16="http://schemas.microsoft.com/office/drawing/2014/main" id="{7EC4F649-6224-35AC-63DA-ED13663C2B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879" r="50000" b="1010"/>
          <a:stretch/>
        </p:blipFill>
        <p:spPr>
          <a:xfrm>
            <a:off x="7661204" y="685800"/>
            <a:ext cx="4035496" cy="5600700"/>
          </a:xfrm>
          <a:prstGeom prst="rect">
            <a:avLst/>
          </a:prstGeom>
        </p:spPr>
      </p:pic>
      <p:pic>
        <p:nvPicPr>
          <p:cNvPr id="3" name="Picture 2" descr="A blurry image of a person's hand&#10;&#10;Description automatically generated">
            <a:extLst>
              <a:ext uri="{FF2B5EF4-FFF2-40B4-BE49-F238E27FC236}">
                <a16:creationId xmlns:a16="http://schemas.microsoft.com/office/drawing/2014/main" id="{1886A6EB-DC3A-AC64-803E-AEC23C354B34}"/>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4" name="Rectangle 3">
            <a:extLst>
              <a:ext uri="{FF2B5EF4-FFF2-40B4-BE49-F238E27FC236}">
                <a16:creationId xmlns:a16="http://schemas.microsoft.com/office/drawing/2014/main" id="{F0F8B4D4-45FE-8A6B-0940-2613A4013FC0}"/>
              </a:ext>
            </a:extLst>
          </p:cNvPr>
          <p:cNvSpPr/>
          <p:nvPr userDrawn="1"/>
        </p:nvSpPr>
        <p:spPr>
          <a:xfrm>
            <a:off x="0" y="0"/>
            <a:ext cx="12192000" cy="6692900"/>
          </a:xfrm>
          <a:prstGeom prst="rect">
            <a:avLst/>
          </a:prstGeom>
          <a:gradFill flip="none" rotWithShape="1">
            <a:gsLst>
              <a:gs pos="36000">
                <a:schemeClr val="bg1">
                  <a:alpha val="68000"/>
                </a:schemeClr>
              </a:gs>
              <a:gs pos="100000">
                <a:schemeClr val="bg1">
                  <a:alpha val="2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AE3F76B-93DD-2A11-C7C5-3051EECE9777}"/>
              </a:ext>
            </a:extLst>
          </p:cNvPr>
          <p:cNvSpPr>
            <a:spLocks noGrp="1"/>
          </p:cNvSpPr>
          <p:nvPr>
            <p:ph type="body" sz="quarter" idx="15"/>
          </p:nvPr>
        </p:nvSpPr>
        <p:spPr>
          <a:xfrm>
            <a:off x="387350" y="1619611"/>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CD367F4E-8C73-E0F8-F13E-FE82EB5E8890}"/>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chat boxes&#10;&#10;Description automatically generated">
            <a:extLst>
              <a:ext uri="{FF2B5EF4-FFF2-40B4-BE49-F238E27FC236}">
                <a16:creationId xmlns:a16="http://schemas.microsoft.com/office/drawing/2014/main" id="{C9DC74CC-1FDA-D2C2-CA47-399C0C900E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879" r="50000" b="1010"/>
          <a:stretch/>
        </p:blipFill>
        <p:spPr>
          <a:xfrm>
            <a:off x="7688192" y="685800"/>
            <a:ext cx="4035496" cy="5600700"/>
          </a:xfrm>
          <a:prstGeom prst="rect">
            <a:avLst/>
          </a:prstGeom>
        </p:spPr>
      </p:pic>
      <p:sp>
        <p:nvSpPr>
          <p:cNvPr id="8" name="Title 1">
            <a:extLst>
              <a:ext uri="{FF2B5EF4-FFF2-40B4-BE49-F238E27FC236}">
                <a16:creationId xmlns:a16="http://schemas.microsoft.com/office/drawing/2014/main" id="{E1AC44E4-6E8B-3264-6C80-836DA134E7E9}"/>
              </a:ext>
            </a:extLst>
          </p:cNvPr>
          <p:cNvSpPr>
            <a:spLocks noGrp="1"/>
          </p:cNvSpPr>
          <p:nvPr>
            <p:ph type="title"/>
          </p:nvPr>
        </p:nvSpPr>
        <p:spPr>
          <a:xfrm>
            <a:off x="393700" y="250825"/>
            <a:ext cx="6924604" cy="1325563"/>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42388715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88">
          <p15:clr>
            <a:srgbClr val="954F72"/>
          </p15:clr>
        </p15:guide>
        <p15:guide id="35" orient="horz" pos="2252">
          <p15:clr>
            <a:srgbClr val="954F72"/>
          </p15:clr>
        </p15:guide>
        <p15:guide id="36" orient="horz" pos="2695">
          <p15:clr>
            <a:srgbClr val="954F72"/>
          </p15:clr>
        </p15:guide>
        <p15:guide id="37" orient="horz" pos="2904">
          <p15:clr>
            <a:srgbClr val="954F72"/>
          </p15:clr>
        </p15:guide>
        <p15:guide id="38" orient="horz" pos="3323">
          <p15:clr>
            <a:srgbClr val="954F72"/>
          </p15:clr>
        </p15:guide>
        <p15:guide id="39" orient="horz" pos="3507">
          <p15:clr>
            <a:srgbClr val="954F72"/>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r>
              <a:rPr lang="en-US"/>
              <a:t>Journey to Copilot</a:t>
            </a:r>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73991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B7594-1484-81D3-4108-E794D8FF04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8D616-E238-5793-BE31-A700A00741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3CBE81-3130-0687-E0B2-92C08370BD3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6A8B7A8-B160-5E2E-51FE-267793E88B83}"/>
              </a:ext>
            </a:extLst>
          </p:cNvPr>
          <p:cNvSpPr>
            <a:spLocks noGrp="1"/>
          </p:cNvSpPr>
          <p:nvPr>
            <p:ph type="ftr" sz="quarter" idx="11"/>
          </p:nvPr>
        </p:nvSpPr>
        <p:spPr/>
        <p:txBody>
          <a:bodyPr/>
          <a:lstStyle/>
          <a:p>
            <a:r>
              <a:rPr lang="en-US"/>
              <a:t>Journey to Copilot</a:t>
            </a:r>
          </a:p>
        </p:txBody>
      </p:sp>
      <p:sp>
        <p:nvSpPr>
          <p:cNvPr id="6" name="Slide Number Placeholder 5">
            <a:extLst>
              <a:ext uri="{FF2B5EF4-FFF2-40B4-BE49-F238E27FC236}">
                <a16:creationId xmlns:a16="http://schemas.microsoft.com/office/drawing/2014/main" id="{B1505FA0-A6C9-0997-B1E4-29C0A6141B7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DF75326B-5925-1E0B-801E-AF7E354EC63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0915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DFB7-70A0-1665-D6E3-4A8CAF915DD2}"/>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B76B0EF-C30F-FDAC-0650-753D06E042BA}"/>
              </a:ext>
            </a:extLst>
          </p:cNvPr>
          <p:cNvSpPr>
            <a:spLocks noGrp="1"/>
          </p:cNvSpPr>
          <p:nvPr>
            <p:ph sz="half" idx="1"/>
          </p:nvPr>
        </p:nvSpPr>
        <p:spPr>
          <a:xfrm>
            <a:off x="381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D0EDF9-509E-B7B5-406B-7749F5FC06ED}"/>
              </a:ext>
            </a:extLst>
          </p:cNvPr>
          <p:cNvSpPr>
            <a:spLocks noGrp="1"/>
          </p:cNvSpPr>
          <p:nvPr>
            <p:ph sz="half" idx="2"/>
          </p:nvPr>
        </p:nvSpPr>
        <p:spPr>
          <a:xfrm>
            <a:off x="5715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83EC1C-D01B-4AFA-E5CB-CB9EA45004B2}"/>
              </a:ext>
            </a:extLst>
          </p:cNvPr>
          <p:cNvSpPr>
            <a:spLocks noGrp="1"/>
          </p:cNvSpPr>
          <p:nvPr>
            <p:ph type="dt" sz="half" idx="10"/>
          </p:nvPr>
        </p:nvSpPr>
        <p:spPr>
          <a:xfrm>
            <a:off x="381000" y="6242050"/>
            <a:ext cx="2743200" cy="365125"/>
          </a:xfrm>
        </p:spPr>
        <p:txBody>
          <a:bodyPr/>
          <a:lstStyle/>
          <a:p>
            <a:endParaRPr lang="en-US"/>
          </a:p>
        </p:txBody>
      </p:sp>
      <p:sp>
        <p:nvSpPr>
          <p:cNvPr id="6" name="Footer Placeholder 5">
            <a:extLst>
              <a:ext uri="{FF2B5EF4-FFF2-40B4-BE49-F238E27FC236}">
                <a16:creationId xmlns:a16="http://schemas.microsoft.com/office/drawing/2014/main" id="{80760E75-3DB5-88DA-8C51-62D26037C423}"/>
              </a:ext>
            </a:extLst>
          </p:cNvPr>
          <p:cNvSpPr>
            <a:spLocks noGrp="1"/>
          </p:cNvSpPr>
          <p:nvPr>
            <p:ph type="ftr" sz="quarter" idx="11"/>
          </p:nvPr>
        </p:nvSpPr>
        <p:spPr>
          <a:xfrm>
            <a:off x="3581400" y="6242050"/>
            <a:ext cx="4114800" cy="365125"/>
          </a:xfrm>
        </p:spPr>
        <p:txBody>
          <a:bodyPr/>
          <a:lstStyle/>
          <a:p>
            <a:r>
              <a:rPr lang="en-US"/>
              <a:t>Journey to Copilot</a:t>
            </a:r>
          </a:p>
        </p:txBody>
      </p:sp>
      <p:sp>
        <p:nvSpPr>
          <p:cNvPr id="7" name="Slide Number Placeholder 6">
            <a:extLst>
              <a:ext uri="{FF2B5EF4-FFF2-40B4-BE49-F238E27FC236}">
                <a16:creationId xmlns:a16="http://schemas.microsoft.com/office/drawing/2014/main" id="{F58E7EC2-179C-311E-A9E8-D465C5F736FD}"/>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ECACDD53-1F86-E418-E788-467AF6D1530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87975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8B8E-7848-30AF-3D59-8AF1A4C608FE}"/>
              </a:ext>
            </a:extLst>
          </p:cNvPr>
          <p:cNvSpPr>
            <a:spLocks noGrp="1"/>
          </p:cNvSpPr>
          <p:nvPr>
            <p:ph type="title"/>
          </p:nvPr>
        </p:nvSpPr>
        <p:spPr>
          <a:xfrm>
            <a:off x="382588" y="2508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92D2E-5DBF-88B7-5F5C-652CFE965F95}"/>
              </a:ext>
            </a:extLst>
          </p:cNvPr>
          <p:cNvSpPr>
            <a:spLocks noGrp="1"/>
          </p:cNvSpPr>
          <p:nvPr>
            <p:ph type="body" idx="1"/>
          </p:nvPr>
        </p:nvSpPr>
        <p:spPr>
          <a:xfrm>
            <a:off x="382588" y="15668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0B60D5-5D33-75D9-93C0-377F2BC4602D}"/>
              </a:ext>
            </a:extLst>
          </p:cNvPr>
          <p:cNvSpPr>
            <a:spLocks noGrp="1"/>
          </p:cNvSpPr>
          <p:nvPr>
            <p:ph sz="half" idx="2"/>
          </p:nvPr>
        </p:nvSpPr>
        <p:spPr>
          <a:xfrm>
            <a:off x="382588" y="23907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25DA9-5EB4-C98D-5B05-C4523B8821C8}"/>
              </a:ext>
            </a:extLst>
          </p:cNvPr>
          <p:cNvSpPr>
            <a:spLocks noGrp="1"/>
          </p:cNvSpPr>
          <p:nvPr>
            <p:ph type="body" sz="quarter" idx="3"/>
          </p:nvPr>
        </p:nvSpPr>
        <p:spPr>
          <a:xfrm>
            <a:off x="5715000" y="15668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FB6702-3DE9-928A-A39D-8180D4597F96}"/>
              </a:ext>
            </a:extLst>
          </p:cNvPr>
          <p:cNvSpPr>
            <a:spLocks noGrp="1"/>
          </p:cNvSpPr>
          <p:nvPr>
            <p:ph sz="quarter" idx="4"/>
          </p:nvPr>
        </p:nvSpPr>
        <p:spPr>
          <a:xfrm>
            <a:off x="5715000" y="23907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E29ECA-2675-6459-76F2-D75FA569EF77}"/>
              </a:ext>
            </a:extLst>
          </p:cNvPr>
          <p:cNvSpPr>
            <a:spLocks noGrp="1"/>
          </p:cNvSpPr>
          <p:nvPr>
            <p:ph type="dt" sz="half" idx="10"/>
          </p:nvPr>
        </p:nvSpPr>
        <p:spPr>
          <a:xfrm>
            <a:off x="381000" y="6242050"/>
            <a:ext cx="2743200" cy="365125"/>
          </a:xfrm>
        </p:spPr>
        <p:txBody>
          <a:bodyPr/>
          <a:lstStyle/>
          <a:p>
            <a:endParaRPr lang="en-US"/>
          </a:p>
        </p:txBody>
      </p:sp>
      <p:sp>
        <p:nvSpPr>
          <p:cNvPr id="8" name="Footer Placeholder 7">
            <a:extLst>
              <a:ext uri="{FF2B5EF4-FFF2-40B4-BE49-F238E27FC236}">
                <a16:creationId xmlns:a16="http://schemas.microsoft.com/office/drawing/2014/main" id="{8E748ED8-DACD-0038-D6D6-DE4AC207E2D3}"/>
              </a:ext>
            </a:extLst>
          </p:cNvPr>
          <p:cNvSpPr>
            <a:spLocks noGrp="1"/>
          </p:cNvSpPr>
          <p:nvPr>
            <p:ph type="ftr" sz="quarter" idx="11"/>
          </p:nvPr>
        </p:nvSpPr>
        <p:spPr>
          <a:xfrm>
            <a:off x="3581400" y="6242050"/>
            <a:ext cx="4114800" cy="365125"/>
          </a:xfrm>
        </p:spPr>
        <p:txBody>
          <a:bodyPr/>
          <a:lstStyle/>
          <a:p>
            <a:r>
              <a:rPr lang="en-US"/>
              <a:t>Journey to Copilot</a:t>
            </a:r>
          </a:p>
        </p:txBody>
      </p:sp>
      <p:sp>
        <p:nvSpPr>
          <p:cNvPr id="9" name="Slide Number Placeholder 8">
            <a:extLst>
              <a:ext uri="{FF2B5EF4-FFF2-40B4-BE49-F238E27FC236}">
                <a16:creationId xmlns:a16="http://schemas.microsoft.com/office/drawing/2014/main" id="{9DAECBAA-A556-42DF-4612-1F8A33B69A33}"/>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10" name="Rectangle 9">
            <a:extLst>
              <a:ext uri="{FF2B5EF4-FFF2-40B4-BE49-F238E27FC236}">
                <a16:creationId xmlns:a16="http://schemas.microsoft.com/office/drawing/2014/main" id="{5032FE57-96C7-114F-2AF4-DD1802AB550E}"/>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7336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C2C4-9465-E7E0-7BE9-86A26DFC42F2}"/>
              </a:ext>
            </a:extLst>
          </p:cNvPr>
          <p:cNvSpPr>
            <a:spLocks noGrp="1"/>
          </p:cNvSpPr>
          <p:nvPr>
            <p:ph type="title"/>
          </p:nvPr>
        </p:nvSpPr>
        <p:spPr>
          <a:xfrm>
            <a:off x="393700" y="250825"/>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A9798272-3D7A-0B34-A766-3948028AFE24}"/>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2DAE55C-2163-9917-99E9-F4D899E802B7}"/>
              </a:ext>
            </a:extLst>
          </p:cNvPr>
          <p:cNvSpPr>
            <a:spLocks noGrp="1"/>
          </p:cNvSpPr>
          <p:nvPr>
            <p:ph type="ftr" sz="quarter" idx="11"/>
          </p:nvPr>
        </p:nvSpPr>
        <p:spPr/>
        <p:txBody>
          <a:bodyPr/>
          <a:lstStyle/>
          <a:p>
            <a:r>
              <a:rPr lang="en-US"/>
              <a:t>Journey to Copilot</a:t>
            </a:r>
          </a:p>
        </p:txBody>
      </p:sp>
      <p:sp>
        <p:nvSpPr>
          <p:cNvPr id="5" name="Slide Number Placeholder 4">
            <a:extLst>
              <a:ext uri="{FF2B5EF4-FFF2-40B4-BE49-F238E27FC236}">
                <a16:creationId xmlns:a16="http://schemas.microsoft.com/office/drawing/2014/main" id="{BD20A7F5-44CE-4932-EF35-6D73ABD6674D}"/>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92178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Only" preserve="1">
  <p:cSld name="Title Only_N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C2C4-9465-E7E0-7BE9-86A26DFC42F2}"/>
              </a:ext>
            </a:extLst>
          </p:cNvPr>
          <p:cNvSpPr>
            <a:spLocks noGrp="1"/>
          </p:cNvSpPr>
          <p:nvPr>
            <p:ph type="title"/>
          </p:nvPr>
        </p:nvSpPr>
        <p:spPr>
          <a:xfrm>
            <a:off x="500856" y="951639"/>
            <a:ext cx="5595144" cy="802903"/>
          </a:xfrm>
        </p:spPr>
        <p:txBody>
          <a:bodyPr vert="horz" lIns="0" tIns="45720" rIns="0" bIns="45720" rtlCol="0" anchor="t">
            <a:noAutofit/>
          </a:bodyPr>
          <a:lstStyle>
            <a:lvl1pPr>
              <a:defRPr lang="en-US" sz="2800" dirty="0">
                <a:latin typeface="+mj-lt"/>
              </a:defRPr>
            </a:lvl1pPr>
          </a:lstStyle>
          <a:p>
            <a:pPr marL="0" lvl="0">
              <a:spcBef>
                <a:spcPts val="1200"/>
              </a:spcBef>
              <a:spcAft>
                <a:spcPts val="600"/>
              </a:spcAft>
            </a:pPr>
            <a:r>
              <a:rPr lang="en-US"/>
              <a:t>Click to edit Master title style</a:t>
            </a:r>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70633"/>
      </p:ext>
    </p:extLst>
  </p:cSld>
  <p:clrMapOvr>
    <a:masterClrMapping/>
  </p:clrMapOvr>
  <p:extLst>
    <p:ext uri="{DCECCB84-F9BA-43D5-87BE-67443E8EF086}">
      <p15:sldGuideLst xmlns:p15="http://schemas.microsoft.com/office/powerpoint/2012/main">
        <p15:guide id="1" orient="horz" pos="132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r>
              <a:rPr lang="en-US"/>
              <a:t>Journey to Copilot</a:t>
            </a:r>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1980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E80E828-E4CE-BACE-A177-578C6DDB43F5}"/>
              </a:ext>
            </a:extLst>
          </p:cNvPr>
          <p:cNvSpPr>
            <a:spLocks noGrp="1"/>
          </p:cNvSpPr>
          <p:nvPr>
            <p:ph idx="26"/>
          </p:nvPr>
        </p:nvSpPr>
        <p:spPr>
          <a:xfrm>
            <a:off x="7558167" y="0"/>
            <a:ext cx="4633833" cy="6858000"/>
          </a:xfrm>
          <a:prstGeom prst="rect">
            <a:avLst/>
          </a:prstGeom>
          <a:solidFill>
            <a:schemeClr val="bg1">
              <a:lumMod val="95000"/>
            </a:schemeClr>
          </a:solidFill>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1044158" y="796738"/>
            <a:ext cx="5722404" cy="679365"/>
          </a:xfrm>
          <a:prstGeom prst="rect">
            <a:avLst/>
          </a:prstGeom>
        </p:spPr>
        <p:txBody>
          <a:bodyPr/>
          <a:lstStyle>
            <a:lvl1pPr algn="l">
              <a:defRPr>
                <a:latin typeface="Montserrat Black" panose="00000A00000000000000" pitchFamily="2" charset="0"/>
              </a:defRPr>
            </a:lvl1pPr>
          </a:lstStyle>
          <a:p>
            <a:r>
              <a:rPr lang="en-US"/>
              <a:t>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1044157" y="1690688"/>
            <a:ext cx="5722404" cy="4370573"/>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Tree>
    <p:extLst>
      <p:ext uri="{BB962C8B-B14F-4D97-AF65-F5344CB8AC3E}">
        <p14:creationId xmlns:p14="http://schemas.microsoft.com/office/powerpoint/2010/main" val="22635652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1AFB2-43A1-88C3-1F8F-4E793BBF59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88F029-DB7D-90D3-34C5-72395F36A1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C03BEC-19F7-DF5D-6484-EBDCC59C4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18D6DC-4B4B-2883-E0B9-C1D347ABE62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D68B2B4-DC82-79DA-3A49-1017ECCA0797}"/>
              </a:ext>
            </a:extLst>
          </p:cNvPr>
          <p:cNvSpPr>
            <a:spLocks noGrp="1"/>
          </p:cNvSpPr>
          <p:nvPr>
            <p:ph type="ftr" sz="quarter" idx="11"/>
          </p:nvPr>
        </p:nvSpPr>
        <p:spPr/>
        <p:txBody>
          <a:bodyPr/>
          <a:lstStyle/>
          <a:p>
            <a:r>
              <a:rPr lang="en-US"/>
              <a:t>Journey to Copilot</a:t>
            </a:r>
          </a:p>
        </p:txBody>
      </p:sp>
      <p:sp>
        <p:nvSpPr>
          <p:cNvPr id="7" name="Slide Number Placeholder 6">
            <a:extLst>
              <a:ext uri="{FF2B5EF4-FFF2-40B4-BE49-F238E27FC236}">
                <a16:creationId xmlns:a16="http://schemas.microsoft.com/office/drawing/2014/main" id="{AB612CEA-0134-A61E-4A42-DD2C47D897A0}"/>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2E1D4765-3562-FC6A-81E5-70ABCCC1704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15806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BBCA-D1AB-FC0B-F9D6-70105EF13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03B6F6-D60A-5E0F-6CCA-3B90405FB6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9BC509-FE80-1ADA-BF94-5145CE876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EE832-BB9D-4599-20D5-EE066E58FAA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4E6D2E4-24F2-B1E2-9575-AF271B6DEC3A}"/>
              </a:ext>
            </a:extLst>
          </p:cNvPr>
          <p:cNvSpPr>
            <a:spLocks noGrp="1"/>
          </p:cNvSpPr>
          <p:nvPr>
            <p:ph type="ftr" sz="quarter" idx="11"/>
          </p:nvPr>
        </p:nvSpPr>
        <p:spPr/>
        <p:txBody>
          <a:bodyPr/>
          <a:lstStyle/>
          <a:p>
            <a:r>
              <a:rPr lang="en-US"/>
              <a:t>Journey to Copilot</a:t>
            </a:r>
          </a:p>
        </p:txBody>
      </p:sp>
      <p:sp>
        <p:nvSpPr>
          <p:cNvPr id="7" name="Slide Number Placeholder 6">
            <a:extLst>
              <a:ext uri="{FF2B5EF4-FFF2-40B4-BE49-F238E27FC236}">
                <a16:creationId xmlns:a16="http://schemas.microsoft.com/office/drawing/2014/main" id="{1A74F10C-357B-6AE5-E864-92C7095E9184}"/>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0830FE84-2A0A-77C8-BDA1-1218015F2A2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22531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042B3-DC9D-EF20-6073-3CE5596B37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5CC056-07C5-BF99-D343-02D23C76F4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CA41F-D976-8361-F048-396E3071AE1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156E965-15BB-CA18-A54B-315A1BBD926D}"/>
              </a:ext>
            </a:extLst>
          </p:cNvPr>
          <p:cNvSpPr>
            <a:spLocks noGrp="1"/>
          </p:cNvSpPr>
          <p:nvPr>
            <p:ph type="ftr" sz="quarter" idx="11"/>
          </p:nvPr>
        </p:nvSpPr>
        <p:spPr/>
        <p:txBody>
          <a:bodyPr/>
          <a:lstStyle/>
          <a:p>
            <a:r>
              <a:rPr lang="en-US"/>
              <a:t>Journey to Copilot</a:t>
            </a:r>
          </a:p>
        </p:txBody>
      </p:sp>
      <p:sp>
        <p:nvSpPr>
          <p:cNvPr id="6" name="Slide Number Placeholder 5">
            <a:extLst>
              <a:ext uri="{FF2B5EF4-FFF2-40B4-BE49-F238E27FC236}">
                <a16:creationId xmlns:a16="http://schemas.microsoft.com/office/drawing/2014/main" id="{D37FFA27-CB9D-227A-3426-655AFEEC83C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C535F9B6-6F4D-7883-3F81-44025E2B35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72388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FD0F7-36C0-34C0-A0CA-3B25AC0852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BD3995-9906-F7B4-545A-B0564350B3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8BAEC-B4F8-A04A-4BC2-E8ED1DD12A3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49CD486-A0AB-A65F-EC26-0ED5CC38ADEA}"/>
              </a:ext>
            </a:extLst>
          </p:cNvPr>
          <p:cNvSpPr>
            <a:spLocks noGrp="1"/>
          </p:cNvSpPr>
          <p:nvPr>
            <p:ph type="ftr" sz="quarter" idx="11"/>
          </p:nvPr>
        </p:nvSpPr>
        <p:spPr/>
        <p:txBody>
          <a:bodyPr/>
          <a:lstStyle/>
          <a:p>
            <a:r>
              <a:rPr lang="en-US"/>
              <a:t>Journey to Copilot</a:t>
            </a:r>
          </a:p>
        </p:txBody>
      </p:sp>
      <p:sp>
        <p:nvSpPr>
          <p:cNvPr id="6" name="Slide Number Placeholder 5">
            <a:extLst>
              <a:ext uri="{FF2B5EF4-FFF2-40B4-BE49-F238E27FC236}">
                <a16:creationId xmlns:a16="http://schemas.microsoft.com/office/drawing/2014/main" id="{AC569D57-84EB-8C3C-AD27-C0BF59384551}"/>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EA6A7E9-5A48-0B62-918D-4BE91AF83E1C}"/>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77208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0DFE0CCE-AF81-D964-81E3-986A81CA7C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263434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495300"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873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9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711460321"/>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10_Title Slide">
    <p:spTree>
      <p:nvGrpSpPr>
        <p:cNvPr id="1" name=""/>
        <p:cNvGrpSpPr/>
        <p:nvPr/>
      </p:nvGrpSpPr>
      <p:grpSpPr>
        <a:xfrm>
          <a:off x="0" y="0"/>
          <a:ext cx="0" cy="0"/>
          <a:chOff x="0" y="0"/>
          <a:chExt cx="0" cy="0"/>
        </a:xfrm>
      </p:grpSpPr>
      <p:pic>
        <p:nvPicPr>
          <p:cNvPr id="6" name="Picture 5" descr="A close-up of a white board&#10;&#10;Description automatically generated">
            <a:extLst>
              <a:ext uri="{FF2B5EF4-FFF2-40B4-BE49-F238E27FC236}">
                <a16:creationId xmlns:a16="http://schemas.microsoft.com/office/drawing/2014/main" id="{6E646153-32F9-AB0C-1204-90B32B4BF30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773" r="473" b="1774"/>
          <a:stretch/>
        </p:blipFill>
        <p:spPr>
          <a:xfrm>
            <a:off x="0" y="0"/>
            <a:ext cx="12192000" cy="6858000"/>
          </a:xfrm>
          <a:prstGeom prst="rect">
            <a:avLst/>
          </a:prstGeom>
        </p:spPr>
      </p:pic>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19394518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ssess_Detail Layout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6CCC1-C938-23FB-3A1E-5B443A95B036}"/>
              </a:ext>
            </a:extLst>
          </p:cNvPr>
          <p:cNvSpPr>
            <a:spLocks noGrp="1"/>
          </p:cNvSpPr>
          <p:nvPr>
            <p:ph type="title"/>
          </p:nvPr>
        </p:nvSpPr>
        <p:spPr>
          <a:xfrm>
            <a:off x="549274" y="508007"/>
            <a:ext cx="10058400" cy="340362"/>
          </a:xfrm>
        </p:spPr>
        <p:txBody>
          <a:bodyPr/>
          <a:lstStyle>
            <a:lvl1pPr algn="l" defTabSz="914400" rtl="0" eaLnBrk="1" latinLnBrk="0" hangingPunct="1">
              <a:lnSpc>
                <a:spcPct val="90000"/>
              </a:lnSpc>
              <a:spcBef>
                <a:spcPct val="0"/>
              </a:spcBef>
              <a:buNone/>
              <a:defRPr lang="en-US" sz="2600" kern="1200" spc="-50" baseline="0" dirty="0">
                <a:solidFill>
                  <a:schemeClr val="tx1"/>
                </a:solidFill>
                <a:latin typeface="+mj-lt"/>
                <a:ea typeface="+mj-ea"/>
                <a:cs typeface="+mj-cs"/>
              </a:defRPr>
            </a:lvl1pPr>
          </a:lstStyle>
          <a:p>
            <a:r>
              <a:rPr lang="en-US"/>
              <a:t>Click to edit Master title style</a:t>
            </a:r>
          </a:p>
        </p:txBody>
      </p:sp>
      <p:sp>
        <p:nvSpPr>
          <p:cNvPr id="3" name="Footer Placeholder 2">
            <a:extLst>
              <a:ext uri="{FF2B5EF4-FFF2-40B4-BE49-F238E27FC236}">
                <a16:creationId xmlns:a16="http://schemas.microsoft.com/office/drawing/2014/main" id="{5D0C276F-9505-2692-C5F8-3C70ACAFCA1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Journey to Copilot</a:t>
            </a:r>
          </a:p>
        </p:txBody>
      </p:sp>
      <p:sp>
        <p:nvSpPr>
          <p:cNvPr id="4" name="Slide Number Placeholder 3">
            <a:extLst>
              <a:ext uri="{FF2B5EF4-FFF2-40B4-BE49-F238E27FC236}">
                <a16:creationId xmlns:a16="http://schemas.microsoft.com/office/drawing/2014/main" id="{C950F4E5-2E15-05E2-2A39-1C3950D8D80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21" name="Text Placeholder 5">
            <a:extLst>
              <a:ext uri="{FF2B5EF4-FFF2-40B4-BE49-F238E27FC236}">
                <a16:creationId xmlns:a16="http://schemas.microsoft.com/office/drawing/2014/main" id="{5EF3BD5D-AB42-63F1-048C-CC6A96E2E947}"/>
              </a:ext>
            </a:extLst>
          </p:cNvPr>
          <p:cNvSpPr>
            <a:spLocks noGrp="1"/>
          </p:cNvSpPr>
          <p:nvPr>
            <p:ph type="body" sz="quarter" idx="25"/>
          </p:nvPr>
        </p:nvSpPr>
        <p:spPr>
          <a:xfrm>
            <a:off x="549274" y="933013"/>
            <a:ext cx="10058400" cy="520057"/>
          </a:xfrm>
        </p:spPr>
        <p:txBody>
          <a:bodyPr/>
          <a:lstStyle>
            <a:lvl1pPr>
              <a:spcBef>
                <a:spcPts val="600"/>
              </a:spcBef>
              <a:spcAft>
                <a:spcPts val="300"/>
              </a:spcAft>
              <a:defRPr sz="1600"/>
            </a:lvl1pPr>
            <a:lvl2pPr>
              <a:spcAft>
                <a:spcPts val="300"/>
              </a:spcAft>
              <a:defRPr sz="1600" spc="0" baseline="0">
                <a:gradFill>
                  <a:gsLst>
                    <a:gs pos="6000">
                      <a:srgbClr val="14B1FF"/>
                    </a:gs>
                    <a:gs pos="100000">
                      <a:srgbClr val="2976DB"/>
                    </a:gs>
                  </a:gsLst>
                  <a:lin ang="0" scaled="0"/>
                </a:gradFill>
              </a:defRPr>
            </a:lvl2pPr>
            <a:lvl3pPr>
              <a:spcBef>
                <a:spcPts val="300"/>
              </a:spcBef>
              <a:spcAft>
                <a:spcPts val="300"/>
              </a:spcAft>
              <a:defRPr sz="1000"/>
            </a:lvl3pPr>
            <a:lvl4pPr>
              <a:spcAft>
                <a:spcPts val="300"/>
              </a:spcAft>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9AD98987-F6E6-1404-C67F-9E4DD6984CD0}"/>
              </a:ext>
            </a:extLst>
          </p:cNvPr>
          <p:cNvSpPr/>
          <p:nvPr userDrawn="1"/>
        </p:nvSpPr>
        <p:spPr>
          <a:xfrm>
            <a:off x="0" y="6718300"/>
            <a:ext cx="12192000" cy="137160"/>
          </a:xfrm>
          <a:prstGeom prst="rect">
            <a:avLst/>
          </a:prstGeom>
          <a:gradFill>
            <a:gsLst>
              <a:gs pos="6000">
                <a:srgbClr val="14B1FF"/>
              </a:gs>
              <a:gs pos="100000">
                <a:srgbClr val="2976DB"/>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9" name="Text Placeholder 18">
            <a:extLst>
              <a:ext uri="{FF2B5EF4-FFF2-40B4-BE49-F238E27FC236}">
                <a16:creationId xmlns:a16="http://schemas.microsoft.com/office/drawing/2014/main" id="{E32F2129-7D28-A1C9-4708-25C6D14488B7}"/>
              </a:ext>
            </a:extLst>
          </p:cNvPr>
          <p:cNvSpPr>
            <a:spLocks noGrp="1"/>
          </p:cNvSpPr>
          <p:nvPr>
            <p:ph type="body" sz="quarter" idx="28"/>
          </p:nvPr>
        </p:nvSpPr>
        <p:spPr>
          <a:xfrm>
            <a:off x="549274" y="1638300"/>
            <a:ext cx="5480051"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C91EA321-E456-E577-9A5D-4FA1A6E3B5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34039" y="548639"/>
            <a:ext cx="954723" cy="954723"/>
          </a:xfrm>
          <a:prstGeom prst="rect">
            <a:avLst/>
          </a:prstGeom>
        </p:spPr>
      </p:pic>
    </p:spTree>
    <p:extLst>
      <p:ext uri="{BB962C8B-B14F-4D97-AF65-F5344CB8AC3E}">
        <p14:creationId xmlns:p14="http://schemas.microsoft.com/office/powerpoint/2010/main" val="24835877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Blank - Light Gradient">
    <p:bg>
      <p:bgPr>
        <a:gradFill>
          <a:gsLst>
            <a:gs pos="0">
              <a:srgbClr val="50E6FF"/>
            </a:gs>
            <a:gs pos="100000">
              <a:srgbClr val="D59DFF"/>
            </a:gs>
          </a:gsLst>
          <a:lin ang="2400000" scaled="0"/>
        </a:gra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35D8F7-37B3-8A61-0D77-6182149CE4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31145681"/>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and Image w/ 3 points">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E80E828-E4CE-BACE-A177-578C6DDB43F5}"/>
              </a:ext>
            </a:extLst>
          </p:cNvPr>
          <p:cNvSpPr>
            <a:spLocks noGrp="1"/>
          </p:cNvSpPr>
          <p:nvPr>
            <p:ph idx="26"/>
          </p:nvPr>
        </p:nvSpPr>
        <p:spPr>
          <a:xfrm>
            <a:off x="7558167" y="0"/>
            <a:ext cx="4633833" cy="6858000"/>
          </a:xfrm>
          <a:prstGeom prst="rect">
            <a:avLst/>
          </a:prstGeom>
          <a:solidFill>
            <a:schemeClr val="bg1">
              <a:lumMod val="95000"/>
            </a:schemeClr>
          </a:solidFill>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1044158" y="796738"/>
            <a:ext cx="5722404" cy="679365"/>
          </a:xfrm>
          <a:prstGeom prst="rect">
            <a:avLst/>
          </a:prstGeom>
        </p:spPr>
        <p:txBody>
          <a:bodyPr/>
          <a:lstStyle>
            <a:lvl1pPr algn="l">
              <a:defRPr>
                <a:latin typeface="Montserrat Black" panose="00000A00000000000000" pitchFamily="2" charset="0"/>
              </a:defRPr>
            </a:lvl1pPr>
          </a:lstStyle>
          <a:p>
            <a:r>
              <a:rPr lang="en-US"/>
              <a:t>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2351957" y="2063321"/>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 name="Content Placeholder 2">
            <a:extLst>
              <a:ext uri="{FF2B5EF4-FFF2-40B4-BE49-F238E27FC236}">
                <a16:creationId xmlns:a16="http://schemas.microsoft.com/office/drawing/2014/main" id="{93B2C77A-BC6B-748B-0D8B-B13F3BD636D8}"/>
              </a:ext>
            </a:extLst>
          </p:cNvPr>
          <p:cNvSpPr>
            <a:spLocks noGrp="1"/>
          </p:cNvSpPr>
          <p:nvPr>
            <p:ph idx="27" hasCustomPrompt="1"/>
          </p:nvPr>
        </p:nvSpPr>
        <p:spPr>
          <a:xfrm>
            <a:off x="1142600" y="2063320"/>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
        <p:nvSpPr>
          <p:cNvPr id="4" name="Content Placeholder 2">
            <a:extLst>
              <a:ext uri="{FF2B5EF4-FFF2-40B4-BE49-F238E27FC236}">
                <a16:creationId xmlns:a16="http://schemas.microsoft.com/office/drawing/2014/main" id="{7B0F5308-3676-7B28-6E38-08202B4302EB}"/>
              </a:ext>
            </a:extLst>
          </p:cNvPr>
          <p:cNvSpPr>
            <a:spLocks noGrp="1"/>
          </p:cNvSpPr>
          <p:nvPr>
            <p:ph idx="28" hasCustomPrompt="1"/>
          </p:nvPr>
        </p:nvSpPr>
        <p:spPr>
          <a:xfrm>
            <a:off x="2351957" y="3388463"/>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5" name="Content Placeholder 2">
            <a:extLst>
              <a:ext uri="{FF2B5EF4-FFF2-40B4-BE49-F238E27FC236}">
                <a16:creationId xmlns:a16="http://schemas.microsoft.com/office/drawing/2014/main" id="{891B0FCC-A8A9-7CD4-DD0A-B5AB406A5863}"/>
              </a:ext>
            </a:extLst>
          </p:cNvPr>
          <p:cNvSpPr>
            <a:spLocks noGrp="1"/>
          </p:cNvSpPr>
          <p:nvPr>
            <p:ph idx="29" hasCustomPrompt="1"/>
          </p:nvPr>
        </p:nvSpPr>
        <p:spPr>
          <a:xfrm>
            <a:off x="1142600" y="3388462"/>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
        <p:nvSpPr>
          <p:cNvPr id="7" name="Content Placeholder 2">
            <a:extLst>
              <a:ext uri="{FF2B5EF4-FFF2-40B4-BE49-F238E27FC236}">
                <a16:creationId xmlns:a16="http://schemas.microsoft.com/office/drawing/2014/main" id="{7BC0F928-F167-9891-8DE9-5A9F7ACA05CF}"/>
              </a:ext>
            </a:extLst>
          </p:cNvPr>
          <p:cNvSpPr>
            <a:spLocks noGrp="1"/>
          </p:cNvSpPr>
          <p:nvPr>
            <p:ph idx="30" hasCustomPrompt="1"/>
          </p:nvPr>
        </p:nvSpPr>
        <p:spPr>
          <a:xfrm>
            <a:off x="2375716" y="4740810"/>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9" name="Content Placeholder 2">
            <a:extLst>
              <a:ext uri="{FF2B5EF4-FFF2-40B4-BE49-F238E27FC236}">
                <a16:creationId xmlns:a16="http://schemas.microsoft.com/office/drawing/2014/main" id="{E57BE6C7-4F54-69B8-E089-D938F8B71774}"/>
              </a:ext>
            </a:extLst>
          </p:cNvPr>
          <p:cNvSpPr>
            <a:spLocks noGrp="1"/>
          </p:cNvSpPr>
          <p:nvPr>
            <p:ph idx="31" hasCustomPrompt="1"/>
          </p:nvPr>
        </p:nvSpPr>
        <p:spPr>
          <a:xfrm>
            <a:off x="1166359" y="4740809"/>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Tree>
    <p:extLst>
      <p:ext uri="{BB962C8B-B14F-4D97-AF65-F5344CB8AC3E}">
        <p14:creationId xmlns:p14="http://schemas.microsoft.com/office/powerpoint/2010/main" val="34660263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Title and Content - rebui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baseline="0">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49274" y="1638301"/>
            <a:ext cx="11093451" cy="4603750"/>
          </a:xfrm>
        </p:spPr>
        <p:txBody>
          <a:bodyPr/>
          <a:lstStyle>
            <a:lvl1pPr>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361D7DC-9D69-D3C0-A342-7E96CE282816}"/>
              </a:ext>
            </a:extLst>
          </p:cNvPr>
          <p:cNvSpPr>
            <a:spLocks noGrp="1"/>
          </p:cNvSpPr>
          <p:nvPr>
            <p:ph type="sldNum" sz="quarter" idx="12"/>
          </p:nvPr>
        </p:nvSpPr>
        <p:spPr/>
        <p:txBody>
          <a:bodyPr/>
          <a:lstStyle/>
          <a:p>
            <a:fld id="{DC48A51A-34A3-4597-969C-A01C1BAEFC32}" type="slidenum">
              <a:rPr lang="en-US" smtClean="0"/>
              <a:t>‹#›</a:t>
            </a:fld>
            <a:endParaRPr lang="en-US"/>
          </a:p>
        </p:txBody>
      </p:sp>
    </p:spTree>
    <p:extLst>
      <p:ext uri="{BB962C8B-B14F-4D97-AF65-F5344CB8AC3E}">
        <p14:creationId xmlns:p14="http://schemas.microsoft.com/office/powerpoint/2010/main" val="439932667"/>
      </p:ext>
    </p:extLst>
  </p:cSld>
  <p:clrMapOvr>
    <a:masterClrMapping/>
  </p:clrMapOvr>
  <p:transition>
    <p:fade/>
  </p:transition>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Prepare_Section slide with rubric">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1843180-EEDE-05CF-BFBF-286942BBB6C4}"/>
              </a:ext>
            </a:extLst>
          </p:cNvPr>
          <p:cNvSpPr/>
          <p:nvPr userDrawn="1"/>
        </p:nvSpPr>
        <p:spPr>
          <a:xfrm>
            <a:off x="0" y="0"/>
            <a:ext cx="12192000" cy="6858000"/>
          </a:xfrm>
          <a:prstGeom prst="rect">
            <a:avLst/>
          </a:prstGeom>
          <a:gradFill>
            <a:gsLst>
              <a:gs pos="100000">
                <a:schemeClr val="accent5"/>
              </a:gs>
              <a:gs pos="0">
                <a:srgbClr val="B791F7"/>
              </a:gs>
              <a:gs pos="30000">
                <a:srgbClr val="6462E4">
                  <a:lumMod val="100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8FE305BE-18A1-0942-6062-8821EF9E869A}"/>
              </a:ext>
            </a:extLst>
          </p:cNvPr>
          <p:cNvSpPr>
            <a:spLocks noGrp="1"/>
          </p:cNvSpPr>
          <p:nvPr>
            <p:ph type="title"/>
          </p:nvPr>
        </p:nvSpPr>
        <p:spPr>
          <a:xfrm>
            <a:off x="549274" y="3365500"/>
            <a:ext cx="4206240" cy="1903912"/>
          </a:xfrm>
        </p:spPr>
        <p:txBody>
          <a:bodyPr anchor="t" anchorCtr="0"/>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EE576D92-A183-6157-4180-3A75A6BC1053}"/>
              </a:ext>
            </a:extLst>
          </p:cNvPr>
          <p:cNvSpPr>
            <a:spLocks noGrp="1"/>
          </p:cNvSpPr>
          <p:nvPr>
            <p:ph type="ftr" sz="quarter" idx="10"/>
          </p:nvPr>
        </p:nvSpPr>
        <p:spPr/>
        <p:txBody>
          <a:bodyPr/>
          <a:lstStyle>
            <a:lvl1pPr>
              <a:defRPr>
                <a:solidFill>
                  <a:schemeClr val="bg1">
                    <a:alpha val="0"/>
                  </a:schemeClr>
                </a:solidFill>
              </a:defRPr>
            </a:lvl1pPr>
          </a:lstStyle>
          <a:p>
            <a:pPr defTabSz="914400">
              <a:defRPr/>
            </a:pPr>
            <a:r>
              <a:rPr lang="en-US"/>
              <a:t>Journey to Copilot</a:t>
            </a:r>
          </a:p>
        </p:txBody>
      </p:sp>
      <p:sp>
        <p:nvSpPr>
          <p:cNvPr id="6" name="Slide Number Placeholder 5">
            <a:extLst>
              <a:ext uri="{FF2B5EF4-FFF2-40B4-BE49-F238E27FC236}">
                <a16:creationId xmlns:a16="http://schemas.microsoft.com/office/drawing/2014/main" id="{075DF1DD-E965-5DD5-6A1E-E9943C781597}"/>
              </a:ext>
            </a:extLst>
          </p:cNvPr>
          <p:cNvSpPr>
            <a:spLocks noGrp="1"/>
          </p:cNvSpPr>
          <p:nvPr>
            <p:ph type="sldNum" sz="quarter" idx="11"/>
          </p:nvPr>
        </p:nvSpPr>
        <p:spPr/>
        <p:txBody>
          <a:bodyPr/>
          <a:lstStyle>
            <a:lvl1pPr>
              <a:defRPr>
                <a:solidFill>
                  <a:schemeClr val="bg1"/>
                </a:solidFill>
              </a:defRPr>
            </a:lvl1pPr>
          </a:lstStyle>
          <a:p>
            <a:pPr defTabSz="914400">
              <a:defRPr/>
            </a:pPr>
            <a:fld id="{C67CA0B0-04EF-433A-8113-67BC344D39D3}" type="slidenum">
              <a:rPr lang="en-US" smtClean="0"/>
              <a:pPr defTabSz="914400">
                <a:defRPr/>
              </a:pPr>
              <a:t>‹#›</a:t>
            </a:fld>
            <a:endParaRPr lang="en-US"/>
          </a:p>
        </p:txBody>
      </p:sp>
      <p:sp>
        <p:nvSpPr>
          <p:cNvPr id="7" name="Text Placeholder 6">
            <a:extLst>
              <a:ext uri="{FF2B5EF4-FFF2-40B4-BE49-F238E27FC236}">
                <a16:creationId xmlns:a16="http://schemas.microsoft.com/office/drawing/2014/main" id="{E2DFFF80-41D1-830E-0184-A30400B43C59}"/>
              </a:ext>
            </a:extLst>
          </p:cNvPr>
          <p:cNvSpPr>
            <a:spLocks noGrp="1"/>
          </p:cNvSpPr>
          <p:nvPr>
            <p:ph type="body" sz="quarter" idx="12"/>
          </p:nvPr>
        </p:nvSpPr>
        <p:spPr>
          <a:xfrm>
            <a:off x="549275" y="2431149"/>
            <a:ext cx="4206240" cy="796925"/>
          </a:xfrm>
        </p:spPr>
        <p:txBody>
          <a:bodyPr anchor="b"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Copilot" descr="Copilot icon">
            <a:extLst>
              <a:ext uri="{FF2B5EF4-FFF2-40B4-BE49-F238E27FC236}">
                <a16:creationId xmlns:a16="http://schemas.microsoft.com/office/drawing/2014/main" id="{FCA5ECC0-A6B7-35F1-097F-89353EB3F379}"/>
              </a:ext>
            </a:extLst>
          </p:cNvPr>
          <p:cNvPicPr>
            <a:picLocks noChangeAspect="1"/>
          </p:cNvPicPr>
          <p:nvPr userDrawn="1"/>
        </p:nvPicPr>
        <p:blipFill>
          <a:blip r:embed="rId2"/>
          <a:stretch>
            <a:fillRect/>
          </a:stretch>
        </p:blipFill>
        <p:spPr>
          <a:xfrm>
            <a:off x="549275" y="362567"/>
            <a:ext cx="950977" cy="950976"/>
          </a:xfrm>
          <a:prstGeom prst="rect">
            <a:avLst/>
          </a:prstGeom>
          <a:noFill/>
          <a:ln>
            <a:noFill/>
            <a:headEnd type="none" w="med" len="med"/>
            <a:tailEnd type="none" w="med" len="med"/>
          </a:ln>
          <a:effectLst>
            <a:outerShdw blurRad="63500" dist="63500" dir="8100000" algn="tr" rotWithShape="0">
              <a:prstClr val="black">
                <a:alpha val="10000"/>
              </a:prstClr>
            </a:outerShdw>
          </a:effectLst>
        </p:spPr>
      </p:pic>
    </p:spTree>
    <p:extLst>
      <p:ext uri="{BB962C8B-B14F-4D97-AF65-F5344CB8AC3E}">
        <p14:creationId xmlns:p14="http://schemas.microsoft.com/office/powerpoint/2010/main" val="15005584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Title_Illustration_Soft focus">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B2FCDC-1864-6C1C-3C44-C6412B97D96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88952" cy="6856285"/>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13419986-4044-B473-D837-12B9FB4AFBF0}"/>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98B178F9-93DD-7447-DB0C-4B190F656E74}"/>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386516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B337E0A-AA0A-563E-746F-88DFDBD46F6A}"/>
              </a:ext>
            </a:extLst>
          </p:cNvPr>
          <p:cNvGrpSpPr/>
          <p:nvPr userDrawn="1"/>
        </p:nvGrpSpPr>
        <p:grpSpPr>
          <a:xfrm>
            <a:off x="0" y="0"/>
            <a:ext cx="12192000" cy="6858000"/>
            <a:chOff x="0" y="0"/>
            <a:chExt cx="12192000" cy="6858000"/>
          </a:xfrm>
        </p:grpSpPr>
        <p:pic>
          <p:nvPicPr>
            <p:cNvPr id="4" name="Picture 3" descr="A blurry image of a person's hand&#10;&#10;Description automatically generated">
              <a:extLst>
                <a:ext uri="{FF2B5EF4-FFF2-40B4-BE49-F238E27FC236}">
                  <a16:creationId xmlns:a16="http://schemas.microsoft.com/office/drawing/2014/main" id="{981B8DF7-34EC-6688-A88F-ED8C3597D696}"/>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6" name="Rectangle 5">
              <a:extLst>
                <a:ext uri="{FF2B5EF4-FFF2-40B4-BE49-F238E27FC236}">
                  <a16:creationId xmlns:a16="http://schemas.microsoft.com/office/drawing/2014/main" id="{7F178E1B-908A-F34D-06CD-1931EB203EC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378356707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Half white half gradi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3B630B-98F0-A558-44D6-C08F95FB3C1E}"/>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Rectangle 1">
            <a:extLst>
              <a:ext uri="{FF2B5EF4-FFF2-40B4-BE49-F238E27FC236}">
                <a16:creationId xmlns:a16="http://schemas.microsoft.com/office/drawing/2014/main" id="{173B2449-29BC-FA3D-8E8C-DCCEE8B99D26}"/>
              </a:ext>
              <a:ext uri="{C183D7F6-B498-43B3-948B-1728B52AA6E4}">
                <adec:decorative xmlns:adec="http://schemas.microsoft.com/office/drawing/2017/decorative" val="1"/>
              </a:ext>
            </a:extLst>
          </p:cNvPr>
          <p:cNvSpPr/>
          <p:nvPr userDrawn="1"/>
        </p:nvSpPr>
        <p:spPr>
          <a:xfrm>
            <a:off x="-5081" y="0"/>
            <a:ext cx="5883367" cy="6775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574816" y="1828801"/>
            <a:ext cx="4599528" cy="4171950"/>
          </a:xfrm>
        </p:spPr>
        <p:txBody>
          <a:bodyPr>
            <a:noAutofit/>
          </a:bodyPr>
          <a:lstStyle>
            <a:lvl1pPr marL="0" indent="0">
              <a:lnSpc>
                <a:spcPct val="100000"/>
              </a:lnSpc>
              <a:spcBef>
                <a:spcPts val="1600"/>
              </a:spcBef>
              <a:buNone/>
              <a:defRPr sz="1600">
                <a:solidFill>
                  <a:schemeClr val="accent2"/>
                </a:solidFill>
                <a:latin typeface="+mj-lt"/>
              </a:defRPr>
            </a:lvl1pPr>
            <a:lvl2pPr marL="0" indent="0">
              <a:lnSpc>
                <a:spcPct val="100000"/>
              </a:lnSpc>
              <a:spcBef>
                <a:spcPts val="900"/>
              </a:spcBef>
              <a:buNone/>
              <a:defRPr sz="1400">
                <a:solidFill>
                  <a:srgbClr val="000000"/>
                </a:solidFill>
              </a:defRPr>
            </a:lvl2pPr>
            <a:lvl3pPr>
              <a:lnSpc>
                <a:spcPct val="100000"/>
              </a:lnSpc>
              <a:defRPr sz="1401">
                <a:solidFill>
                  <a:srgbClr val="000000"/>
                </a:solidFill>
              </a:defRPr>
            </a:lvl3pPr>
            <a:lvl4pPr>
              <a:lnSpc>
                <a:spcPct val="100000"/>
              </a:lnSpc>
              <a:defRPr sz="1200">
                <a:solidFill>
                  <a:srgbClr val="000000"/>
                </a:solidFill>
              </a:defRPr>
            </a:lvl4pPr>
            <a:lvl5pPr>
              <a:lnSpc>
                <a:spcPct val="100000"/>
              </a:lnSpc>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 uri="{C183D7F6-B498-43B3-948B-1728B52AA6E4}">
                <adec:decorative xmlns:adec="http://schemas.microsoft.com/office/drawing/2017/decorative" val="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0B9A94C-F8F8-2A22-B125-7808DDC912F3}"/>
              </a:ext>
            </a:extLst>
          </p:cNvPr>
          <p:cNvSpPr>
            <a:spLocks noGrp="1"/>
          </p:cNvSpPr>
          <p:nvPr>
            <p:ph type="title"/>
          </p:nvPr>
        </p:nvSpPr>
        <p:spPr>
          <a:xfrm>
            <a:off x="574816" y="510988"/>
            <a:ext cx="4744670" cy="430887"/>
          </a:xfrm>
        </p:spPr>
        <p:txBody>
          <a:bodyPr/>
          <a:lstStyle/>
          <a:p>
            <a:r>
              <a:rPr lang="en-US"/>
              <a:t>Click to edit Master title style</a:t>
            </a:r>
          </a:p>
        </p:txBody>
      </p:sp>
    </p:spTree>
    <p:extLst>
      <p:ext uri="{BB962C8B-B14F-4D97-AF65-F5344CB8AC3E}">
        <p14:creationId xmlns:p14="http://schemas.microsoft.com/office/powerpoint/2010/main" val="184303368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Text 3 column">
    <p:bg>
      <p:bgPr>
        <a:solidFill>
          <a:schemeClr val="bg1"/>
        </a:solidFill>
        <a:effectLst/>
      </p:bgPr>
    </p:bg>
    <p:spTree>
      <p:nvGrpSpPr>
        <p:cNvPr id="1" name=""/>
        <p:cNvGrpSpPr/>
        <p:nvPr/>
      </p:nvGrpSpPr>
      <p:grpSpPr>
        <a:xfrm>
          <a:off x="0" y="0"/>
          <a:ext cx="0" cy="0"/>
          <a:chOff x="0" y="0"/>
          <a:chExt cx="0" cy="0"/>
        </a:xfrm>
      </p:grpSpPr>
      <p:sp>
        <p:nvSpPr>
          <p:cNvPr id="13" name="Title Shape">
            <a:extLst>
              <a:ext uri="{FF2B5EF4-FFF2-40B4-BE49-F238E27FC236}">
                <a16:creationId xmlns:a16="http://schemas.microsoft.com/office/drawing/2014/main" id="{EC2AB48C-F0EC-69FC-05BF-225043EED7FC}"/>
              </a:ext>
            </a:extLst>
          </p:cNvPr>
          <p:cNvSpPr/>
          <p:nvPr/>
        </p:nvSpPr>
        <p:spPr>
          <a:xfrm>
            <a:off x="-641499" y="507365"/>
            <a:ext cx="1644793" cy="1261533"/>
          </a:xfrm>
          <a:custGeom>
            <a:avLst/>
            <a:gdLst>
              <a:gd name="connsiteX0" fmla="*/ 0 w 2875634"/>
              <a:gd name="connsiteY0" fmla="*/ 621242 h 1242483"/>
              <a:gd name="connsiteX1" fmla="*/ 621242 w 2875634"/>
              <a:gd name="connsiteY1" fmla="*/ 0 h 1242483"/>
              <a:gd name="connsiteX2" fmla="*/ 2254393 w 2875634"/>
              <a:gd name="connsiteY2" fmla="*/ 0 h 1242483"/>
              <a:gd name="connsiteX3" fmla="*/ 2875635 w 2875634"/>
              <a:gd name="connsiteY3" fmla="*/ 621242 h 1242483"/>
              <a:gd name="connsiteX4" fmla="*/ 2875634 w 2875634"/>
              <a:gd name="connsiteY4" fmla="*/ 621242 h 1242483"/>
              <a:gd name="connsiteX5" fmla="*/ 2254392 w 2875634"/>
              <a:gd name="connsiteY5" fmla="*/ 1242484 h 1242483"/>
              <a:gd name="connsiteX6" fmla="*/ 621242 w 2875634"/>
              <a:gd name="connsiteY6" fmla="*/ 1242483 h 1242483"/>
              <a:gd name="connsiteX7" fmla="*/ 0 w 2875634"/>
              <a:gd name="connsiteY7" fmla="*/ 621241 h 1242483"/>
              <a:gd name="connsiteX8" fmla="*/ 0 w 2875634"/>
              <a:gd name="connsiteY8" fmla="*/ 621242 h 1242483"/>
              <a:gd name="connsiteX0" fmla="*/ 0 w 2875635"/>
              <a:gd name="connsiteY0" fmla="*/ 621241 h 1242484"/>
              <a:gd name="connsiteX1" fmla="*/ 621242 w 2875635"/>
              <a:gd name="connsiteY1" fmla="*/ 0 h 1242484"/>
              <a:gd name="connsiteX2" fmla="*/ 2254393 w 2875635"/>
              <a:gd name="connsiteY2" fmla="*/ 0 h 1242484"/>
              <a:gd name="connsiteX3" fmla="*/ 2875635 w 2875635"/>
              <a:gd name="connsiteY3" fmla="*/ 621242 h 1242484"/>
              <a:gd name="connsiteX4" fmla="*/ 2875634 w 2875635"/>
              <a:gd name="connsiteY4" fmla="*/ 621242 h 1242484"/>
              <a:gd name="connsiteX5" fmla="*/ 2254392 w 2875635"/>
              <a:gd name="connsiteY5" fmla="*/ 1242484 h 1242484"/>
              <a:gd name="connsiteX6" fmla="*/ 621242 w 2875635"/>
              <a:gd name="connsiteY6" fmla="*/ 1242483 h 1242484"/>
              <a:gd name="connsiteX7" fmla="*/ 0 w 2875635"/>
              <a:gd name="connsiteY7" fmla="*/ 621241 h 1242484"/>
              <a:gd name="connsiteX0" fmla="*/ 204144 w 2458537"/>
              <a:gd name="connsiteY0" fmla="*/ 1242483 h 1242484"/>
              <a:gd name="connsiteX1" fmla="*/ 204144 w 2458537"/>
              <a:gd name="connsiteY1" fmla="*/ 0 h 1242484"/>
              <a:gd name="connsiteX2" fmla="*/ 1837295 w 2458537"/>
              <a:gd name="connsiteY2" fmla="*/ 0 h 1242484"/>
              <a:gd name="connsiteX3" fmla="*/ 2458537 w 2458537"/>
              <a:gd name="connsiteY3" fmla="*/ 621242 h 1242484"/>
              <a:gd name="connsiteX4" fmla="*/ 2458536 w 2458537"/>
              <a:gd name="connsiteY4" fmla="*/ 621242 h 1242484"/>
              <a:gd name="connsiteX5" fmla="*/ 1837294 w 2458537"/>
              <a:gd name="connsiteY5" fmla="*/ 1242484 h 1242484"/>
              <a:gd name="connsiteX6" fmla="*/ 204144 w 2458537"/>
              <a:gd name="connsiteY6" fmla="*/ 1242483 h 1242484"/>
              <a:gd name="connsiteX0" fmla="*/ 0 w 2254393"/>
              <a:gd name="connsiteY0" fmla="*/ 1242483 h 1242484"/>
              <a:gd name="connsiteX1" fmla="*/ 0 w 2254393"/>
              <a:gd name="connsiteY1" fmla="*/ 0 h 1242484"/>
              <a:gd name="connsiteX2" fmla="*/ 1633151 w 2254393"/>
              <a:gd name="connsiteY2" fmla="*/ 0 h 1242484"/>
              <a:gd name="connsiteX3" fmla="*/ 2254393 w 2254393"/>
              <a:gd name="connsiteY3" fmla="*/ 621242 h 1242484"/>
              <a:gd name="connsiteX4" fmla="*/ 2254392 w 2254393"/>
              <a:gd name="connsiteY4" fmla="*/ 621242 h 1242484"/>
              <a:gd name="connsiteX5" fmla="*/ 1633150 w 2254393"/>
              <a:gd name="connsiteY5" fmla="*/ 1242484 h 1242484"/>
              <a:gd name="connsiteX6" fmla="*/ 0 w 2254393"/>
              <a:gd name="connsiteY6" fmla="*/ 1242483 h 1242484"/>
              <a:gd name="connsiteX0" fmla="*/ 609600 w 2254393"/>
              <a:gd name="connsiteY0" fmla="*/ 1252008 h 1252008"/>
              <a:gd name="connsiteX1" fmla="*/ 0 w 2254393"/>
              <a:gd name="connsiteY1" fmla="*/ 0 h 1252008"/>
              <a:gd name="connsiteX2" fmla="*/ 1633151 w 2254393"/>
              <a:gd name="connsiteY2" fmla="*/ 0 h 1252008"/>
              <a:gd name="connsiteX3" fmla="*/ 2254393 w 2254393"/>
              <a:gd name="connsiteY3" fmla="*/ 621242 h 1252008"/>
              <a:gd name="connsiteX4" fmla="*/ 2254392 w 2254393"/>
              <a:gd name="connsiteY4" fmla="*/ 621242 h 1252008"/>
              <a:gd name="connsiteX5" fmla="*/ 1633150 w 2254393"/>
              <a:gd name="connsiteY5" fmla="*/ 1242484 h 1252008"/>
              <a:gd name="connsiteX6" fmla="*/ 609600 w 2254393"/>
              <a:gd name="connsiteY6" fmla="*/ 1252008 h 1252008"/>
              <a:gd name="connsiteX0" fmla="*/ 0 w 1644793"/>
              <a:gd name="connsiteY0" fmla="*/ 1261533 h 1261533"/>
              <a:gd name="connsiteX1" fmla="*/ 0 w 1644793"/>
              <a:gd name="connsiteY1" fmla="*/ 0 h 1261533"/>
              <a:gd name="connsiteX2" fmla="*/ 1023551 w 1644793"/>
              <a:gd name="connsiteY2" fmla="*/ 9525 h 1261533"/>
              <a:gd name="connsiteX3" fmla="*/ 1644793 w 1644793"/>
              <a:gd name="connsiteY3" fmla="*/ 630767 h 1261533"/>
              <a:gd name="connsiteX4" fmla="*/ 1644792 w 1644793"/>
              <a:gd name="connsiteY4" fmla="*/ 630767 h 1261533"/>
              <a:gd name="connsiteX5" fmla="*/ 1023550 w 1644793"/>
              <a:gd name="connsiteY5" fmla="*/ 1252009 h 1261533"/>
              <a:gd name="connsiteX6" fmla="*/ 0 w 1644793"/>
              <a:gd name="connsiteY6" fmla="*/ 1261533 h 126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793" h="1261533">
                <a:moveTo>
                  <a:pt x="0" y="1261533"/>
                </a:moveTo>
                <a:lnTo>
                  <a:pt x="0" y="0"/>
                </a:lnTo>
                <a:lnTo>
                  <a:pt x="1023551" y="9525"/>
                </a:lnTo>
                <a:cubicBezTo>
                  <a:pt x="1366653" y="9525"/>
                  <a:pt x="1644793" y="287665"/>
                  <a:pt x="1644793" y="630767"/>
                </a:cubicBezTo>
                <a:lnTo>
                  <a:pt x="1644792" y="630767"/>
                </a:lnTo>
                <a:cubicBezTo>
                  <a:pt x="1644792" y="973869"/>
                  <a:pt x="1366652" y="1252009"/>
                  <a:pt x="1023550" y="1252009"/>
                </a:cubicBezTo>
                <a:lnTo>
                  <a:pt x="0" y="1261533"/>
                </a:lnTo>
                <a:close/>
              </a:path>
            </a:pathLst>
          </a:custGeom>
          <a:solidFill>
            <a:schemeClr val="bg1"/>
          </a:solidFill>
          <a:ln w="38100">
            <a:noFill/>
          </a:ln>
          <a:effectLst>
            <a:glow rad="139700">
              <a:schemeClr val="accent6">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Roboto Light" panose="02000000000000000000" pitchFamily="2" charset="0"/>
            </a:endParaRPr>
          </a:p>
        </p:txBody>
      </p:sp>
      <p:cxnSp>
        <p:nvCxnSpPr>
          <p:cNvPr id="18" name="Title Line">
            <a:extLst>
              <a:ext uri="{FF2B5EF4-FFF2-40B4-BE49-F238E27FC236}">
                <a16:creationId xmlns:a16="http://schemas.microsoft.com/office/drawing/2014/main" id="{1E501A6A-469C-4CE1-3465-17E8AB95D1B1}"/>
              </a:ext>
            </a:extLst>
          </p:cNvPr>
          <p:cNvCxnSpPr>
            <a:cxnSpLocks/>
          </p:cNvCxnSpPr>
          <p:nvPr/>
        </p:nvCxnSpPr>
        <p:spPr>
          <a:xfrm>
            <a:off x="-641499" y="1607520"/>
            <a:ext cx="9865012" cy="0"/>
          </a:xfrm>
          <a:prstGeom prst="straightConnector1">
            <a:avLst/>
          </a:prstGeom>
          <a:ln w="44450">
            <a:gradFill flip="none" rotWithShape="1">
              <a:gsLst>
                <a:gs pos="100000">
                  <a:schemeClr val="accent3"/>
                </a:gs>
                <a:gs pos="53000">
                  <a:schemeClr val="accent1"/>
                </a:gs>
              </a:gsLst>
              <a:lin ang="10800000" scaled="1"/>
              <a:tileRect/>
            </a:gradFill>
            <a:round/>
            <a:tailEnd type="oval"/>
          </a:ln>
        </p:spPr>
        <p:style>
          <a:lnRef idx="1">
            <a:schemeClr val="accent1"/>
          </a:lnRef>
          <a:fillRef idx="0">
            <a:schemeClr val="accent1"/>
          </a:fillRef>
          <a:effectRef idx="0">
            <a:schemeClr val="accent1"/>
          </a:effectRef>
          <a:fontRef idx="minor">
            <a:schemeClr val="tx1"/>
          </a:fontRef>
        </p:style>
      </p:cxnSp>
      <p:pic>
        <p:nvPicPr>
          <p:cNvPr id="19" name="Graphic">
            <a:extLst>
              <a:ext uri="{FF2B5EF4-FFF2-40B4-BE49-F238E27FC236}">
                <a16:creationId xmlns:a16="http://schemas.microsoft.com/office/drawing/2014/main" id="{D4BE41A3-CFDC-C8FA-7213-A0AD56C9DD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5400000">
            <a:off x="9813332" y="-3037027"/>
            <a:ext cx="6257134" cy="5413973"/>
          </a:xfrm>
          <a:prstGeom prst="rect">
            <a:avLst/>
          </a:prstGeom>
        </p:spPr>
      </p:pic>
      <p:sp>
        <p:nvSpPr>
          <p:cNvPr id="2" name="Title">
            <a:extLst>
              <a:ext uri="{FF2B5EF4-FFF2-40B4-BE49-F238E27FC236}">
                <a16:creationId xmlns:a16="http://schemas.microsoft.com/office/drawing/2014/main" id="{0BD9F4C3-49FD-BF5D-760B-D04FD1E70998}"/>
              </a:ext>
            </a:extLst>
          </p:cNvPr>
          <p:cNvSpPr>
            <a:spLocks noGrp="1"/>
          </p:cNvSpPr>
          <p:nvPr>
            <p:ph type="title" hasCustomPrompt="1"/>
          </p:nvPr>
        </p:nvSpPr>
        <p:spPr>
          <a:xfrm>
            <a:off x="1189494" y="507367"/>
            <a:ext cx="886890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3" name="Text-Left">
            <a:extLst>
              <a:ext uri="{FF2B5EF4-FFF2-40B4-BE49-F238E27FC236}">
                <a16:creationId xmlns:a16="http://schemas.microsoft.com/office/drawing/2014/main" id="{412C2A08-6DA3-3539-9C9B-4814C1C0757D}"/>
              </a:ext>
            </a:extLst>
          </p:cNvPr>
          <p:cNvSpPr>
            <a:spLocks noGrp="1"/>
          </p:cNvSpPr>
          <p:nvPr>
            <p:ph type="body" sz="quarter" idx="20" hasCustomPrompt="1"/>
          </p:nvPr>
        </p:nvSpPr>
        <p:spPr>
          <a:xfrm>
            <a:off x="515938" y="2400802"/>
            <a:ext cx="3240000" cy="3944435"/>
          </a:xfrm>
          <a:prstGeom prst="rect">
            <a:avLst/>
          </a:prstGeom>
        </p:spPr>
        <p:txBody>
          <a:bodyPr lIns="0" tIns="0" rIns="0" bIns="0"/>
          <a:lstStyle>
            <a:lvl1pPr marL="179388" indent="-179388">
              <a:lnSpc>
                <a:spcPct val="100000"/>
              </a:lnSpc>
              <a:defRPr sz="1600">
                <a:latin typeface="Roboto Light" panose="02000000000000000000" pitchFamily="2" charset="0"/>
              </a:defRPr>
            </a:lvl1pPr>
            <a:lvl2pPr marL="363538" indent="-187325">
              <a:lnSpc>
                <a:spcPct val="100000"/>
              </a:lnSpc>
              <a:tabLst/>
              <a:defRPr sz="1600">
                <a:latin typeface="Roboto Light" panose="02000000000000000000" pitchFamily="2" charset="0"/>
              </a:defRPr>
            </a:lvl2pPr>
            <a:lvl3pPr marL="539750" indent="-180975">
              <a:lnSpc>
                <a:spcPct val="100000"/>
              </a:lnSpc>
              <a:defRPr sz="1600">
                <a:latin typeface="Roboto Light" panose="02000000000000000000" pitchFamily="2" charset="0"/>
              </a:defRPr>
            </a:lvl3pPr>
            <a:lvl4pPr marL="720725" indent="-185738" defTabSz="984250">
              <a:lnSpc>
                <a:spcPct val="100000"/>
              </a:lnSpc>
              <a:tabLst/>
              <a:defRPr sz="1600">
                <a:latin typeface="Roboto Light" panose="02000000000000000000" pitchFamily="2" charset="0"/>
              </a:defRPr>
            </a:lvl4pPr>
            <a:lvl5pPr marL="893763" indent="-174625">
              <a:lnSpc>
                <a:spcPct val="100000"/>
              </a:lnSpc>
              <a:defRPr sz="1600">
                <a:latin typeface="Roboto Light" panose="02000000000000000000" pitchFamily="2"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Middle">
            <a:extLst>
              <a:ext uri="{FF2B5EF4-FFF2-40B4-BE49-F238E27FC236}">
                <a16:creationId xmlns:a16="http://schemas.microsoft.com/office/drawing/2014/main" id="{FE872889-0959-0A6A-81D3-6169EA6DDA10}"/>
              </a:ext>
            </a:extLst>
          </p:cNvPr>
          <p:cNvSpPr>
            <a:spLocks noGrp="1"/>
          </p:cNvSpPr>
          <p:nvPr>
            <p:ph type="body" sz="quarter" idx="21" hasCustomPrompt="1"/>
          </p:nvPr>
        </p:nvSpPr>
        <p:spPr>
          <a:xfrm>
            <a:off x="4476000" y="2400802"/>
            <a:ext cx="3240000" cy="3944435"/>
          </a:xfrm>
          <a:prstGeom prst="rect">
            <a:avLst/>
          </a:prstGeom>
        </p:spPr>
        <p:txBody>
          <a:bodyPr lIns="0" tIns="0" rIns="0" bIns="0"/>
          <a:lstStyle>
            <a:lvl1pPr marL="179388" indent="-179388">
              <a:lnSpc>
                <a:spcPct val="100000"/>
              </a:lnSpc>
              <a:defRPr sz="1600">
                <a:latin typeface="Roboto Light" panose="02000000000000000000" pitchFamily="2" charset="0"/>
              </a:defRPr>
            </a:lvl1pPr>
            <a:lvl2pPr marL="363538" indent="-187325">
              <a:lnSpc>
                <a:spcPct val="100000"/>
              </a:lnSpc>
              <a:tabLst/>
              <a:defRPr sz="1600">
                <a:latin typeface="Roboto Light" panose="02000000000000000000" pitchFamily="2" charset="0"/>
              </a:defRPr>
            </a:lvl2pPr>
            <a:lvl3pPr marL="539750" indent="-180975">
              <a:lnSpc>
                <a:spcPct val="100000"/>
              </a:lnSpc>
              <a:defRPr sz="1600">
                <a:latin typeface="Roboto Light" panose="02000000000000000000" pitchFamily="2" charset="0"/>
              </a:defRPr>
            </a:lvl3pPr>
            <a:lvl4pPr marL="720725" indent="-185738" defTabSz="984250">
              <a:lnSpc>
                <a:spcPct val="100000"/>
              </a:lnSpc>
              <a:tabLst/>
              <a:defRPr sz="1600">
                <a:latin typeface="Roboto Light" panose="02000000000000000000" pitchFamily="2" charset="0"/>
              </a:defRPr>
            </a:lvl4pPr>
            <a:lvl5pPr marL="893763" indent="-174625">
              <a:lnSpc>
                <a:spcPct val="100000"/>
              </a:lnSpc>
              <a:defRPr sz="1600">
                <a:latin typeface="Roboto Light" panose="02000000000000000000" pitchFamily="2"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Right">
            <a:extLst>
              <a:ext uri="{FF2B5EF4-FFF2-40B4-BE49-F238E27FC236}">
                <a16:creationId xmlns:a16="http://schemas.microsoft.com/office/drawing/2014/main" id="{D42217C0-6E9B-27F3-E5FD-852FF25926FA}"/>
              </a:ext>
            </a:extLst>
          </p:cNvPr>
          <p:cNvSpPr>
            <a:spLocks noGrp="1"/>
          </p:cNvSpPr>
          <p:nvPr>
            <p:ph type="body" sz="quarter" idx="22" hasCustomPrompt="1"/>
          </p:nvPr>
        </p:nvSpPr>
        <p:spPr>
          <a:xfrm>
            <a:off x="8436062" y="2400802"/>
            <a:ext cx="3240000" cy="3944435"/>
          </a:xfrm>
          <a:prstGeom prst="rect">
            <a:avLst/>
          </a:prstGeom>
        </p:spPr>
        <p:txBody>
          <a:bodyPr lIns="0" tIns="0" rIns="0" bIns="0"/>
          <a:lstStyle>
            <a:lvl1pPr marL="179388" indent="-179388">
              <a:lnSpc>
                <a:spcPct val="100000"/>
              </a:lnSpc>
              <a:defRPr sz="1600">
                <a:latin typeface="Roboto Light" panose="02000000000000000000" pitchFamily="2" charset="0"/>
              </a:defRPr>
            </a:lvl1pPr>
            <a:lvl2pPr marL="363538" indent="-187325">
              <a:lnSpc>
                <a:spcPct val="100000"/>
              </a:lnSpc>
              <a:tabLst/>
              <a:defRPr sz="1600">
                <a:latin typeface="Roboto Light" panose="02000000000000000000" pitchFamily="2" charset="0"/>
              </a:defRPr>
            </a:lvl2pPr>
            <a:lvl3pPr marL="539750" indent="-180975">
              <a:lnSpc>
                <a:spcPct val="100000"/>
              </a:lnSpc>
              <a:defRPr sz="1600">
                <a:latin typeface="Roboto Light" panose="02000000000000000000" pitchFamily="2" charset="0"/>
              </a:defRPr>
            </a:lvl3pPr>
            <a:lvl4pPr marL="720725" indent="-185738" defTabSz="984250">
              <a:lnSpc>
                <a:spcPct val="100000"/>
              </a:lnSpc>
              <a:tabLst/>
              <a:defRPr sz="1600">
                <a:latin typeface="Roboto Light" panose="02000000000000000000" pitchFamily="2" charset="0"/>
              </a:defRPr>
            </a:lvl4pPr>
            <a:lvl5pPr marL="893763" indent="-174625">
              <a:lnSpc>
                <a:spcPct val="100000"/>
              </a:lnSpc>
              <a:defRPr sz="1600">
                <a:latin typeface="Roboto Light" panose="02000000000000000000" pitchFamily="2"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52377038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1_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41350" t="6371" r="22947" b="4804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589133"/>
            <a:ext cx="5511800" cy="1354217"/>
          </a:xfrm>
          <a:noFill/>
        </p:spPr>
        <p:txBody>
          <a:bodyPr wrap="square"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5" name="Picture 4" descr="A close-up of a logo&#10;&#10;Description automatically generated with medium confidence">
            <a:extLst>
              <a:ext uri="{FF2B5EF4-FFF2-40B4-BE49-F238E27FC236}">
                <a16:creationId xmlns:a16="http://schemas.microsoft.com/office/drawing/2014/main" id="{B7CCD9CC-6226-0424-5409-124F7DF60F6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6" name="Picture 2" descr="Map, photo with location pin, mobile device with likes icon in magenta, purple, and yellow color">
            <a:extLst>
              <a:ext uri="{FF2B5EF4-FFF2-40B4-BE49-F238E27FC236}">
                <a16:creationId xmlns:a16="http://schemas.microsoft.com/office/drawing/2014/main" id="{0A983905-67D2-5C33-136D-E6F40D6AC0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038244" y="1060538"/>
            <a:ext cx="4736924" cy="4736924"/>
          </a:xfrm>
          <a:prstGeom prst="rect">
            <a:avLst/>
          </a:prstGeom>
        </p:spPr>
      </p:pic>
      <p:pic>
        <p:nvPicPr>
          <p:cNvPr id="4" name="Picture 3" descr="A rainbow colored logo on a black background&#10;&#10;Description automatically generated">
            <a:extLst>
              <a:ext uri="{FF2B5EF4-FFF2-40B4-BE49-F238E27FC236}">
                <a16:creationId xmlns:a16="http://schemas.microsoft.com/office/drawing/2014/main" id="{FC1991CB-5F9D-1CCE-D823-76489CAAA08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33854345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blank">
  <p:cSld name="2_Blank">
    <p:spTree>
      <p:nvGrpSpPr>
        <p:cNvPr id="1" name=""/>
        <p:cNvGrpSpPr/>
        <p:nvPr/>
      </p:nvGrpSpPr>
      <p:grpSpPr>
        <a:xfrm>
          <a:off x="0" y="0"/>
          <a:ext cx="0" cy="0"/>
          <a:chOff x="0" y="0"/>
          <a:chExt cx="0" cy="0"/>
        </a:xfrm>
      </p:grpSpPr>
      <p:pic>
        <p:nvPicPr>
          <p:cNvPr id="7" name="Picture 6" descr="A computer screen with a couple of screens&#10;&#10;Description automatically generated">
            <a:extLst>
              <a:ext uri="{FF2B5EF4-FFF2-40B4-BE49-F238E27FC236}">
                <a16:creationId xmlns:a16="http://schemas.microsoft.com/office/drawing/2014/main" id="{F13A281E-B91B-B33F-8CAC-511DFDC79F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69" r="769" b="988"/>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r>
              <a:rPr lang="en-US"/>
              <a:t>Journey to Copilot</a:t>
            </a:r>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50009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pic>
        <p:nvPicPr>
          <p:cNvPr id="8" name="Picture 7" descr="A computer screen with a message&#10;&#10;Description automatically generated">
            <a:extLst>
              <a:ext uri="{FF2B5EF4-FFF2-40B4-BE49-F238E27FC236}">
                <a16:creationId xmlns:a16="http://schemas.microsoft.com/office/drawing/2014/main" id="{939E43D2-0AE7-0FEF-5B96-E3C9C691433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214CBCE-B1B7-DD74-469F-D051CC3AB9B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5">
            <a:extLst>
              <a:ext uri="{FF2B5EF4-FFF2-40B4-BE49-F238E27FC236}">
                <a16:creationId xmlns:a16="http://schemas.microsoft.com/office/drawing/2014/main" id="{B0038111-0B73-0492-2541-3AB9C693846C}"/>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4664677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8_Title Slide">
    <p:spTree>
      <p:nvGrpSpPr>
        <p:cNvPr id="1" name=""/>
        <p:cNvGrpSpPr/>
        <p:nvPr/>
      </p:nvGrpSpPr>
      <p:grpSpPr>
        <a:xfrm>
          <a:off x="0" y="0"/>
          <a:ext cx="0" cy="0"/>
          <a:chOff x="0" y="0"/>
          <a:chExt cx="0" cy="0"/>
        </a:xfrm>
      </p:grpSpPr>
      <p:pic>
        <p:nvPicPr>
          <p:cNvPr id="8" name="Picture 7" descr="A computer screen with a message&#10;&#10;Description automatically generated">
            <a:extLst>
              <a:ext uri="{FF2B5EF4-FFF2-40B4-BE49-F238E27FC236}">
                <a16:creationId xmlns:a16="http://schemas.microsoft.com/office/drawing/2014/main" id="{939E43D2-0AE7-0FEF-5B96-E3C9C691433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214CBCE-B1B7-DD74-469F-D051CC3AB9B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5">
            <a:extLst>
              <a:ext uri="{FF2B5EF4-FFF2-40B4-BE49-F238E27FC236}">
                <a16:creationId xmlns:a16="http://schemas.microsoft.com/office/drawing/2014/main" id="{B0038111-0B73-0492-2541-3AB9C693846C}"/>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02228756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1648571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1_WORKSHEET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30CE1E-4089-434E-AAF5-DA9D1BB44473}"/>
              </a:ext>
            </a:extLst>
          </p:cNvPr>
          <p:cNvSpPr/>
          <p:nvPr userDrawn="1"/>
        </p:nvSpPr>
        <p:spPr>
          <a:xfrm>
            <a:off x="6718042" y="-78115"/>
            <a:ext cx="5473958"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391946080"/>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Blank - Light Gradient">
    <p:bg>
      <p:bgPr>
        <a:gradFill>
          <a:gsLst>
            <a:gs pos="0">
              <a:srgbClr val="50E6FF"/>
            </a:gs>
            <a:gs pos="100000">
              <a:srgbClr val="D59DFF"/>
            </a:gs>
          </a:gsLst>
          <a:lin ang="2400000" scaled="0"/>
        </a:gra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35D8F7-37B3-8A61-0D77-6182149CE4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03441339"/>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0743113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3259839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7476566" cy="68580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2024954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5208" r="15208"/>
          <a:stretch/>
        </p:blipFill>
        <p:spPr>
          <a:xfrm>
            <a:off x="0" y="4572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492" t="13937" r="24892" b="44966"/>
          <a:stretch/>
        </p:blipFill>
        <p:spPr>
          <a:xfrm>
            <a:off x="2451354" y="4572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3192" t="24599" r="9057" b="6822"/>
          <a:stretch/>
        </p:blipFill>
        <p:spPr>
          <a:xfrm>
            <a:off x="4902708" y="4572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8690" t="6590" r="15185" b="27168"/>
          <a:stretch/>
        </p:blipFill>
        <p:spPr>
          <a:xfrm>
            <a:off x="7354062" y="4572000"/>
            <a:ext cx="2386584" cy="22860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355" t="3603" r="31661" b="39018"/>
          <a:stretch/>
        </p:blipFill>
        <p:spPr>
          <a:xfrm>
            <a:off x="9805416" y="4572000"/>
            <a:ext cx="2386584" cy="2286000"/>
          </a:xfrm>
          <a:prstGeom prst="rect">
            <a:avLst/>
          </a:prstGeom>
        </p:spPr>
      </p:pic>
    </p:spTree>
    <p:extLst>
      <p:ext uri="{BB962C8B-B14F-4D97-AF65-F5344CB8AC3E}">
        <p14:creationId xmlns:p14="http://schemas.microsoft.com/office/powerpoint/2010/main" val="30106728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854326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0"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41486023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2193857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8198769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8_Title Slide">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B76918B-C17A-3C2A-52E2-C558E0B41D48}"/>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r>
              <a:rPr lang="en-US"/>
              <a:t>Journey to Copilot</a:t>
            </a:r>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483249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588263" y="457200"/>
            <a:ext cx="11018520" cy="553998"/>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5208" r="15208"/>
          <a:stretch/>
        </p:blipFill>
        <p:spPr>
          <a:xfrm>
            <a:off x="0" y="2286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6492" t="13937" r="24892" b="44966"/>
          <a:stretch/>
        </p:blipFill>
        <p:spPr>
          <a:xfrm>
            <a:off x="2451354" y="2286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3192" t="24599" r="9057" b="6822"/>
          <a:stretch/>
        </p:blipFill>
        <p:spPr>
          <a:xfrm>
            <a:off x="4902708" y="2286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8690" t="6590" r="15185" b="27168"/>
          <a:stretch/>
        </p:blipFill>
        <p:spPr>
          <a:xfrm>
            <a:off x="7354062" y="2286000"/>
            <a:ext cx="2386584" cy="22860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28355" t="3603" r="31661" b="39018"/>
          <a:stretch/>
        </p:blipFill>
        <p:spPr>
          <a:xfrm>
            <a:off x="9805416" y="2286000"/>
            <a:ext cx="2386584" cy="2286000"/>
          </a:xfrm>
          <a:prstGeom prst="rect">
            <a:avLst/>
          </a:prstGeom>
        </p:spPr>
      </p:pic>
    </p:spTree>
    <p:extLst>
      <p:ext uri="{BB962C8B-B14F-4D97-AF65-F5344CB8AC3E}">
        <p14:creationId xmlns:p14="http://schemas.microsoft.com/office/powerpoint/2010/main" val="92678669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7744" y="1"/>
            <a:ext cx="12199743" cy="68630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753898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8433912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37141044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5451347" y="-4471843"/>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2268811"/>
            <a:ext cx="12192000" cy="4589189"/>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346252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1817051"/>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1817050"/>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1817050"/>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41955607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2651761"/>
            <a:ext cx="12192000" cy="420624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385054" y="-2733293"/>
            <a:ext cx="1421893"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4952318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51701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3141757"/>
            <a:ext cx="12192000" cy="3716243"/>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247227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584200" y="2640706"/>
            <a:ext cx="11025185" cy="3382396"/>
          </a:xfrm>
          <a:prstGeom prst="roundRect">
            <a:avLst>
              <a:gd name="adj" fmla="val 4227"/>
            </a:avLst>
          </a:prstGeom>
          <a:solidFill>
            <a:schemeClr val="bg1"/>
          </a:solidFill>
        </p:spPr>
      </p:pic>
    </p:spTree>
    <p:extLst>
      <p:ext uri="{BB962C8B-B14F-4D97-AF65-F5344CB8AC3E}">
        <p14:creationId xmlns:p14="http://schemas.microsoft.com/office/powerpoint/2010/main" val="2270027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584200" y="3293758"/>
            <a:ext cx="11025185" cy="3107042"/>
          </a:xfrm>
          <a:prstGeom prst="roundRect">
            <a:avLst>
              <a:gd name="adj" fmla="val 4227"/>
            </a:avLst>
          </a:prstGeom>
          <a:solidFill>
            <a:schemeClr val="bg1"/>
          </a:solidFill>
        </p:spPr>
      </p:pic>
    </p:spTree>
    <p:extLst>
      <p:ext uri="{BB962C8B-B14F-4D97-AF65-F5344CB8AC3E}">
        <p14:creationId xmlns:p14="http://schemas.microsoft.com/office/powerpoint/2010/main" val="8712109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55630194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57836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510871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11763944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2847076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008276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386181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5118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48282164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83845556"/>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538926274"/>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Tree>
    <p:extLst>
      <p:ext uri="{BB962C8B-B14F-4D97-AF65-F5344CB8AC3E}">
        <p14:creationId xmlns:p14="http://schemas.microsoft.com/office/powerpoint/2010/main" val="17604258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0"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4719629" y="2813446"/>
            <a:ext cx="5206536"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4168827" y="2776969"/>
            <a:ext cx="0" cy="130406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2797561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a:t>
            </a:fld>
            <a:endParaRPr lang="en-IN"/>
          </a:p>
        </p:txBody>
      </p:sp>
    </p:spTree>
    <p:extLst>
      <p:ext uri="{BB962C8B-B14F-4D97-AF65-F5344CB8AC3E}">
        <p14:creationId xmlns:p14="http://schemas.microsoft.com/office/powerpoint/2010/main" val="165951265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SP Masters Program title blue">
    <p:bg>
      <p:bgPr>
        <a:solidFill>
          <a:schemeClr val="accent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7D53EC2-149B-8491-E5CC-F6AA28319A51}"/>
              </a:ext>
              <a:ext uri="{C183D7F6-B498-43B3-948B-1728B52AA6E4}">
                <adec:decorative xmlns:adec="http://schemas.microsoft.com/office/drawing/2017/decorative" val="1"/>
              </a:ext>
            </a:extLst>
          </p:cNvPr>
          <p:cNvSpPr>
            <a:spLocks noGrp="1"/>
          </p:cNvSpPr>
          <p:nvPr>
            <p:ph type="pic" sz="quarter" idx="13" hasCustomPrompt="1"/>
          </p:nvPr>
        </p:nvSpPr>
        <p:spPr>
          <a:xfrm>
            <a:off x="5209580" y="-1"/>
            <a:ext cx="6982420" cy="6858001"/>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t" anchorCtr="0">
            <a:noAutofit/>
          </a:bodyPr>
          <a:lstStyle>
            <a:lvl1pPr>
              <a:defRPr lang="en-US" sz="1600" b="1">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p:txBody>
      </p:sp>
      <p:sp>
        <p:nvSpPr>
          <p:cNvPr id="7" name="Title 1">
            <a:extLst>
              <a:ext uri="{FF2B5EF4-FFF2-40B4-BE49-F238E27FC236}">
                <a16:creationId xmlns:a16="http://schemas.microsoft.com/office/drawing/2014/main" id="{889E955A-D68E-FC9C-6BF1-3CF59CB46536}"/>
              </a:ext>
            </a:extLst>
          </p:cNvPr>
          <p:cNvSpPr>
            <a:spLocks noGrp="1"/>
          </p:cNvSpPr>
          <p:nvPr>
            <p:ph type="title" hasCustomPrompt="1"/>
          </p:nvPr>
        </p:nvSpPr>
        <p:spPr>
          <a:xfrm>
            <a:off x="588263" y="2425541"/>
            <a:ext cx="4167887" cy="1107996"/>
          </a:xfrm>
        </p:spPr>
        <p:txBody>
          <a:bodyPr anchor="b" anchorCtr="0">
            <a:spAutoFit/>
          </a:bodyPr>
          <a:lstStyle>
            <a:lvl1pPr>
              <a:defRPr sz="3600">
                <a:solidFill>
                  <a:schemeClr val="bg1"/>
                </a:solidFill>
              </a:defRPr>
            </a:lvl1pPr>
          </a:lstStyle>
          <a:p>
            <a:r>
              <a:rPr lang="en-US"/>
              <a:t>Event name or presentation title </a:t>
            </a:r>
          </a:p>
        </p:txBody>
      </p:sp>
      <p:sp>
        <p:nvSpPr>
          <p:cNvPr id="10" name="Text Placeholder 4">
            <a:extLst>
              <a:ext uri="{FF2B5EF4-FFF2-40B4-BE49-F238E27FC236}">
                <a16:creationId xmlns:a16="http://schemas.microsoft.com/office/drawing/2014/main" id="{770DCD0C-F263-40A0-B5EC-0435B77458FF}"/>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a:t>
            </a:r>
          </a:p>
        </p:txBody>
      </p:sp>
      <p:pic>
        <p:nvPicPr>
          <p:cNvPr id="2" name="MS logo gray - EMF">
            <a:extLst>
              <a:ext uri="{FF2B5EF4-FFF2-40B4-BE49-F238E27FC236}">
                <a16:creationId xmlns:a16="http://schemas.microsoft.com/office/drawing/2014/main" id="{05DDE0D1-B21B-F9AD-5E4A-18E0646FB7D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1" r="1689" b="7979"/>
          <a:stretch/>
        </p:blipFill>
        <p:spPr bwMode="black">
          <a:xfrm>
            <a:off x="283297" y="281709"/>
            <a:ext cx="2398943" cy="830811"/>
          </a:xfrm>
          <a:prstGeom prst="rect">
            <a:avLst/>
          </a:prstGeom>
        </p:spPr>
      </p:pic>
    </p:spTree>
    <p:extLst>
      <p:ext uri="{BB962C8B-B14F-4D97-AF65-F5344CB8AC3E}">
        <p14:creationId xmlns:p14="http://schemas.microsoft.com/office/powerpoint/2010/main" val="6765644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B337E0A-AA0A-563E-746F-88DFDBD46F6A}"/>
              </a:ext>
            </a:extLst>
          </p:cNvPr>
          <p:cNvGrpSpPr/>
          <p:nvPr userDrawn="1"/>
        </p:nvGrpSpPr>
        <p:grpSpPr>
          <a:xfrm>
            <a:off x="0" y="0"/>
            <a:ext cx="12192000" cy="6858000"/>
            <a:chOff x="0" y="0"/>
            <a:chExt cx="12192000" cy="6858000"/>
          </a:xfrm>
        </p:grpSpPr>
        <p:pic>
          <p:nvPicPr>
            <p:cNvPr id="4" name="Picture 3" descr="A blurry image of a person's hand&#10;&#10;Description automatically generated">
              <a:extLst>
                <a:ext uri="{FF2B5EF4-FFF2-40B4-BE49-F238E27FC236}">
                  <a16:creationId xmlns:a16="http://schemas.microsoft.com/office/drawing/2014/main" id="{981B8DF7-34EC-6688-A88F-ED8C3597D696}"/>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6" name="Rectangle 5">
              <a:extLst>
                <a:ext uri="{FF2B5EF4-FFF2-40B4-BE49-F238E27FC236}">
                  <a16:creationId xmlns:a16="http://schemas.microsoft.com/office/drawing/2014/main" id="{7F178E1B-908A-F34D-06CD-1931EB203EC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117890387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SP Masters Program title purple">
    <p:bg>
      <p:bgPr>
        <a:gradFill>
          <a:gsLst>
            <a:gs pos="13000">
              <a:schemeClr val="accent4">
                <a:shade val="30000"/>
                <a:satMod val="115000"/>
              </a:schemeClr>
            </a:gs>
            <a:gs pos="55000">
              <a:schemeClr val="accent4">
                <a:shade val="67500"/>
                <a:satMod val="115000"/>
              </a:schemeClr>
            </a:gs>
            <a:gs pos="100000">
              <a:schemeClr val="accent4"/>
            </a:gs>
          </a:gsLst>
          <a:lin ang="13500000" scaled="1"/>
        </a:gra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7D53EC2-149B-8491-E5CC-F6AA28319A51}"/>
              </a:ext>
              <a:ext uri="{C183D7F6-B498-43B3-948B-1728B52AA6E4}">
                <adec:decorative xmlns:adec="http://schemas.microsoft.com/office/drawing/2017/decorative" val="1"/>
              </a:ext>
            </a:extLst>
          </p:cNvPr>
          <p:cNvSpPr>
            <a:spLocks noGrp="1"/>
          </p:cNvSpPr>
          <p:nvPr>
            <p:ph type="pic" sz="quarter" idx="13" hasCustomPrompt="1"/>
          </p:nvPr>
        </p:nvSpPr>
        <p:spPr>
          <a:xfrm>
            <a:off x="5209580" y="-1"/>
            <a:ext cx="6982420" cy="6858001"/>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a:ln>
            <a:noFill/>
          </a:ln>
        </p:spPr>
        <p:txBody>
          <a:bodyPr vert="horz" wrap="square" lIns="0" tIns="2011680" rIns="0" bIns="0" rtlCol="0" anchor="t" anchorCtr="0">
            <a:noAutofit/>
          </a:bodyPr>
          <a:lstStyle>
            <a:lvl1pPr>
              <a:defRPr lang="en-US" sz="1600" b="1">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p:txBody>
      </p:sp>
      <p:sp>
        <p:nvSpPr>
          <p:cNvPr id="7" name="Title 1">
            <a:extLst>
              <a:ext uri="{FF2B5EF4-FFF2-40B4-BE49-F238E27FC236}">
                <a16:creationId xmlns:a16="http://schemas.microsoft.com/office/drawing/2014/main" id="{889E955A-D68E-FC9C-6BF1-3CF59CB46536}"/>
              </a:ext>
            </a:extLst>
          </p:cNvPr>
          <p:cNvSpPr>
            <a:spLocks noGrp="1"/>
          </p:cNvSpPr>
          <p:nvPr>
            <p:ph type="title" hasCustomPrompt="1"/>
          </p:nvPr>
        </p:nvSpPr>
        <p:spPr>
          <a:xfrm>
            <a:off x="588263" y="2425541"/>
            <a:ext cx="4167887" cy="1107996"/>
          </a:xfrm>
        </p:spPr>
        <p:txBody>
          <a:bodyPr anchor="b" anchorCtr="0">
            <a:spAutoFit/>
          </a:bodyPr>
          <a:lstStyle>
            <a:lvl1pPr>
              <a:defRPr sz="3600">
                <a:solidFill>
                  <a:schemeClr val="bg1"/>
                </a:solidFill>
              </a:defRPr>
            </a:lvl1pPr>
          </a:lstStyle>
          <a:p>
            <a:r>
              <a:rPr lang="en-US"/>
              <a:t>Event name or presentation title </a:t>
            </a:r>
          </a:p>
        </p:txBody>
      </p:sp>
      <p:sp>
        <p:nvSpPr>
          <p:cNvPr id="10" name="Text Placeholder 4">
            <a:extLst>
              <a:ext uri="{FF2B5EF4-FFF2-40B4-BE49-F238E27FC236}">
                <a16:creationId xmlns:a16="http://schemas.microsoft.com/office/drawing/2014/main" id="{770DCD0C-F263-40A0-B5EC-0435B77458FF}"/>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a:t>
            </a:r>
          </a:p>
        </p:txBody>
      </p:sp>
      <p:pic>
        <p:nvPicPr>
          <p:cNvPr id="2" name="MS logo gray - EMF">
            <a:extLst>
              <a:ext uri="{FF2B5EF4-FFF2-40B4-BE49-F238E27FC236}">
                <a16:creationId xmlns:a16="http://schemas.microsoft.com/office/drawing/2014/main" id="{05DDE0D1-B21B-F9AD-5E4A-18E0646FB7D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1" r="1689" b="7979"/>
          <a:stretch/>
        </p:blipFill>
        <p:spPr bwMode="black">
          <a:xfrm>
            <a:off x="283297" y="281709"/>
            <a:ext cx="2398943" cy="830811"/>
          </a:xfrm>
          <a:prstGeom prst="rect">
            <a:avLst/>
          </a:prstGeom>
        </p:spPr>
      </p:pic>
    </p:spTree>
    <p:extLst>
      <p:ext uri="{BB962C8B-B14F-4D97-AF65-F5344CB8AC3E}">
        <p14:creationId xmlns:p14="http://schemas.microsoft.com/office/powerpoint/2010/main" val="13284606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SP Masters Program title whit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4EAECBD-BA33-5383-6C31-817E4006B1D2}"/>
              </a:ext>
              <a:ext uri="{C183D7F6-B498-43B3-948B-1728B52AA6E4}">
                <adec:decorative xmlns:adec="http://schemas.microsoft.com/office/drawing/2017/decorative" val="1"/>
              </a:ext>
            </a:extLst>
          </p:cNvPr>
          <p:cNvSpPr>
            <a:spLocks noGrp="1"/>
          </p:cNvSpPr>
          <p:nvPr>
            <p:ph type="pic" sz="quarter" idx="13" hasCustomPrompt="1"/>
          </p:nvPr>
        </p:nvSpPr>
        <p:spPr>
          <a:xfrm>
            <a:off x="5209580" y="-1"/>
            <a:ext cx="6982420" cy="6858001"/>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a:ln>
            <a:noFill/>
          </a:ln>
        </p:spPr>
        <p:txBody>
          <a:bodyPr vert="horz" wrap="square" lIns="0" tIns="2011680" rIns="0" bIns="0" rtlCol="0" anchor="t" anchorCtr="0">
            <a:noAutofit/>
          </a:bodyPr>
          <a:lstStyle>
            <a:lvl1pPr>
              <a:defRPr lang="en-US" sz="1600" b="1">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pic>
        <p:nvPicPr>
          <p:cNvPr id="7" name="MS logo gray - EMF">
            <a:extLst>
              <a:ext uri="{FF2B5EF4-FFF2-40B4-BE49-F238E27FC236}">
                <a16:creationId xmlns:a16="http://schemas.microsoft.com/office/drawing/2014/main" id="{3A9922AE-499A-8913-51FD-060B72D0BE0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
        <p:nvSpPr>
          <p:cNvPr id="9" name="Title 1">
            <a:extLst>
              <a:ext uri="{FF2B5EF4-FFF2-40B4-BE49-F238E27FC236}">
                <a16:creationId xmlns:a16="http://schemas.microsoft.com/office/drawing/2014/main" id="{0B916564-33C2-CD0E-E05A-76907EB69EDD}"/>
              </a:ext>
            </a:extLst>
          </p:cNvPr>
          <p:cNvSpPr>
            <a:spLocks noGrp="1"/>
          </p:cNvSpPr>
          <p:nvPr>
            <p:ph type="title" hasCustomPrompt="1"/>
          </p:nvPr>
        </p:nvSpPr>
        <p:spPr>
          <a:xfrm>
            <a:off x="588263" y="2425541"/>
            <a:ext cx="4167887" cy="1107996"/>
          </a:xfrm>
        </p:spPr>
        <p:txBody>
          <a:bodyPr anchor="b" anchorCtr="0">
            <a:spAutoFit/>
          </a:bodyPr>
          <a:lstStyle>
            <a:lvl1pPr>
              <a:defRPr sz="3600">
                <a:solidFill>
                  <a:schemeClr val="tx1"/>
                </a:solidFill>
              </a:defRPr>
            </a:lvl1pPr>
          </a:lstStyle>
          <a:p>
            <a:r>
              <a:rPr lang="en-US"/>
              <a:t>Event name or presentation title </a:t>
            </a:r>
          </a:p>
        </p:txBody>
      </p:sp>
      <p:sp>
        <p:nvSpPr>
          <p:cNvPr id="10" name="Text Placeholder 4">
            <a:extLst>
              <a:ext uri="{FF2B5EF4-FFF2-40B4-BE49-F238E27FC236}">
                <a16:creationId xmlns:a16="http://schemas.microsoft.com/office/drawing/2014/main" id="{3DE2905F-5DD9-A6E6-9622-A302EC289098}"/>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358846086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CSP Masters Program title Window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AEAD08-14C3-4262-5DDA-61B57D6BD3ED}"/>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985" t="5105" r="-7812" b="19895"/>
          <a:stretch/>
        </p:blipFill>
        <p:spPr>
          <a:xfrm>
            <a:off x="-1" y="0"/>
            <a:ext cx="9610725" cy="6857999"/>
          </a:xfrm>
          <a:prstGeom prst="rect">
            <a:avLst/>
          </a:prstGeom>
        </p:spPr>
      </p:pic>
      <p:sp>
        <p:nvSpPr>
          <p:cNvPr id="3" name="Picture Placeholder 2">
            <a:extLst>
              <a:ext uri="{FF2B5EF4-FFF2-40B4-BE49-F238E27FC236}">
                <a16:creationId xmlns:a16="http://schemas.microsoft.com/office/drawing/2014/main" id="{54EAECBD-BA33-5383-6C31-817E4006B1D2}"/>
              </a:ext>
              <a:ext uri="{C183D7F6-B498-43B3-948B-1728B52AA6E4}">
                <adec:decorative xmlns:adec="http://schemas.microsoft.com/office/drawing/2017/decorative" val="1"/>
              </a:ext>
            </a:extLst>
          </p:cNvPr>
          <p:cNvSpPr>
            <a:spLocks noGrp="1"/>
          </p:cNvSpPr>
          <p:nvPr>
            <p:ph type="pic" sz="quarter" idx="13" hasCustomPrompt="1"/>
          </p:nvPr>
        </p:nvSpPr>
        <p:spPr>
          <a:xfrm>
            <a:off x="5209580" y="-1"/>
            <a:ext cx="6982420" cy="6858001"/>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3">
              <a:extLst>
                <a:ext uri="{28A0092B-C50C-407E-A947-70E740481C1C}">
                  <a14:useLocalDpi xmlns:a14="http://schemas.microsoft.com/office/drawing/2010/main"/>
                </a:ext>
              </a:extLst>
            </a:blip>
            <a:stretch>
              <a:fillRect/>
            </a:stretch>
          </a:blipFill>
          <a:ln>
            <a:noFill/>
          </a:ln>
        </p:spPr>
        <p:txBody>
          <a:bodyPr vert="horz" wrap="square" lIns="0" tIns="2011680" rIns="0" bIns="0" rtlCol="0" anchor="t" anchorCtr="0">
            <a:noAutofit/>
          </a:bodyPr>
          <a:lstStyle>
            <a:lvl1pPr>
              <a:defRPr lang="en-US" sz="1600" b="1">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pic>
        <p:nvPicPr>
          <p:cNvPr id="7" name="MS logo gray - EMF">
            <a:extLst>
              <a:ext uri="{FF2B5EF4-FFF2-40B4-BE49-F238E27FC236}">
                <a16:creationId xmlns:a16="http://schemas.microsoft.com/office/drawing/2014/main" id="{3A9922AE-499A-8913-51FD-060B72D0BE0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
        <p:nvSpPr>
          <p:cNvPr id="9" name="Title 1">
            <a:extLst>
              <a:ext uri="{FF2B5EF4-FFF2-40B4-BE49-F238E27FC236}">
                <a16:creationId xmlns:a16="http://schemas.microsoft.com/office/drawing/2014/main" id="{0B916564-33C2-CD0E-E05A-76907EB69EDD}"/>
              </a:ext>
            </a:extLst>
          </p:cNvPr>
          <p:cNvSpPr>
            <a:spLocks noGrp="1"/>
          </p:cNvSpPr>
          <p:nvPr>
            <p:ph type="title" hasCustomPrompt="1"/>
          </p:nvPr>
        </p:nvSpPr>
        <p:spPr>
          <a:xfrm>
            <a:off x="588263" y="2425541"/>
            <a:ext cx="4167887" cy="1107996"/>
          </a:xfrm>
        </p:spPr>
        <p:txBody>
          <a:bodyPr anchor="b" anchorCtr="0">
            <a:spAutoFit/>
          </a:bodyPr>
          <a:lstStyle>
            <a:lvl1pPr>
              <a:defRPr sz="3600">
                <a:solidFill>
                  <a:schemeClr val="tx1"/>
                </a:solidFill>
              </a:defRPr>
            </a:lvl1pPr>
          </a:lstStyle>
          <a:p>
            <a:r>
              <a:rPr lang="en-US"/>
              <a:t>Event name or presentation title </a:t>
            </a:r>
          </a:p>
        </p:txBody>
      </p:sp>
      <p:sp>
        <p:nvSpPr>
          <p:cNvPr id="10" name="Text Placeholder 4">
            <a:extLst>
              <a:ext uri="{FF2B5EF4-FFF2-40B4-BE49-F238E27FC236}">
                <a16:creationId xmlns:a16="http://schemas.microsoft.com/office/drawing/2014/main" id="{3DE2905F-5DD9-A6E6-9622-A302EC289098}"/>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61006296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SP Masters Program title Window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9D92E-5C20-7AE9-0BE7-005B9FAE26E8}"/>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157" b="3842"/>
          <a:stretch/>
        </p:blipFill>
        <p:spPr>
          <a:xfrm>
            <a:off x="0" y="0"/>
            <a:ext cx="12192000" cy="6858000"/>
          </a:xfrm>
          <a:prstGeom prst="rect">
            <a:avLst/>
          </a:prstGeom>
        </p:spPr>
      </p:pic>
      <p:pic>
        <p:nvPicPr>
          <p:cNvPr id="7" name="MS logo gray - EMF">
            <a:extLst>
              <a:ext uri="{FF2B5EF4-FFF2-40B4-BE49-F238E27FC236}">
                <a16:creationId xmlns:a16="http://schemas.microsoft.com/office/drawing/2014/main" id="{3A9922AE-499A-8913-51FD-060B72D0BE0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
        <p:nvSpPr>
          <p:cNvPr id="9" name="Title 1">
            <a:extLst>
              <a:ext uri="{FF2B5EF4-FFF2-40B4-BE49-F238E27FC236}">
                <a16:creationId xmlns:a16="http://schemas.microsoft.com/office/drawing/2014/main" id="{0B916564-33C2-CD0E-E05A-76907EB69EDD}"/>
              </a:ext>
            </a:extLst>
          </p:cNvPr>
          <p:cNvSpPr>
            <a:spLocks noGrp="1"/>
          </p:cNvSpPr>
          <p:nvPr>
            <p:ph type="title" hasCustomPrompt="1"/>
          </p:nvPr>
        </p:nvSpPr>
        <p:spPr>
          <a:xfrm>
            <a:off x="588263" y="2425541"/>
            <a:ext cx="4167887" cy="1107996"/>
          </a:xfrm>
        </p:spPr>
        <p:txBody>
          <a:bodyPr anchor="b" anchorCtr="0">
            <a:spAutoFit/>
          </a:bodyPr>
          <a:lstStyle>
            <a:lvl1pPr>
              <a:defRPr sz="3600">
                <a:solidFill>
                  <a:schemeClr val="tx1"/>
                </a:solidFill>
              </a:defRPr>
            </a:lvl1pPr>
          </a:lstStyle>
          <a:p>
            <a:r>
              <a:rPr lang="en-US"/>
              <a:t>Event name or presentation title </a:t>
            </a:r>
          </a:p>
        </p:txBody>
      </p:sp>
      <p:sp>
        <p:nvSpPr>
          <p:cNvPr id="10" name="Text Placeholder 4">
            <a:extLst>
              <a:ext uri="{FF2B5EF4-FFF2-40B4-BE49-F238E27FC236}">
                <a16:creationId xmlns:a16="http://schemas.microsoft.com/office/drawing/2014/main" id="{3DE2905F-5DD9-A6E6-9622-A302EC289098}"/>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406041588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3" name="MS logo gray - EMF">
            <a:extLst>
              <a:ext uri="{FF2B5EF4-FFF2-40B4-BE49-F238E27FC236}">
                <a16:creationId xmlns:a16="http://schemas.microsoft.com/office/drawing/2014/main" id="{649BCDFE-C910-BC60-9A16-BC3BA7FF9B5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 r="1689" b="7979"/>
          <a:stretch/>
        </p:blipFill>
        <p:spPr bwMode="black">
          <a:xfrm>
            <a:off x="283297" y="281709"/>
            <a:ext cx="2398943" cy="830811"/>
          </a:xfrm>
          <a:prstGeom prst="rect">
            <a:avLst/>
          </a:prstGeom>
        </p:spPr>
      </p:pic>
    </p:spTree>
    <p:extLst>
      <p:ext uri="{BB962C8B-B14F-4D97-AF65-F5344CB8AC3E}">
        <p14:creationId xmlns:p14="http://schemas.microsoft.com/office/powerpoint/2010/main" val="10222075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Slide Purple">
    <p:bg>
      <p:bgPr>
        <a:gradFill>
          <a:gsLst>
            <a:gs pos="13000">
              <a:schemeClr val="accent4">
                <a:shade val="30000"/>
                <a:satMod val="115000"/>
              </a:schemeClr>
            </a:gs>
            <a:gs pos="55000">
              <a:schemeClr val="accent4">
                <a:shade val="67500"/>
                <a:satMod val="115000"/>
              </a:schemeClr>
            </a:gs>
            <a:gs pos="100000">
              <a:schemeClr val="accent4"/>
            </a:gs>
          </a:gsLst>
          <a:lin ang="13500000" scaled="1"/>
        </a:gra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3" name="MS logo gray - EMF">
            <a:extLst>
              <a:ext uri="{FF2B5EF4-FFF2-40B4-BE49-F238E27FC236}">
                <a16:creationId xmlns:a16="http://schemas.microsoft.com/office/drawing/2014/main" id="{649BCDFE-C910-BC60-9A16-BC3BA7FF9B5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 r="1689" b="7979"/>
          <a:stretch/>
        </p:blipFill>
        <p:spPr bwMode="black">
          <a:xfrm>
            <a:off x="283297" y="281709"/>
            <a:ext cx="2398943" cy="830811"/>
          </a:xfrm>
          <a:prstGeom prst="rect">
            <a:avLst/>
          </a:prstGeom>
        </p:spPr>
      </p:pic>
    </p:spTree>
    <p:extLst>
      <p:ext uri="{BB962C8B-B14F-4D97-AF65-F5344CB8AC3E}">
        <p14:creationId xmlns:p14="http://schemas.microsoft.com/office/powerpoint/2010/main" val="428339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2DD64C-91AA-0F9F-782C-C9626477CBF5}"/>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B9DAEE96-3FBA-ED5E-8648-B6963189A336}"/>
              </a:ext>
            </a:extLst>
          </p:cNvPr>
          <p:cNvSpPr>
            <a:spLocks noGrp="1"/>
          </p:cNvSpPr>
          <p:nvPr>
            <p:ph type="body" sz="quarter" idx="10"/>
          </p:nvPr>
        </p:nvSpPr>
        <p:spPr>
          <a:xfrm>
            <a:off x="584200" y="1435100"/>
            <a:ext cx="11025188" cy="3146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127929516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and Content - OPTION 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46B0F85-E559-84AB-E2EF-14AFA3322098}"/>
              </a:ext>
              <a:ext uri="{C183D7F6-B498-43B3-948B-1728B52AA6E4}">
                <adec:decorative xmlns:adec="http://schemas.microsoft.com/office/drawing/2017/decorative" val="1"/>
              </a:ext>
            </a:extLst>
          </p:cNvPr>
          <p:cNvGrpSpPr/>
          <p:nvPr userDrawn="1"/>
        </p:nvGrpSpPr>
        <p:grpSpPr>
          <a:xfrm>
            <a:off x="-1" y="-20835"/>
            <a:ext cx="12192001" cy="6878835"/>
            <a:chOff x="-1" y="-20835"/>
            <a:chExt cx="12192001" cy="6878835"/>
          </a:xfrm>
        </p:grpSpPr>
        <p:sp>
          <p:nvSpPr>
            <p:cNvPr id="8" name="Rectangle 7">
              <a:extLst>
                <a:ext uri="{FF2B5EF4-FFF2-40B4-BE49-F238E27FC236}">
                  <a16:creationId xmlns:a16="http://schemas.microsoft.com/office/drawing/2014/main" id="{1ED4E2D4-0166-EA33-4488-29733E6631C7}"/>
                </a:ext>
                <a:ext uri="{C183D7F6-B498-43B3-948B-1728B52AA6E4}">
                  <adec:decorative xmlns:adec="http://schemas.microsoft.com/office/drawing/2017/decorative" val="1"/>
                </a:ext>
              </a:extLst>
            </p:cNvPr>
            <p:cNvSpPr/>
            <p:nvPr/>
          </p:nvSpPr>
          <p:spPr bwMode="auto">
            <a:xfrm>
              <a:off x="0" y="-20835"/>
              <a:ext cx="12192000" cy="195123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a:extLst>
                <a:ext uri="{FF2B5EF4-FFF2-40B4-BE49-F238E27FC236}">
                  <a16:creationId xmlns:a16="http://schemas.microsoft.com/office/drawing/2014/main" id="{6841D978-41C2-5BA9-0738-8D4971FD7063}"/>
                </a:ext>
                <a:ext uri="{C183D7F6-B498-43B3-948B-1728B52AA6E4}">
                  <adec:decorative xmlns:adec="http://schemas.microsoft.com/office/drawing/2017/decorative" val="1"/>
                </a:ext>
              </a:extLst>
            </p:cNvPr>
            <p:cNvSpPr/>
            <p:nvPr/>
          </p:nvSpPr>
          <p:spPr bwMode="auto">
            <a:xfrm>
              <a:off x="-1" y="1428750"/>
              <a:ext cx="12188952" cy="5429250"/>
            </a:xfrm>
            <a:prstGeom prst="rect">
              <a:avLst/>
            </a:prstGeom>
            <a:solidFill>
              <a:schemeClr val="bg1"/>
            </a:solidFill>
            <a:ln w="12700" cap="flat" cmpd="sng" algn="ctr">
              <a:noFill/>
              <a:prstDash val="solid"/>
              <a:headEnd type="none" w="med" len="med"/>
              <a:tailEnd type="none" w="med" len="med"/>
            </a:ln>
            <a:effectLst>
              <a:outerShdw blurRad="127000" dist="127000" dir="18900000" algn="bl" rotWithShape="0">
                <a:prstClr val="black">
                  <a:alpha val="10000"/>
                </a:prstClr>
              </a:outerShdw>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CA" sz="2000" kern="0">
                <a:solidFill>
                  <a:srgbClr val="FFFFFF"/>
                </a:solidFill>
                <a:latin typeface="Segoe UI"/>
                <a:cs typeface="Segoe UI" pitchFamily="34" charset="0"/>
              </a:endParaRPr>
            </a:p>
          </p:txBody>
        </p:sp>
      </p:grpSp>
      <p:sp>
        <p:nvSpPr>
          <p:cNvPr id="3" name="Title 2">
            <a:extLst>
              <a:ext uri="{FF2B5EF4-FFF2-40B4-BE49-F238E27FC236}">
                <a16:creationId xmlns:a16="http://schemas.microsoft.com/office/drawing/2014/main" id="{3A2DD64C-91AA-0F9F-782C-C9626477CBF5}"/>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B9DAEE96-3FBA-ED5E-8648-B6963189A336}"/>
              </a:ext>
            </a:extLst>
          </p:cNvPr>
          <p:cNvSpPr>
            <a:spLocks noGrp="1"/>
          </p:cNvSpPr>
          <p:nvPr>
            <p:ph type="body" sz="quarter" idx="10"/>
          </p:nvPr>
        </p:nvSpPr>
        <p:spPr>
          <a:xfrm>
            <a:off x="584200" y="2019300"/>
            <a:ext cx="9960393" cy="3146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276131280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nd intro 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2DD64C-91AA-0F9F-782C-C9626477CBF5}"/>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B9DAEE96-3FBA-ED5E-8648-B6963189A336}"/>
              </a:ext>
            </a:extLst>
          </p:cNvPr>
          <p:cNvSpPr>
            <a:spLocks noGrp="1"/>
          </p:cNvSpPr>
          <p:nvPr>
            <p:ph type="body" sz="quarter" idx="10"/>
          </p:nvPr>
        </p:nvSpPr>
        <p:spPr>
          <a:xfrm>
            <a:off x="584200" y="1206500"/>
            <a:ext cx="10204450" cy="615553"/>
          </a:xfrm>
        </p:spPr>
        <p:txBody>
          <a:bodyPr/>
          <a:lstStyle>
            <a:lvl1pPr>
              <a:defRPr sz="1400">
                <a:latin typeface="+mn-lt"/>
              </a:defRPr>
            </a:lvl1pPr>
            <a:lvl2pPr>
              <a:defRPr sz="1600"/>
            </a:lvl2pPr>
          </a:lstStyle>
          <a:p>
            <a:pPr lvl="0"/>
            <a:r>
              <a:rPr lang="en-US"/>
              <a:t>Click to edit Master text styles</a:t>
            </a:r>
          </a:p>
          <a:p>
            <a:pPr lvl="1"/>
            <a:endParaRPr lang="en-US"/>
          </a:p>
        </p:txBody>
      </p:sp>
      <p:sp>
        <p:nvSpPr>
          <p:cNvPr id="2" name="Text Placeholder 5">
            <a:extLst>
              <a:ext uri="{FF2B5EF4-FFF2-40B4-BE49-F238E27FC236}">
                <a16:creationId xmlns:a16="http://schemas.microsoft.com/office/drawing/2014/main" id="{A29CF6A1-2A54-EAFF-779A-CAFDF3C03C38}"/>
              </a:ext>
            </a:extLst>
          </p:cNvPr>
          <p:cNvSpPr>
            <a:spLocks noGrp="1"/>
          </p:cNvSpPr>
          <p:nvPr>
            <p:ph type="body" sz="quarter" idx="11"/>
          </p:nvPr>
        </p:nvSpPr>
        <p:spPr>
          <a:xfrm>
            <a:off x="584200" y="2412168"/>
            <a:ext cx="11025188" cy="1455783"/>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0">
            <a:extLst>
              <a:ext uri="{FF2B5EF4-FFF2-40B4-BE49-F238E27FC236}">
                <a16:creationId xmlns:a16="http://schemas.microsoft.com/office/drawing/2014/main" id="{D0DB0521-F5C1-19DD-E8E1-A51202BCEF01}"/>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212443995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231963138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lternate backgound - title only">
    <p:spTree>
      <p:nvGrpSpPr>
        <p:cNvPr id="1" name=""/>
        <p:cNvGrpSpPr/>
        <p:nvPr/>
      </p:nvGrpSpPr>
      <p:grpSpPr>
        <a:xfrm>
          <a:off x="0" y="0"/>
          <a:ext cx="0" cy="0"/>
          <a:chOff x="0" y="0"/>
          <a:chExt cx="0" cy="0"/>
        </a:xfrm>
      </p:grpSpPr>
      <p:pic>
        <p:nvPicPr>
          <p:cNvPr id="3" name="Picture 2" descr="A close-up of a ribbon&#10;&#10;Description automatically generated">
            <a:extLst>
              <a:ext uri="{FF2B5EF4-FFF2-40B4-BE49-F238E27FC236}">
                <a16:creationId xmlns:a16="http://schemas.microsoft.com/office/drawing/2014/main" id="{2D01368F-CBC2-3A98-51E0-572AB45136C9}"/>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6923E10-A0DD-9107-F976-70EDBED7C272}"/>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7F178E1B-908A-F34D-06CD-1931EB203EC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46624540"/>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584EB2-E663-4E79-1330-9D1AE176D89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7054975-9B72-B5D8-DC2C-2A1B1887D311}"/>
              </a:ext>
            </a:extLst>
          </p:cNvPr>
          <p:cNvSpPr>
            <a:spLocks noGrp="1"/>
          </p:cNvSpPr>
          <p:nvPr>
            <p:ph type="body" sz="quarter" idx="11" hasCustomPrompt="1"/>
          </p:nvPr>
        </p:nvSpPr>
        <p:spPr>
          <a:xfrm>
            <a:off x="574675" y="941388"/>
            <a:ext cx="11018520" cy="372410"/>
          </a:xfrm>
        </p:spPr>
        <p:txBody>
          <a:bodyPr tIns="64008"/>
          <a:lstStyle>
            <a:lvl1pPr>
              <a:defRPr sz="2000">
                <a:solidFill>
                  <a:schemeClr val="tx1"/>
                </a:solidFill>
                <a:latin typeface="+mn-lt"/>
              </a:defRPr>
            </a:lvl1pPr>
          </a:lstStyle>
          <a:p>
            <a:pPr lvl="0"/>
            <a:r>
              <a:rPr lang="en-US"/>
              <a:t>Subtitle</a:t>
            </a:r>
          </a:p>
        </p:txBody>
      </p:sp>
      <p:sp>
        <p:nvSpPr>
          <p:cNvPr id="6" name="Text Placeholder 5">
            <a:extLst>
              <a:ext uri="{FF2B5EF4-FFF2-40B4-BE49-F238E27FC236}">
                <a16:creationId xmlns:a16="http://schemas.microsoft.com/office/drawing/2014/main" id="{B9DAEE96-3FBA-ED5E-8648-B6963189A336}"/>
              </a:ext>
            </a:extLst>
          </p:cNvPr>
          <p:cNvSpPr>
            <a:spLocks noGrp="1"/>
          </p:cNvSpPr>
          <p:nvPr>
            <p:ph type="body" sz="quarter" idx="10"/>
          </p:nvPr>
        </p:nvSpPr>
        <p:spPr>
          <a:xfrm>
            <a:off x="584200" y="2019300"/>
            <a:ext cx="11025188" cy="2562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0">
            <a:extLst>
              <a:ext uri="{FF2B5EF4-FFF2-40B4-BE49-F238E27FC236}">
                <a16:creationId xmlns:a16="http://schemas.microsoft.com/office/drawing/2014/main" id="{8522C0CB-7CA6-6339-77AF-EA5B1984FA00}"/>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191056449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and eyebrow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5BD7-3F2C-830D-5256-48E37AFC511B}"/>
              </a:ext>
            </a:extLst>
          </p:cNvPr>
          <p:cNvSpPr>
            <a:spLocks noGrp="1"/>
          </p:cNvSpPr>
          <p:nvPr>
            <p:ph type="title"/>
          </p:nvPr>
        </p:nvSpPr>
        <p:spPr>
          <a:xfrm>
            <a:off x="574816" y="510988"/>
            <a:ext cx="11018520" cy="430887"/>
          </a:xfrm>
        </p:spPr>
        <p:txBody>
          <a:bodyPr/>
          <a:lstStyle/>
          <a:p>
            <a:r>
              <a:rPr lang="en-US"/>
              <a:t>Click to edit Master title style</a:t>
            </a:r>
          </a:p>
        </p:txBody>
      </p:sp>
      <p:sp>
        <p:nvSpPr>
          <p:cNvPr id="6" name="Eyebrow placeholder">
            <a:extLst>
              <a:ext uri="{FF2B5EF4-FFF2-40B4-BE49-F238E27FC236}">
                <a16:creationId xmlns:a16="http://schemas.microsoft.com/office/drawing/2014/main" id="{48B9C26C-7246-D5C5-B758-D000638734BF}"/>
              </a:ext>
            </a:extLst>
          </p:cNvPr>
          <p:cNvSpPr>
            <a:spLocks noGrp="1"/>
          </p:cNvSpPr>
          <p:nvPr>
            <p:ph type="body" sz="quarter" idx="10"/>
          </p:nvPr>
        </p:nvSpPr>
        <p:spPr>
          <a:xfrm>
            <a:off x="574816" y="246888"/>
            <a:ext cx="11018838" cy="246221"/>
          </a:xfrm>
        </p:spPr>
        <p:txBody>
          <a:bodyPr/>
          <a:lstStyle>
            <a:lvl1pPr marL="0" indent="0">
              <a:buNone/>
              <a:defRPr sz="1600">
                <a:solidFill>
                  <a:schemeClr val="accent1"/>
                </a:solidFill>
                <a:latin typeface="+mj-lt"/>
              </a:defRPr>
            </a:lvl1pPr>
          </a:lstStyle>
          <a:p>
            <a:pPr lvl="0"/>
            <a:r>
              <a:rPr lang="en-US"/>
              <a:t>Click to edit Master text styles</a:t>
            </a:r>
          </a:p>
        </p:txBody>
      </p:sp>
      <p:sp>
        <p:nvSpPr>
          <p:cNvPr id="3" name="Text Placeholder 5">
            <a:extLst>
              <a:ext uri="{FF2B5EF4-FFF2-40B4-BE49-F238E27FC236}">
                <a16:creationId xmlns:a16="http://schemas.microsoft.com/office/drawing/2014/main" id="{9726B72F-F30C-C802-754B-00F8619DF7CF}"/>
              </a:ext>
            </a:extLst>
          </p:cNvPr>
          <p:cNvSpPr>
            <a:spLocks noGrp="1"/>
          </p:cNvSpPr>
          <p:nvPr>
            <p:ph type="body" sz="quarter" idx="11"/>
          </p:nvPr>
        </p:nvSpPr>
        <p:spPr>
          <a:xfrm>
            <a:off x="584200" y="2019300"/>
            <a:ext cx="11025188" cy="2562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553660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Eyebrow 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5BD7-3F2C-830D-5256-48E37AFC511B}"/>
              </a:ext>
            </a:extLst>
          </p:cNvPr>
          <p:cNvSpPr>
            <a:spLocks noGrp="1"/>
          </p:cNvSpPr>
          <p:nvPr>
            <p:ph type="title"/>
          </p:nvPr>
        </p:nvSpPr>
        <p:spPr>
          <a:xfrm>
            <a:off x="574816" y="510988"/>
            <a:ext cx="11018520" cy="430887"/>
          </a:xfrm>
        </p:spPr>
        <p:txBody>
          <a:bodyPr/>
          <a:lstStyle/>
          <a:p>
            <a:r>
              <a:rPr lang="en-US"/>
              <a:t>Click to edit Master title style</a:t>
            </a:r>
          </a:p>
        </p:txBody>
      </p:sp>
      <p:sp>
        <p:nvSpPr>
          <p:cNvPr id="6" name="Eyebrow placeholder">
            <a:extLst>
              <a:ext uri="{FF2B5EF4-FFF2-40B4-BE49-F238E27FC236}">
                <a16:creationId xmlns:a16="http://schemas.microsoft.com/office/drawing/2014/main" id="{48B9C26C-7246-D5C5-B758-D000638734BF}"/>
              </a:ext>
            </a:extLst>
          </p:cNvPr>
          <p:cNvSpPr>
            <a:spLocks noGrp="1"/>
          </p:cNvSpPr>
          <p:nvPr>
            <p:ph type="body" sz="quarter" idx="10"/>
          </p:nvPr>
        </p:nvSpPr>
        <p:spPr>
          <a:xfrm>
            <a:off x="574816" y="246888"/>
            <a:ext cx="11018838" cy="246221"/>
          </a:xfrm>
        </p:spPr>
        <p:txBody>
          <a:bodyPr/>
          <a:lstStyle>
            <a:lvl1pPr marL="0" indent="0">
              <a:buNone/>
              <a:defRPr sz="1600">
                <a:solidFill>
                  <a:schemeClr val="accent1"/>
                </a:solidFill>
                <a:latin typeface="+mj-lt"/>
              </a:defRPr>
            </a:lvl1pPr>
          </a:lstStyle>
          <a:p>
            <a:pPr lvl="0"/>
            <a:r>
              <a:rPr lang="en-US"/>
              <a:t>Click to edit Master text styles</a:t>
            </a:r>
          </a:p>
        </p:txBody>
      </p:sp>
      <p:sp>
        <p:nvSpPr>
          <p:cNvPr id="5" name="Text Placeholder 2">
            <a:extLst>
              <a:ext uri="{FF2B5EF4-FFF2-40B4-BE49-F238E27FC236}">
                <a16:creationId xmlns:a16="http://schemas.microsoft.com/office/drawing/2014/main" id="{3ABDF8D8-0F08-FD6F-E5FE-7EE6DC72BE9E}"/>
              </a:ext>
            </a:extLst>
          </p:cNvPr>
          <p:cNvSpPr>
            <a:spLocks noGrp="1"/>
          </p:cNvSpPr>
          <p:nvPr>
            <p:ph type="body" sz="quarter" idx="11" hasCustomPrompt="1"/>
          </p:nvPr>
        </p:nvSpPr>
        <p:spPr>
          <a:xfrm>
            <a:off x="574675" y="941388"/>
            <a:ext cx="11018520" cy="372410"/>
          </a:xfrm>
        </p:spPr>
        <p:txBody>
          <a:bodyPr tIns="64008"/>
          <a:lstStyle>
            <a:lvl1pPr>
              <a:defRPr sz="200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324060332"/>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and subtitle only ">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584EB2-E663-4E79-1330-9D1AE176D89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7054975-9B72-B5D8-DC2C-2A1B1887D311}"/>
              </a:ext>
            </a:extLst>
          </p:cNvPr>
          <p:cNvSpPr>
            <a:spLocks noGrp="1"/>
          </p:cNvSpPr>
          <p:nvPr>
            <p:ph type="body" sz="quarter" idx="11" hasCustomPrompt="1"/>
          </p:nvPr>
        </p:nvSpPr>
        <p:spPr>
          <a:xfrm>
            <a:off x="574675" y="941388"/>
            <a:ext cx="11018520" cy="372410"/>
          </a:xfrm>
        </p:spPr>
        <p:txBody>
          <a:bodyPr tIns="64008"/>
          <a:lstStyle>
            <a:lvl1pPr>
              <a:defRPr sz="200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51484167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Eyebrow and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5BD7-3F2C-830D-5256-48E37AFC511B}"/>
              </a:ext>
            </a:extLst>
          </p:cNvPr>
          <p:cNvSpPr>
            <a:spLocks noGrp="1"/>
          </p:cNvSpPr>
          <p:nvPr>
            <p:ph type="title"/>
          </p:nvPr>
        </p:nvSpPr>
        <p:spPr>
          <a:xfrm>
            <a:off x="574816" y="510988"/>
            <a:ext cx="11018520" cy="430887"/>
          </a:xfrm>
        </p:spPr>
        <p:txBody>
          <a:bodyPr/>
          <a:lstStyle/>
          <a:p>
            <a:r>
              <a:rPr lang="en-US"/>
              <a:t>Click to edit Master title style</a:t>
            </a:r>
          </a:p>
        </p:txBody>
      </p:sp>
      <p:sp>
        <p:nvSpPr>
          <p:cNvPr id="6" name="Eyebrow placeholder">
            <a:extLst>
              <a:ext uri="{FF2B5EF4-FFF2-40B4-BE49-F238E27FC236}">
                <a16:creationId xmlns:a16="http://schemas.microsoft.com/office/drawing/2014/main" id="{48B9C26C-7246-D5C5-B758-D000638734BF}"/>
              </a:ext>
            </a:extLst>
          </p:cNvPr>
          <p:cNvSpPr>
            <a:spLocks noGrp="1"/>
          </p:cNvSpPr>
          <p:nvPr>
            <p:ph type="body" sz="quarter" idx="10"/>
          </p:nvPr>
        </p:nvSpPr>
        <p:spPr>
          <a:xfrm>
            <a:off x="574816" y="246888"/>
            <a:ext cx="11018838" cy="246221"/>
          </a:xfrm>
        </p:spPr>
        <p:txBody>
          <a:bodyPr/>
          <a:lstStyle>
            <a:lvl1pPr marL="0" indent="0">
              <a:buNone/>
              <a:defRPr sz="1600">
                <a:solidFill>
                  <a:schemeClr val="accent1"/>
                </a:solidFill>
                <a:latin typeface="+mj-lt"/>
              </a:defRPr>
            </a:lvl1pPr>
          </a:lstStyle>
          <a:p>
            <a:pPr lvl="0"/>
            <a:r>
              <a:rPr lang="en-US"/>
              <a:t>Click to edit Master text styles</a:t>
            </a:r>
          </a:p>
        </p:txBody>
      </p:sp>
    </p:spTree>
    <p:extLst>
      <p:ext uri="{BB962C8B-B14F-4D97-AF65-F5344CB8AC3E}">
        <p14:creationId xmlns:p14="http://schemas.microsoft.com/office/powerpoint/2010/main" val="582933451"/>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intro next step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F0F62B6-FF37-88D0-C14B-D8A7F96C6A3E}"/>
              </a:ext>
              <a:ext uri="{C183D7F6-B498-43B3-948B-1728B52AA6E4}">
                <adec:decorative xmlns:adec="http://schemas.microsoft.com/office/drawing/2017/decorative" val="1"/>
              </a:ext>
            </a:extLst>
          </p:cNvPr>
          <p:cNvSpPr/>
          <p:nvPr userDrawn="1"/>
        </p:nvSpPr>
        <p:spPr bwMode="auto">
          <a:xfrm>
            <a:off x="0" y="1092199"/>
            <a:ext cx="12192000" cy="89535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3A2DD64C-91AA-0F9F-782C-C9626477CBF5}"/>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B9DAEE96-3FBA-ED5E-8648-B6963189A336}"/>
              </a:ext>
            </a:extLst>
          </p:cNvPr>
          <p:cNvSpPr>
            <a:spLocks noGrp="1"/>
          </p:cNvSpPr>
          <p:nvPr>
            <p:ph type="body" sz="quarter" idx="10"/>
          </p:nvPr>
        </p:nvSpPr>
        <p:spPr>
          <a:xfrm>
            <a:off x="584200" y="1267780"/>
            <a:ext cx="10204450" cy="544188"/>
          </a:xfrm>
        </p:spPr>
        <p:txBody>
          <a:bodyPr anchor="ctr" anchorCtr="0"/>
          <a:lstStyle>
            <a:lvl1pPr>
              <a:lnSpc>
                <a:spcPct val="110000"/>
              </a:lnSpc>
              <a:defRPr sz="1200">
                <a:latin typeface="+mn-lt"/>
              </a:defRPr>
            </a:lvl1pPr>
            <a:lvl2pPr>
              <a:lnSpc>
                <a:spcPct val="110000"/>
              </a:lnSpc>
              <a:defRPr sz="1200"/>
            </a:lvl2pPr>
          </a:lstStyle>
          <a:p>
            <a:pPr lvl="0"/>
            <a:r>
              <a:rPr lang="en-US"/>
              <a:t>Click to edit Master text styles</a:t>
            </a:r>
          </a:p>
          <a:p>
            <a:pPr lvl="1"/>
            <a:endParaRPr lang="en-US"/>
          </a:p>
        </p:txBody>
      </p:sp>
      <p:sp>
        <p:nvSpPr>
          <p:cNvPr id="2" name="Text Placeholder 5">
            <a:extLst>
              <a:ext uri="{FF2B5EF4-FFF2-40B4-BE49-F238E27FC236}">
                <a16:creationId xmlns:a16="http://schemas.microsoft.com/office/drawing/2014/main" id="{A29CF6A1-2A54-EAFF-779A-CAFDF3C03C38}"/>
              </a:ext>
            </a:extLst>
          </p:cNvPr>
          <p:cNvSpPr>
            <a:spLocks noGrp="1"/>
          </p:cNvSpPr>
          <p:nvPr>
            <p:ph type="body" sz="quarter" idx="11"/>
          </p:nvPr>
        </p:nvSpPr>
        <p:spPr>
          <a:xfrm>
            <a:off x="584201" y="2151798"/>
            <a:ext cx="6775604" cy="1103892"/>
          </a:xfrm>
        </p:spPr>
        <p:txBody>
          <a:bodyPr/>
          <a:lstStyle>
            <a:lvl1pPr>
              <a:spcBef>
                <a:spcPts val="1200"/>
              </a:spcBef>
              <a:defRPr sz="1400"/>
            </a:lvl1pPr>
            <a:lvl2pPr>
              <a:spcBef>
                <a:spcPts val="600"/>
              </a:spcBef>
              <a:defRPr sz="1200"/>
            </a:lvl2pPr>
            <a:lvl3pPr>
              <a:spcBef>
                <a:spcPts val="400"/>
              </a:spcBef>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1C933934-2EBE-5879-53BC-FB2BF480AB8C}"/>
              </a:ext>
              <a:ext uri="{C183D7F6-B498-43B3-948B-1728B52AA6E4}">
                <adec:decorative xmlns:adec="http://schemas.microsoft.com/office/drawing/2017/decorative" val="1"/>
              </a:ext>
            </a:extLst>
          </p:cNvPr>
          <p:cNvSpPr/>
          <p:nvPr userDrawn="1"/>
        </p:nvSpPr>
        <p:spPr bwMode="auto">
          <a:xfrm>
            <a:off x="0" y="5625903"/>
            <a:ext cx="12192000" cy="123209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0" name="Text Placeholder 5">
            <a:extLst>
              <a:ext uri="{FF2B5EF4-FFF2-40B4-BE49-F238E27FC236}">
                <a16:creationId xmlns:a16="http://schemas.microsoft.com/office/drawing/2014/main" id="{7F7D9DCD-906C-C85A-5EB6-F7877FD5137A}"/>
              </a:ext>
            </a:extLst>
          </p:cNvPr>
          <p:cNvSpPr>
            <a:spLocks noGrp="1"/>
          </p:cNvSpPr>
          <p:nvPr>
            <p:ph type="body" sz="quarter" idx="13"/>
          </p:nvPr>
        </p:nvSpPr>
        <p:spPr>
          <a:xfrm>
            <a:off x="584200" y="5780180"/>
            <a:ext cx="7497763" cy="923544"/>
          </a:xfrm>
        </p:spPr>
        <p:txBody>
          <a:bodyPr anchor="ctr" anchorCtr="0">
            <a:noAutofit/>
          </a:bodyPr>
          <a:lstStyle>
            <a:lvl1pPr>
              <a:defRPr sz="1400">
                <a:solidFill>
                  <a:schemeClr val="bg1"/>
                </a:solidFill>
              </a:defRPr>
            </a:lvl1pPr>
            <a:lvl2pPr marL="171450" indent="-171450">
              <a:spcBef>
                <a:spcPts val="400"/>
              </a:spcBef>
              <a:buFont typeface="Wingdings" panose="05000000000000000000" pitchFamily="2" charset="2"/>
              <a:buChar char=""/>
              <a:defRPr sz="1100">
                <a:solidFill>
                  <a:schemeClr val="bg1"/>
                </a:solidFill>
              </a:defRPr>
            </a:lvl2pPr>
            <a:lvl3pPr marL="0" indent="0">
              <a:buNone/>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p:txBody>
      </p:sp>
      <p:cxnSp>
        <p:nvCxnSpPr>
          <p:cNvPr id="11" name="Straight Connector 10">
            <a:extLst>
              <a:ext uri="{FF2B5EF4-FFF2-40B4-BE49-F238E27FC236}">
                <a16:creationId xmlns:a16="http://schemas.microsoft.com/office/drawing/2014/main" id="{D8BB1355-90E7-EC58-815C-1BB9986D76E1}"/>
              </a:ext>
            </a:extLst>
          </p:cNvPr>
          <p:cNvCxnSpPr>
            <a:cxnSpLocks/>
          </p:cNvCxnSpPr>
          <p:nvPr userDrawn="1"/>
        </p:nvCxnSpPr>
        <p:spPr>
          <a:xfrm>
            <a:off x="7642246" y="2137195"/>
            <a:ext cx="0" cy="3339062"/>
          </a:xfrm>
          <a:prstGeom prst="line">
            <a:avLst/>
          </a:prstGeom>
          <a:ln>
            <a:solidFill>
              <a:schemeClr val="accent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71433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Only -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7C806-E1D9-E4F7-E702-3D3691AA82E7}"/>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26502658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Only - purple">
    <p:bg>
      <p:bgPr>
        <a:gradFill>
          <a:gsLst>
            <a:gs pos="13000">
              <a:schemeClr val="accent4">
                <a:shade val="30000"/>
                <a:satMod val="115000"/>
              </a:schemeClr>
            </a:gs>
            <a:gs pos="55000">
              <a:schemeClr val="accent4">
                <a:shade val="67500"/>
                <a:satMod val="115000"/>
              </a:schemeClr>
            </a:gs>
            <a:gs pos="100000">
              <a:schemeClr val="accent4"/>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7C806-E1D9-E4F7-E702-3D3691AA82E7}"/>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09869620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Only - Window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5C9369-A0E2-F71C-FA28-ED03376938C5}"/>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157" b="3842"/>
          <a:stretch/>
        </p:blipFill>
        <p:spPr>
          <a:xfrm>
            <a:off x="0" y="0"/>
            <a:ext cx="12192000" cy="6858000"/>
          </a:xfrm>
          <a:prstGeom prst="rect">
            <a:avLst/>
          </a:prstGeom>
        </p:spPr>
      </p:pic>
      <p:sp>
        <p:nvSpPr>
          <p:cNvPr id="3" name="Title 2">
            <a:extLst>
              <a:ext uri="{FF2B5EF4-FFF2-40B4-BE49-F238E27FC236}">
                <a16:creationId xmlns:a16="http://schemas.microsoft.com/office/drawing/2014/main" id="{52B375AC-D18C-A6D8-C042-A244E958C7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5479020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mall title - half page">
    <p:bg>
      <p:bgPr>
        <a:solidFill>
          <a:schemeClr val="bg1"/>
        </a:solidFill>
        <a:effectLst/>
      </p:bgPr>
    </p:bg>
    <p:spTree>
      <p:nvGrpSpPr>
        <p:cNvPr id="1" name=""/>
        <p:cNvGrpSpPr/>
        <p:nvPr/>
      </p:nvGrpSpPr>
      <p:grpSpPr>
        <a:xfrm>
          <a:off x="0" y="0"/>
          <a:ext cx="0" cy="0"/>
          <a:chOff x="0" y="0"/>
          <a:chExt cx="0" cy="0"/>
        </a:xfrm>
      </p:grpSpPr>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endParaRPr lang="en-US"/>
          </a:p>
        </p:txBody>
      </p:sp>
      <p:sp>
        <p:nvSpPr>
          <p:cNvPr id="4" name="Title 3">
            <a:extLst>
              <a:ext uri="{FF2B5EF4-FFF2-40B4-BE49-F238E27FC236}">
                <a16:creationId xmlns:a16="http://schemas.microsoft.com/office/drawing/2014/main" id="{88C44849-9E2B-11ED-3020-D07F862586F5}"/>
              </a:ext>
            </a:extLst>
          </p:cNvPr>
          <p:cNvSpPr>
            <a:spLocks noGrp="1"/>
          </p:cNvSpPr>
          <p:nvPr>
            <p:ph type="title"/>
          </p:nvPr>
        </p:nvSpPr>
        <p:spPr>
          <a:xfrm>
            <a:off x="574816" y="510988"/>
            <a:ext cx="4724259" cy="430887"/>
          </a:xfrm>
        </p:spPr>
        <p:txBody>
          <a:bodyPr/>
          <a:lstStyle/>
          <a:p>
            <a:r>
              <a:rPr lang="en-US"/>
              <a:t>Click to edit Master title style</a:t>
            </a:r>
          </a:p>
        </p:txBody>
      </p:sp>
    </p:spTree>
    <p:extLst>
      <p:ext uri="{BB962C8B-B14F-4D97-AF65-F5344CB8AC3E}">
        <p14:creationId xmlns:p14="http://schemas.microsoft.com/office/powerpoint/2010/main" val="19713602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pic>
        <p:nvPicPr>
          <p:cNvPr id="7" name="Picture 6" descr="A close up of a glass object&#10;&#10;Description automatically generated">
            <a:extLst>
              <a:ext uri="{FF2B5EF4-FFF2-40B4-BE49-F238E27FC236}">
                <a16:creationId xmlns:a16="http://schemas.microsoft.com/office/drawing/2014/main" id="{202B506A-483A-ADB6-D6D1-C736D738F1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gradFill flip="none" rotWithShape="1">
            <a:gsLst>
              <a:gs pos="89000">
                <a:schemeClr val="bg1">
                  <a:alpha val="69000"/>
                </a:schemeClr>
              </a:gs>
              <a:gs pos="100000">
                <a:schemeClr val="bg1">
                  <a:alpha val="9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2" name="Title 1"/>
          <p:cNvSpPr>
            <a:spLocks noGrp="1"/>
          </p:cNvSpPr>
          <p:nvPr>
            <p:ph type="title" hasCustomPrompt="1"/>
          </p:nvPr>
        </p:nvSpPr>
        <p:spPr>
          <a:xfrm>
            <a:off x="1248938" y="3182778"/>
            <a:ext cx="5229922" cy="492443"/>
          </a:xfrm>
        </p:spPr>
        <p:txBody>
          <a:bodyPr wrap="square" rIns="0" anchor="ctr" anchorCtr="0">
            <a:spAutoFit/>
          </a:bodyPr>
          <a:lstStyle>
            <a:lvl1pPr>
              <a:lnSpc>
                <a:spcPct val="100000"/>
              </a:lnSpc>
              <a:defRPr sz="3200" b="0" spc="-49" baseline="0">
                <a:solidFill>
                  <a:srgbClr val="000000"/>
                </a:solidFill>
                <a:latin typeface="+mj-lt"/>
                <a:cs typeface="Segoe UI Semilight" panose="020B0402040204020203" pitchFamily="34" charset="0"/>
              </a:defRPr>
            </a:lvl1pPr>
          </a:lstStyle>
          <a:p>
            <a:r>
              <a:rPr lang="en-US"/>
              <a:t>Divider slide</a:t>
            </a:r>
          </a:p>
        </p:txBody>
      </p:sp>
    </p:spTree>
    <p:extLst>
      <p:ext uri="{BB962C8B-B14F-4D97-AF65-F5344CB8AC3E}">
        <p14:creationId xmlns:p14="http://schemas.microsoft.com/office/powerpoint/2010/main" val="87642116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2852273-B857-20CA-59FC-EB5BE3F44C92}"/>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B240255C-FB5A-E644-85A2-27A97D45B42A}"/>
              </a:ext>
            </a:extLst>
          </p:cNvPr>
          <p:cNvSpPr>
            <a:spLocks noGrp="1"/>
          </p:cNvSpPr>
          <p:nvPr>
            <p:ph type="body" sz="quarter" idx="13"/>
          </p:nvPr>
        </p:nvSpPr>
        <p:spPr>
          <a:xfrm>
            <a:off x="584200" y="1435100"/>
            <a:ext cx="5214938" cy="212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699D8670-E78C-69F4-3EAE-0C5C4F91711F}"/>
              </a:ext>
            </a:extLst>
          </p:cNvPr>
          <p:cNvSpPr>
            <a:spLocks noGrp="1"/>
          </p:cNvSpPr>
          <p:nvPr>
            <p:ph type="body" sz="quarter" idx="14"/>
          </p:nvPr>
        </p:nvSpPr>
        <p:spPr>
          <a:xfrm>
            <a:off x="6394450" y="1435100"/>
            <a:ext cx="5214938" cy="212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endParaRPr lang="en-US"/>
          </a:p>
        </p:txBody>
      </p:sp>
    </p:spTree>
    <p:extLst>
      <p:ext uri="{BB962C8B-B14F-4D97-AF65-F5344CB8AC3E}">
        <p14:creationId xmlns:p14="http://schemas.microsoft.com/office/powerpoint/2010/main" val="156320700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3">
          <p15:clr>
            <a:srgbClr val="FBAE40"/>
          </p15:clr>
        </p15:guide>
        <p15:guide id="5" pos="4027">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ection Break - with subtitle and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702759"/>
            <a:ext cx="4161981" cy="430887"/>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310505440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ection break with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3213556"/>
            <a:ext cx="4161981" cy="430887"/>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Photo layout with Title  </a:t>
            </a:r>
          </a:p>
        </p:txBody>
      </p:sp>
    </p:spTree>
    <p:extLst>
      <p:ext uri="{BB962C8B-B14F-4D97-AF65-F5344CB8AC3E}">
        <p14:creationId xmlns:p14="http://schemas.microsoft.com/office/powerpoint/2010/main" val="150960109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Section break with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3">
            <a:extLst>
              <a:ext uri="{FF2B5EF4-FFF2-40B4-BE49-F238E27FC236}">
                <a16:creationId xmlns:a16="http://schemas.microsoft.com/office/drawing/2014/main" id="{A9317A52-9824-849E-FCC8-CCB88C7A095A}"/>
              </a:ext>
            </a:extLst>
          </p:cNvPr>
          <p:cNvSpPr>
            <a:spLocks noGrp="1"/>
          </p:cNvSpPr>
          <p:nvPr>
            <p:ph type="pic" sz="quarter" idx="10"/>
          </p:nvPr>
        </p:nvSpPr>
        <p:spPr>
          <a:xfrm>
            <a:off x="6096000" y="0"/>
            <a:ext cx="6096000" cy="6858000"/>
          </a:xfrm>
        </p:spPr>
        <p:txBody>
          <a:bodyPr/>
          <a:lstStyle/>
          <a:p>
            <a:endParaRPr lang="en-US"/>
          </a:p>
        </p:txBody>
      </p:sp>
    </p:spTree>
    <p:extLst>
      <p:ext uri="{BB962C8B-B14F-4D97-AF65-F5344CB8AC3E}">
        <p14:creationId xmlns:p14="http://schemas.microsoft.com/office/powerpoint/2010/main" val="357510303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307777"/>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Photo layout with smaller text</a:t>
            </a:r>
          </a:p>
        </p:txBody>
      </p:sp>
    </p:spTree>
    <p:extLst>
      <p:ext uri="{BB962C8B-B14F-4D97-AF65-F5344CB8AC3E}">
        <p14:creationId xmlns:p14="http://schemas.microsoft.com/office/powerpoint/2010/main" val="246335668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3" name="Picture Placeholder 3">
            <a:extLst>
              <a:ext uri="{FF2B5EF4-FFF2-40B4-BE49-F238E27FC236}">
                <a16:creationId xmlns:a16="http://schemas.microsoft.com/office/drawing/2014/main" id="{233CCB4C-CEA8-63B8-B0C9-7898519FC656}"/>
              </a:ext>
            </a:extLst>
          </p:cNvPr>
          <p:cNvSpPr>
            <a:spLocks noGrp="1"/>
          </p:cNvSpPr>
          <p:nvPr>
            <p:ph type="pic" sz="quarter" idx="10"/>
          </p:nvPr>
        </p:nvSpPr>
        <p:spPr>
          <a:xfrm>
            <a:off x="6096000" y="0"/>
            <a:ext cx="6096000" cy="6858000"/>
          </a:xfrm>
        </p:spPr>
        <p:txBody>
          <a:bodyPr/>
          <a:lstStyle/>
          <a:p>
            <a:endParaRPr lang="en-US"/>
          </a:p>
        </p:txBody>
      </p:sp>
    </p:spTree>
    <p:extLst>
      <p:ext uri="{BB962C8B-B14F-4D97-AF65-F5344CB8AC3E}">
        <p14:creationId xmlns:p14="http://schemas.microsoft.com/office/powerpoint/2010/main" val="128506571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Highlighted text layout blue">
    <p:bg>
      <p:bgPr>
        <a:solidFill>
          <a:schemeClr val="accent1"/>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solidFill>
            <a:schemeClr val="bg1"/>
          </a:solidFill>
          <a:ln>
            <a:no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584025" y="3213556"/>
            <a:ext cx="6157969" cy="430887"/>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Highlighted text layout blue</a:t>
            </a:r>
          </a:p>
        </p:txBody>
      </p:sp>
    </p:spTree>
    <p:extLst>
      <p:ext uri="{BB962C8B-B14F-4D97-AF65-F5344CB8AC3E}">
        <p14:creationId xmlns:p14="http://schemas.microsoft.com/office/powerpoint/2010/main" val="292856281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Highlighted text layout Teams purple">
    <p:bg>
      <p:bgPr>
        <a:gradFill>
          <a:gsLst>
            <a:gs pos="13000">
              <a:schemeClr val="accent4">
                <a:shade val="30000"/>
                <a:satMod val="115000"/>
              </a:schemeClr>
            </a:gs>
            <a:gs pos="55000">
              <a:schemeClr val="accent4">
                <a:shade val="67500"/>
                <a:satMod val="115000"/>
              </a:schemeClr>
            </a:gs>
            <a:gs pos="100000">
              <a:schemeClr val="accent4"/>
            </a:gs>
          </a:gsLst>
          <a:lin ang="13500000" scaled="1"/>
        </a:gra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solidFill>
            <a:schemeClr val="bg1"/>
          </a:solidFill>
          <a:ln>
            <a:no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584025" y="3213556"/>
            <a:ext cx="6157969" cy="430887"/>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Highlighted text layout Teams purple</a:t>
            </a:r>
          </a:p>
        </p:txBody>
      </p:sp>
    </p:spTree>
    <p:extLst>
      <p:ext uri="{BB962C8B-B14F-4D97-AF65-F5344CB8AC3E}">
        <p14:creationId xmlns:p14="http://schemas.microsoft.com/office/powerpoint/2010/main" val="250727721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Highlighted text layout blue">
    <p:bg>
      <p:bgPr>
        <a:solidFill>
          <a:schemeClr val="accent1"/>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008809"/>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solidFill>
            <a:schemeClr val="bg1"/>
          </a:solidFill>
          <a:ln>
            <a:no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584025" y="3213556"/>
            <a:ext cx="6157969" cy="430887"/>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Highlighted text layout blue</a:t>
            </a:r>
          </a:p>
        </p:txBody>
      </p:sp>
      <p:pic>
        <p:nvPicPr>
          <p:cNvPr id="3" name="MS logo gray - EMF">
            <a:extLst>
              <a:ext uri="{FF2B5EF4-FFF2-40B4-BE49-F238E27FC236}">
                <a16:creationId xmlns:a16="http://schemas.microsoft.com/office/drawing/2014/main" id="{4C003BFB-0589-9368-1378-EEBF215AB65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 r="1689" b="7979"/>
          <a:stretch/>
        </p:blipFill>
        <p:spPr bwMode="black">
          <a:xfrm>
            <a:off x="183906" y="247487"/>
            <a:ext cx="2398943" cy="830811"/>
          </a:xfrm>
          <a:prstGeom prst="rect">
            <a:avLst/>
          </a:prstGeom>
        </p:spPr>
      </p:pic>
    </p:spTree>
    <p:extLst>
      <p:ext uri="{BB962C8B-B14F-4D97-AF65-F5344CB8AC3E}">
        <p14:creationId xmlns:p14="http://schemas.microsoft.com/office/powerpoint/2010/main" val="61666208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Highlighted text layout Teams purple">
    <p:bg>
      <p:bgPr>
        <a:gradFill>
          <a:gsLst>
            <a:gs pos="13000">
              <a:schemeClr val="accent4">
                <a:shade val="30000"/>
                <a:satMod val="115000"/>
              </a:schemeClr>
            </a:gs>
            <a:gs pos="55000">
              <a:schemeClr val="accent4">
                <a:shade val="67500"/>
                <a:satMod val="115000"/>
              </a:schemeClr>
            </a:gs>
            <a:gs pos="100000">
              <a:schemeClr val="accent4"/>
            </a:gs>
          </a:gsLst>
          <a:lin ang="13500000" scaled="1"/>
        </a:gra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solidFill>
            <a:schemeClr val="bg1"/>
          </a:solidFill>
          <a:ln>
            <a:no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584025" y="3213556"/>
            <a:ext cx="6157969" cy="430887"/>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Highlighted text layout Teams purple</a:t>
            </a:r>
          </a:p>
        </p:txBody>
      </p:sp>
      <p:pic>
        <p:nvPicPr>
          <p:cNvPr id="3" name="MS logo gray - EMF">
            <a:extLst>
              <a:ext uri="{FF2B5EF4-FFF2-40B4-BE49-F238E27FC236}">
                <a16:creationId xmlns:a16="http://schemas.microsoft.com/office/drawing/2014/main" id="{ECA90D22-4FEE-24C2-C6A1-45F67D047EB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 r="1689" b="7979"/>
          <a:stretch/>
        </p:blipFill>
        <p:spPr bwMode="black">
          <a:xfrm>
            <a:off x="283297" y="281709"/>
            <a:ext cx="2398943" cy="830811"/>
          </a:xfrm>
          <a:prstGeom prst="rect">
            <a:avLst/>
          </a:prstGeom>
        </p:spPr>
      </p:pic>
    </p:spTree>
    <p:extLst>
      <p:ext uri="{BB962C8B-B14F-4D97-AF65-F5344CB8AC3E}">
        <p14:creationId xmlns:p14="http://schemas.microsoft.com/office/powerpoint/2010/main" val="178542129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Ribbon full page">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7DA21B3-4424-4158-4F74-C7F196263C20}"/>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86E5E574-4E42-141C-4AB8-1E2942A7E153}"/>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BD6267-AAA4-722E-4EC2-FA9E067F554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537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Highlighted text layout Windows 36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922A35-2233-A434-FDF0-13DA380DA562}"/>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157" b="3842"/>
          <a:stretch/>
        </p:blipFill>
        <p:spPr>
          <a:xfrm>
            <a:off x="0" y="0"/>
            <a:ext cx="12192000" cy="6858000"/>
          </a:xfrm>
          <a:prstGeom prst="rect">
            <a:avLst/>
          </a:prstGeom>
        </p:spPr>
      </p:pic>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solidFill>
            <a:schemeClr val="bg1"/>
          </a:solidFill>
          <a:ln>
            <a:no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584025" y="3213556"/>
            <a:ext cx="6157969" cy="430887"/>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Highlighted text layout Windows 365</a:t>
            </a:r>
          </a:p>
        </p:txBody>
      </p:sp>
    </p:spTree>
    <p:extLst>
      <p:ext uri="{BB962C8B-B14F-4D97-AF65-F5344CB8AC3E}">
        <p14:creationId xmlns:p14="http://schemas.microsoft.com/office/powerpoint/2010/main" val="345041593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Section Break - with subtitle and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3" name="Picture Placeholder 2">
            <a:extLst>
              <a:ext uri="{FF2B5EF4-FFF2-40B4-BE49-F238E27FC236}">
                <a16:creationId xmlns:a16="http://schemas.microsoft.com/office/drawing/2014/main" id="{54EAECBD-BA33-5383-6C31-817E4006B1D2}"/>
              </a:ext>
              <a:ext uri="{C183D7F6-B498-43B3-948B-1728B52AA6E4}">
                <adec:decorative xmlns:adec="http://schemas.microsoft.com/office/drawing/2017/decorative" val="1"/>
              </a:ext>
            </a:extLst>
          </p:cNvPr>
          <p:cNvSpPr>
            <a:spLocks noGrp="1"/>
          </p:cNvSpPr>
          <p:nvPr>
            <p:ph type="pic" sz="quarter" idx="13" hasCustomPrompt="1"/>
          </p:nvPr>
        </p:nvSpPr>
        <p:spPr>
          <a:xfrm>
            <a:off x="5209580" y="-1"/>
            <a:ext cx="6982420" cy="6858001"/>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t" anchorCtr="0">
            <a:noAutofit/>
          </a:bodyPr>
          <a:lstStyle>
            <a:lvl1pPr>
              <a:defRPr lang="en-US" sz="1600" b="1">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spTree>
    <p:extLst>
      <p:ext uri="{BB962C8B-B14F-4D97-AF65-F5344CB8AC3E}">
        <p14:creationId xmlns:p14="http://schemas.microsoft.com/office/powerpoint/2010/main" val="100403698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2_Section break with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3" name="Picture Placeholder 2">
            <a:extLst>
              <a:ext uri="{FF2B5EF4-FFF2-40B4-BE49-F238E27FC236}">
                <a16:creationId xmlns:a16="http://schemas.microsoft.com/office/drawing/2014/main" id="{9F2ABE5E-72F8-C3E1-A08E-0271DA50050B}"/>
              </a:ext>
              <a:ext uri="{C183D7F6-B498-43B3-948B-1728B52AA6E4}">
                <adec:decorative xmlns:adec="http://schemas.microsoft.com/office/drawing/2017/decorative" val="1"/>
              </a:ext>
            </a:extLst>
          </p:cNvPr>
          <p:cNvSpPr>
            <a:spLocks noGrp="1"/>
          </p:cNvSpPr>
          <p:nvPr>
            <p:ph type="pic" sz="quarter" idx="13" hasCustomPrompt="1"/>
          </p:nvPr>
        </p:nvSpPr>
        <p:spPr>
          <a:xfrm>
            <a:off x="5209580" y="-1"/>
            <a:ext cx="6982420" cy="6858001"/>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t" anchorCtr="0">
            <a:noAutofit/>
          </a:bodyPr>
          <a:lstStyle>
            <a:lvl1pPr algn="ctr">
              <a:defRPr lang="en-US" sz="1600" b="1">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spTree>
    <p:extLst>
      <p:ext uri="{BB962C8B-B14F-4D97-AF65-F5344CB8AC3E}">
        <p14:creationId xmlns:p14="http://schemas.microsoft.com/office/powerpoint/2010/main" val="131970581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_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3" name="Picture Placeholder 2">
            <a:extLst>
              <a:ext uri="{FF2B5EF4-FFF2-40B4-BE49-F238E27FC236}">
                <a16:creationId xmlns:a16="http://schemas.microsoft.com/office/drawing/2014/main" id="{62C38B87-BD29-91E6-0098-4D6C9E660FA7}"/>
              </a:ext>
              <a:ext uri="{C183D7F6-B498-43B3-948B-1728B52AA6E4}">
                <adec:decorative xmlns:adec="http://schemas.microsoft.com/office/drawing/2017/decorative" val="1"/>
              </a:ext>
            </a:extLst>
          </p:cNvPr>
          <p:cNvSpPr>
            <a:spLocks noGrp="1"/>
          </p:cNvSpPr>
          <p:nvPr>
            <p:ph type="pic" sz="quarter" idx="13" hasCustomPrompt="1"/>
          </p:nvPr>
        </p:nvSpPr>
        <p:spPr>
          <a:xfrm>
            <a:off x="5209580" y="-1"/>
            <a:ext cx="6982420" cy="6858001"/>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t" anchorCtr="0">
            <a:noAutofit/>
          </a:bodyPr>
          <a:lstStyle>
            <a:lvl1pPr>
              <a:defRPr lang="en-US" sz="1600" b="1">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spTree>
    <p:extLst>
      <p:ext uri="{BB962C8B-B14F-4D97-AF65-F5344CB8AC3E}">
        <p14:creationId xmlns:p14="http://schemas.microsoft.com/office/powerpoint/2010/main" val="311988066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Left Bar Blu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096B9A-39A1-41A0-6291-F08B50195A3A}"/>
              </a:ext>
              <a:ext uri="{C183D7F6-B498-43B3-948B-1728B52AA6E4}">
                <adec:decorative xmlns:adec="http://schemas.microsoft.com/office/drawing/2017/decorative" val="1"/>
              </a:ext>
            </a:extLst>
          </p:cNvPr>
          <p:cNvSpPr/>
          <p:nvPr userDrawn="1"/>
        </p:nvSpPr>
        <p:spPr bwMode="auto">
          <a:xfrm>
            <a:off x="0" y="0"/>
            <a:ext cx="4294208"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itle 2">
            <a:extLst>
              <a:ext uri="{FF2B5EF4-FFF2-40B4-BE49-F238E27FC236}">
                <a16:creationId xmlns:a16="http://schemas.microsoft.com/office/drawing/2014/main" id="{F4137BAB-C03C-A736-8E50-9B7D49E3D79F}"/>
              </a:ext>
            </a:extLst>
          </p:cNvPr>
          <p:cNvSpPr>
            <a:spLocks noGrp="1"/>
          </p:cNvSpPr>
          <p:nvPr>
            <p:ph type="title"/>
          </p:nvPr>
        </p:nvSpPr>
        <p:spPr>
          <a:xfrm>
            <a:off x="574816" y="2293529"/>
            <a:ext cx="3184384" cy="861774"/>
          </a:xfrm>
        </p:spPr>
        <p:txBody>
          <a:bodyPr anchor="b" anchorCtr="0"/>
          <a:lstStyle>
            <a:lvl1pPr>
              <a:defRPr>
                <a:solidFill>
                  <a:schemeClr val="bg1"/>
                </a:solidFill>
              </a:defRPr>
            </a:lvl1pPr>
          </a:lstStyle>
          <a:p>
            <a:r>
              <a:rPr lang="en-US"/>
              <a:t>Click to edit Master title style</a:t>
            </a:r>
          </a:p>
        </p:txBody>
      </p:sp>
      <p:sp>
        <p:nvSpPr>
          <p:cNvPr id="4" name="Eyebrow placeholder">
            <a:extLst>
              <a:ext uri="{FF2B5EF4-FFF2-40B4-BE49-F238E27FC236}">
                <a16:creationId xmlns:a16="http://schemas.microsoft.com/office/drawing/2014/main" id="{EA9E964D-8428-F835-0859-AAEB77C92080}"/>
              </a:ext>
            </a:extLst>
          </p:cNvPr>
          <p:cNvSpPr>
            <a:spLocks noGrp="1"/>
          </p:cNvSpPr>
          <p:nvPr>
            <p:ph type="body" sz="quarter" idx="10"/>
          </p:nvPr>
        </p:nvSpPr>
        <p:spPr>
          <a:xfrm>
            <a:off x="574816" y="3290500"/>
            <a:ext cx="3182112" cy="276999"/>
          </a:xfrm>
        </p:spPr>
        <p:txBody>
          <a:bodyPr/>
          <a:lstStyle>
            <a:lvl1pPr marL="0" indent="0">
              <a:buNone/>
              <a:defRPr sz="18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3865844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Left Bar Purp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096B9A-39A1-41A0-6291-F08B50195A3A}"/>
              </a:ext>
              <a:ext uri="{C183D7F6-B498-43B3-948B-1728B52AA6E4}">
                <adec:decorative xmlns:adec="http://schemas.microsoft.com/office/drawing/2017/decorative" val="1"/>
              </a:ext>
            </a:extLst>
          </p:cNvPr>
          <p:cNvSpPr/>
          <p:nvPr userDrawn="1"/>
        </p:nvSpPr>
        <p:spPr bwMode="auto">
          <a:xfrm>
            <a:off x="0" y="0"/>
            <a:ext cx="4294208" cy="6858000"/>
          </a:xfrm>
          <a:prstGeom prst="rect">
            <a:avLst/>
          </a:prstGeom>
          <a:gradFill flip="none" rotWithShape="1">
            <a:gsLst>
              <a:gs pos="13000">
                <a:schemeClr val="accent4">
                  <a:shade val="30000"/>
                  <a:satMod val="115000"/>
                </a:schemeClr>
              </a:gs>
              <a:gs pos="55000">
                <a:schemeClr val="accent4">
                  <a:shade val="67500"/>
                  <a:satMod val="115000"/>
                </a:schemeClr>
              </a:gs>
              <a:gs pos="100000">
                <a:schemeClr val="accent4"/>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noProof="0" err="1">
              <a:solidFill>
                <a:srgbClr val="FFFFFF"/>
              </a:solidFill>
              <a:latin typeface="Segoe UI"/>
              <a:cs typeface="Segoe UI" pitchFamily="34" charset="0"/>
            </a:endParaRPr>
          </a:p>
        </p:txBody>
      </p:sp>
      <p:sp>
        <p:nvSpPr>
          <p:cNvPr id="3" name="Title 2">
            <a:extLst>
              <a:ext uri="{FF2B5EF4-FFF2-40B4-BE49-F238E27FC236}">
                <a16:creationId xmlns:a16="http://schemas.microsoft.com/office/drawing/2014/main" id="{F4137BAB-C03C-A736-8E50-9B7D49E3D79F}"/>
              </a:ext>
            </a:extLst>
          </p:cNvPr>
          <p:cNvSpPr>
            <a:spLocks noGrp="1"/>
          </p:cNvSpPr>
          <p:nvPr>
            <p:ph type="title"/>
          </p:nvPr>
        </p:nvSpPr>
        <p:spPr>
          <a:xfrm>
            <a:off x="574816" y="2293529"/>
            <a:ext cx="3184384" cy="861774"/>
          </a:xfrm>
        </p:spPr>
        <p:txBody>
          <a:bodyPr anchor="b" anchorCtr="0"/>
          <a:lstStyle>
            <a:lvl1pPr>
              <a:defRPr>
                <a:solidFill>
                  <a:schemeClr val="bg1"/>
                </a:solidFill>
              </a:defRPr>
            </a:lvl1pPr>
          </a:lstStyle>
          <a:p>
            <a:r>
              <a:rPr lang="en-US"/>
              <a:t>Click to edit Master title style</a:t>
            </a:r>
          </a:p>
        </p:txBody>
      </p:sp>
      <p:sp>
        <p:nvSpPr>
          <p:cNvPr id="4" name="Eyebrow placeholder">
            <a:extLst>
              <a:ext uri="{FF2B5EF4-FFF2-40B4-BE49-F238E27FC236}">
                <a16:creationId xmlns:a16="http://schemas.microsoft.com/office/drawing/2014/main" id="{EA9E964D-8428-F835-0859-AAEB77C92080}"/>
              </a:ext>
            </a:extLst>
          </p:cNvPr>
          <p:cNvSpPr>
            <a:spLocks noGrp="1"/>
          </p:cNvSpPr>
          <p:nvPr>
            <p:ph type="body" sz="quarter" idx="10"/>
          </p:nvPr>
        </p:nvSpPr>
        <p:spPr>
          <a:xfrm>
            <a:off x="574816" y="3290500"/>
            <a:ext cx="3182112" cy="276999"/>
          </a:xfrm>
        </p:spPr>
        <p:txBody>
          <a:bodyPr/>
          <a:lstStyle>
            <a:lvl1pPr marL="0" indent="0">
              <a:buNone/>
              <a:defRPr sz="18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7177373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Left Bar Windows">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085221-1DEE-AF30-D5BC-838C04BBB76C}"/>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985" t="5105" r="35794" b="19895"/>
          <a:stretch/>
        </p:blipFill>
        <p:spPr>
          <a:xfrm>
            <a:off x="0" y="0"/>
            <a:ext cx="4294208" cy="6857999"/>
          </a:xfrm>
          <a:prstGeom prst="rect">
            <a:avLst/>
          </a:prstGeom>
        </p:spPr>
      </p:pic>
      <p:sp>
        <p:nvSpPr>
          <p:cNvPr id="3" name="Title 2">
            <a:extLst>
              <a:ext uri="{FF2B5EF4-FFF2-40B4-BE49-F238E27FC236}">
                <a16:creationId xmlns:a16="http://schemas.microsoft.com/office/drawing/2014/main" id="{F4137BAB-C03C-A736-8E50-9B7D49E3D79F}"/>
              </a:ext>
            </a:extLst>
          </p:cNvPr>
          <p:cNvSpPr>
            <a:spLocks noGrp="1"/>
          </p:cNvSpPr>
          <p:nvPr>
            <p:ph type="title"/>
          </p:nvPr>
        </p:nvSpPr>
        <p:spPr>
          <a:xfrm>
            <a:off x="574816" y="2293529"/>
            <a:ext cx="3184384" cy="861774"/>
          </a:xfrm>
        </p:spPr>
        <p:txBody>
          <a:bodyPr anchor="b" anchorCtr="0"/>
          <a:lstStyle>
            <a:lvl1pPr>
              <a:defRPr>
                <a:solidFill>
                  <a:schemeClr val="tx1"/>
                </a:solidFill>
              </a:defRPr>
            </a:lvl1pPr>
          </a:lstStyle>
          <a:p>
            <a:r>
              <a:rPr lang="en-US"/>
              <a:t>Click to edit Master title style</a:t>
            </a:r>
          </a:p>
        </p:txBody>
      </p:sp>
      <p:sp>
        <p:nvSpPr>
          <p:cNvPr id="4" name="Eyebrow placeholder">
            <a:extLst>
              <a:ext uri="{FF2B5EF4-FFF2-40B4-BE49-F238E27FC236}">
                <a16:creationId xmlns:a16="http://schemas.microsoft.com/office/drawing/2014/main" id="{EA9E964D-8428-F835-0859-AAEB77C92080}"/>
              </a:ext>
            </a:extLst>
          </p:cNvPr>
          <p:cNvSpPr>
            <a:spLocks noGrp="1"/>
          </p:cNvSpPr>
          <p:nvPr>
            <p:ph type="body" sz="quarter" idx="10"/>
          </p:nvPr>
        </p:nvSpPr>
        <p:spPr>
          <a:xfrm>
            <a:off x="574816" y="3290500"/>
            <a:ext cx="3182112" cy="276999"/>
          </a:xfrm>
        </p:spPr>
        <p:txBody>
          <a:bodyPr/>
          <a:lstStyle>
            <a:lvl1pPr marL="0" indent="0">
              <a:buNone/>
              <a:defRPr sz="1800">
                <a:solidFill>
                  <a:schemeClr val="tx1"/>
                </a:solidFill>
                <a:latin typeface="+mj-lt"/>
              </a:defRPr>
            </a:lvl1pPr>
          </a:lstStyle>
          <a:p>
            <a:pPr lvl="0"/>
            <a:r>
              <a:rPr lang="en-US"/>
              <a:t>Click to edit Master text styles</a:t>
            </a:r>
          </a:p>
        </p:txBody>
      </p:sp>
    </p:spTree>
    <p:extLst>
      <p:ext uri="{BB962C8B-B14F-4D97-AF65-F5344CB8AC3E}">
        <p14:creationId xmlns:p14="http://schemas.microsoft.com/office/powerpoint/2010/main" val="17556600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and text side by side blu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39C5B5-FEC2-5BA6-4D15-607B07265DAC}"/>
              </a:ext>
              <a:ext uri="{C183D7F6-B498-43B3-948B-1728B52AA6E4}">
                <adec:decorative xmlns:adec="http://schemas.microsoft.com/office/drawing/2017/decorative" val="1"/>
              </a:ext>
            </a:extLst>
          </p:cNvPr>
          <p:cNvSpPr/>
          <p:nvPr userDrawn="1"/>
        </p:nvSpPr>
        <p:spPr bwMode="auto">
          <a:xfrm>
            <a:off x="0" y="0"/>
            <a:ext cx="4294208"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itle 4">
            <a:extLst>
              <a:ext uri="{FF2B5EF4-FFF2-40B4-BE49-F238E27FC236}">
                <a16:creationId xmlns:a16="http://schemas.microsoft.com/office/drawing/2014/main" id="{E4266C04-79E3-E024-5026-EC63682D1488}"/>
              </a:ext>
            </a:extLst>
          </p:cNvPr>
          <p:cNvSpPr>
            <a:spLocks noGrp="1"/>
          </p:cNvSpPr>
          <p:nvPr>
            <p:ph type="title"/>
          </p:nvPr>
        </p:nvSpPr>
        <p:spPr>
          <a:xfrm>
            <a:off x="574816" y="510988"/>
            <a:ext cx="3222827" cy="861774"/>
          </a:xfrm>
        </p:spPr>
        <p:txBody>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2BF0D694-7089-E504-6A92-712B55808EE1}"/>
              </a:ext>
            </a:extLst>
          </p:cNvPr>
          <p:cNvSpPr>
            <a:spLocks noGrp="1"/>
          </p:cNvSpPr>
          <p:nvPr>
            <p:ph type="body" sz="quarter" idx="10"/>
          </p:nvPr>
        </p:nvSpPr>
        <p:spPr>
          <a:xfrm>
            <a:off x="4738688" y="511175"/>
            <a:ext cx="6878637" cy="5853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054338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Title and text side by side blu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39C5B5-FEC2-5BA6-4D15-607B07265DAC}"/>
              </a:ext>
              <a:ext uri="{C183D7F6-B498-43B3-948B-1728B52AA6E4}">
                <adec:decorative xmlns:adec="http://schemas.microsoft.com/office/drawing/2017/decorative" val="1"/>
              </a:ext>
            </a:extLst>
          </p:cNvPr>
          <p:cNvSpPr/>
          <p:nvPr userDrawn="1"/>
        </p:nvSpPr>
        <p:spPr bwMode="auto">
          <a:xfrm>
            <a:off x="0" y="0"/>
            <a:ext cx="4294208"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itle 4">
            <a:extLst>
              <a:ext uri="{FF2B5EF4-FFF2-40B4-BE49-F238E27FC236}">
                <a16:creationId xmlns:a16="http://schemas.microsoft.com/office/drawing/2014/main" id="{E4266C04-79E3-E024-5026-EC63682D1488}"/>
              </a:ext>
            </a:extLst>
          </p:cNvPr>
          <p:cNvSpPr>
            <a:spLocks noGrp="1"/>
          </p:cNvSpPr>
          <p:nvPr>
            <p:ph type="title"/>
          </p:nvPr>
        </p:nvSpPr>
        <p:spPr>
          <a:xfrm>
            <a:off x="574816" y="510988"/>
            <a:ext cx="3222827" cy="861774"/>
          </a:xfrm>
        </p:spPr>
        <p:txBody>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2BF0D694-7089-E504-6A92-712B55808EE1}"/>
              </a:ext>
            </a:extLst>
          </p:cNvPr>
          <p:cNvSpPr>
            <a:spLocks noGrp="1"/>
          </p:cNvSpPr>
          <p:nvPr>
            <p:ph type="body" sz="quarter" idx="10"/>
          </p:nvPr>
        </p:nvSpPr>
        <p:spPr>
          <a:xfrm>
            <a:off x="4738688" y="511175"/>
            <a:ext cx="6878637" cy="5853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7BB51EEB-D640-44C6-62F7-4AD86C03A327}"/>
              </a:ext>
              <a:ext uri="{C183D7F6-B498-43B3-948B-1728B52AA6E4}">
                <adec:decorative xmlns:adec="http://schemas.microsoft.com/office/drawing/2017/decorative" val="1"/>
              </a:ext>
            </a:extLst>
          </p:cNvPr>
          <p:cNvSpPr>
            <a:spLocks noGrp="1"/>
          </p:cNvSpPr>
          <p:nvPr>
            <p:ph type="pic" sz="quarter" idx="13" hasCustomPrompt="1"/>
          </p:nvPr>
        </p:nvSpPr>
        <p:spPr>
          <a:xfrm flipH="1">
            <a:off x="0" y="2414016"/>
            <a:ext cx="2895600" cy="2844004"/>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b" anchorCtr="0">
            <a:noAutofit/>
          </a:bodyPr>
          <a:lstStyle>
            <a:lvl1pPr algn="ctr">
              <a:defRPr lang="en-US" sz="1200" b="0">
                <a:solidFill>
                  <a:schemeClr val="bg1"/>
                </a:solidFill>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spTree>
    <p:extLst>
      <p:ext uri="{BB962C8B-B14F-4D97-AF65-F5344CB8AC3E}">
        <p14:creationId xmlns:p14="http://schemas.microsoft.com/office/powerpoint/2010/main" val="323486072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and text side by side purp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39C5B5-FEC2-5BA6-4D15-607B07265DAC}"/>
              </a:ext>
              <a:ext uri="{C183D7F6-B498-43B3-948B-1728B52AA6E4}">
                <adec:decorative xmlns:adec="http://schemas.microsoft.com/office/drawing/2017/decorative" val="1"/>
              </a:ext>
            </a:extLst>
          </p:cNvPr>
          <p:cNvSpPr/>
          <p:nvPr userDrawn="1"/>
        </p:nvSpPr>
        <p:spPr bwMode="auto">
          <a:xfrm>
            <a:off x="0" y="0"/>
            <a:ext cx="4294208" cy="6858000"/>
          </a:xfrm>
          <a:prstGeom prst="rect">
            <a:avLst/>
          </a:prstGeom>
          <a:gradFill flip="none" rotWithShape="1">
            <a:gsLst>
              <a:gs pos="13000">
                <a:schemeClr val="accent4">
                  <a:shade val="30000"/>
                  <a:satMod val="115000"/>
                </a:schemeClr>
              </a:gs>
              <a:gs pos="55000">
                <a:schemeClr val="accent4">
                  <a:shade val="67500"/>
                  <a:satMod val="115000"/>
                </a:schemeClr>
              </a:gs>
              <a:gs pos="100000">
                <a:schemeClr val="accent4"/>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noProof="0" err="1">
              <a:solidFill>
                <a:srgbClr val="FFFFFF"/>
              </a:solidFill>
              <a:latin typeface="Segoe UI"/>
              <a:cs typeface="Segoe UI" pitchFamily="34" charset="0"/>
            </a:endParaRPr>
          </a:p>
        </p:txBody>
      </p:sp>
      <p:sp>
        <p:nvSpPr>
          <p:cNvPr id="5" name="Title 4">
            <a:extLst>
              <a:ext uri="{FF2B5EF4-FFF2-40B4-BE49-F238E27FC236}">
                <a16:creationId xmlns:a16="http://schemas.microsoft.com/office/drawing/2014/main" id="{E4266C04-79E3-E024-5026-EC63682D1488}"/>
              </a:ext>
            </a:extLst>
          </p:cNvPr>
          <p:cNvSpPr>
            <a:spLocks noGrp="1"/>
          </p:cNvSpPr>
          <p:nvPr>
            <p:ph type="title"/>
          </p:nvPr>
        </p:nvSpPr>
        <p:spPr>
          <a:xfrm>
            <a:off x="574816" y="510988"/>
            <a:ext cx="3222827" cy="861774"/>
          </a:xfrm>
        </p:spPr>
        <p:txBody>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2BF0D694-7089-E504-6A92-712B55808EE1}"/>
              </a:ext>
            </a:extLst>
          </p:cNvPr>
          <p:cNvSpPr>
            <a:spLocks noGrp="1"/>
          </p:cNvSpPr>
          <p:nvPr>
            <p:ph type="body" sz="quarter" idx="10"/>
          </p:nvPr>
        </p:nvSpPr>
        <p:spPr>
          <a:xfrm>
            <a:off x="4738688" y="511175"/>
            <a:ext cx="6878637" cy="5853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116806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EB56D0F-F9DE-F7E9-D747-1560D1D981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26628" y="-443617"/>
            <a:ext cx="1664017" cy="2237816"/>
          </a:xfrm>
          <a:prstGeom prst="rect">
            <a:avLst/>
          </a:prstGeom>
        </p:spPr>
      </p:pic>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3744968" y="2928674"/>
            <a:ext cx="7515344" cy="937393"/>
          </a:xfrm>
          <a:prstGeom prst="rect">
            <a:avLst/>
          </a:prstGeom>
        </p:spPr>
        <p:txBody>
          <a:bodyPr/>
          <a:lstStyle>
            <a:lvl1pPr>
              <a:defRPr>
                <a:latin typeface="Montserrat Black" panose="00000A00000000000000" pitchFamily="2" charset="0"/>
              </a:defRPr>
            </a:lvl1pPr>
          </a:lstStyle>
          <a:p>
            <a:r>
              <a:rPr lang="en-US"/>
              <a:t>Title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hasCustomPrompt="1"/>
          </p:nvPr>
        </p:nvSpPr>
        <p:spPr>
          <a:xfrm>
            <a:off x="3744968" y="3983688"/>
            <a:ext cx="7515344" cy="1011044"/>
          </a:xfrm>
          <a:prstGeom prst="rect">
            <a:avLst/>
          </a:prstGeom>
        </p:spPr>
        <p:txBody>
          <a:bodyPr/>
          <a:lstStyle>
            <a:lvl1pPr marL="0" indent="0">
              <a:buNone/>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Subtitle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540854" y="6492875"/>
            <a:ext cx="1428750" cy="171450"/>
          </a:xfrm>
          <a:prstGeom prst="rect">
            <a:avLst/>
          </a:prstGeom>
        </p:spPr>
      </p:pic>
      <p:sp>
        <p:nvSpPr>
          <p:cNvPr id="9" name="Content Placeholder 8">
            <a:extLst>
              <a:ext uri="{FF2B5EF4-FFF2-40B4-BE49-F238E27FC236}">
                <a16:creationId xmlns:a16="http://schemas.microsoft.com/office/drawing/2014/main" id="{882465CE-67AA-2F88-582C-E28C7A489CD5}"/>
              </a:ext>
            </a:extLst>
          </p:cNvPr>
          <p:cNvSpPr>
            <a:spLocks noGrp="1"/>
          </p:cNvSpPr>
          <p:nvPr>
            <p:ph sz="quarter" idx="10"/>
          </p:nvPr>
        </p:nvSpPr>
        <p:spPr>
          <a:xfrm rot="5400000">
            <a:off x="-2614870" y="1076746"/>
            <a:ext cx="7874156" cy="2913419"/>
          </a:xfrm>
          <a:prstGeom prst="flowChartTerminator">
            <a:avLst/>
          </a:prstGeom>
          <a:ln w="28575">
            <a:solidFill>
              <a:srgbClr val="ED5225"/>
            </a:solidFill>
          </a:ln>
        </p:spPr>
        <p:txBody>
          <a:bodyPr/>
          <a:lstStyle>
            <a:lvl1pPr marL="0" indent="0">
              <a:buFontTx/>
              <a:buNone/>
              <a:defRPr/>
            </a:lvl1pPr>
          </a:lstStyle>
          <a:p>
            <a:pPr lvl="0"/>
            <a:endParaRPr lang="en-AU"/>
          </a:p>
        </p:txBody>
      </p:sp>
    </p:spTree>
    <p:extLst>
      <p:ext uri="{BB962C8B-B14F-4D97-AF65-F5344CB8AC3E}">
        <p14:creationId xmlns:p14="http://schemas.microsoft.com/office/powerpoint/2010/main" val="2968460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eft Bar Windows">
    <p:bg>
      <p:bgPr>
        <a:solidFill>
          <a:schemeClr val="bg1"/>
        </a:solidFill>
        <a:effectLst/>
      </p:bgPr>
    </p:bg>
    <p:spTree>
      <p:nvGrpSpPr>
        <p:cNvPr id="1" name=""/>
        <p:cNvGrpSpPr/>
        <p:nvPr/>
      </p:nvGrpSpPr>
      <p:grpSpPr>
        <a:xfrm>
          <a:off x="0" y="0"/>
          <a:ext cx="0" cy="0"/>
          <a:chOff x="0" y="0"/>
          <a:chExt cx="0" cy="0"/>
        </a:xfrm>
      </p:grpSpPr>
      <p:pic>
        <p:nvPicPr>
          <p:cNvPr id="2" name="Picture 1" descr="A close-up of a ribbon&#10;&#10;Description automatically generated">
            <a:extLst>
              <a:ext uri="{FF2B5EF4-FFF2-40B4-BE49-F238E27FC236}">
                <a16:creationId xmlns:a16="http://schemas.microsoft.com/office/drawing/2014/main" id="{7D58299E-9AC2-FCD6-ED21-D29674FD1935}"/>
              </a:ext>
            </a:extLst>
          </p:cNvPr>
          <p:cNvPicPr>
            <a:picLocks noChangeAspect="1"/>
          </p:cNvPicPr>
          <p:nvPr userDrawn="1"/>
        </p:nvPicPr>
        <p:blipFill rotWithShape="1">
          <a:blip r:embed="rId2" cstate="screen">
            <a:alphaModFix amt="85000"/>
            <a:extLst>
              <a:ext uri="{28A0092B-C50C-407E-A947-70E740481C1C}">
                <a14:useLocalDpi xmlns:a14="http://schemas.microsoft.com/office/drawing/2010/main"/>
              </a:ext>
            </a:extLst>
          </a:blip>
          <a:srcRect/>
          <a:stretch/>
        </p:blipFill>
        <p:spPr>
          <a:xfrm>
            <a:off x="0" y="0"/>
            <a:ext cx="6096000" cy="6858000"/>
          </a:xfrm>
          <a:prstGeom prst="rect">
            <a:avLst/>
          </a:prstGeom>
        </p:spPr>
      </p:pic>
      <p:pic>
        <p:nvPicPr>
          <p:cNvPr id="10" name="Background blur crop" descr="A close-up of a ribbon&#10;&#10;Description automatically generated">
            <a:extLst>
              <a:ext uri="{FF2B5EF4-FFF2-40B4-BE49-F238E27FC236}">
                <a16:creationId xmlns:a16="http://schemas.microsoft.com/office/drawing/2014/main" id="{735CCDD1-6D25-F844-4FE0-E4D2BFE30A7F}"/>
              </a:ext>
            </a:extLst>
          </p:cNvPr>
          <p:cNvPicPr>
            <a:picLocks noChangeAspect="1"/>
          </p:cNvPicPr>
          <p:nvPr userDrawn="1"/>
        </p:nvPicPr>
        <p:blipFill rotWithShape="1">
          <a:blip r:embed="rId3" cstate="screen">
            <a:alphaModFix/>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660400" y="2419350"/>
            <a:ext cx="4899026" cy="2019300"/>
          </a:xfrm>
          <a:prstGeom prst="roundRect">
            <a:avLst>
              <a:gd name="adj" fmla="val 8491"/>
            </a:avLst>
          </a:prstGeom>
        </p:spPr>
      </p:pic>
      <p:sp>
        <p:nvSpPr>
          <p:cNvPr id="9" name="Rectangle: Rounded Corners 8">
            <a:extLst>
              <a:ext uri="{FF2B5EF4-FFF2-40B4-BE49-F238E27FC236}">
                <a16:creationId xmlns:a16="http://schemas.microsoft.com/office/drawing/2014/main" id="{88AE7281-C62E-0DB0-56E2-6CFEC213AC04}"/>
              </a:ext>
            </a:extLst>
          </p:cNvPr>
          <p:cNvSpPr/>
          <p:nvPr userDrawn="1"/>
        </p:nvSpPr>
        <p:spPr>
          <a:xfrm>
            <a:off x="495300" y="2298700"/>
            <a:ext cx="5229226" cy="2258770"/>
          </a:xfrm>
          <a:prstGeom prst="roundRect">
            <a:avLst>
              <a:gd name="adj" fmla="val 8434"/>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2984155-66BC-DAC5-5E10-46E1D44CF3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4137BAB-C03C-A736-8E50-9B7D49E3D79F}"/>
              </a:ext>
            </a:extLst>
          </p:cNvPr>
          <p:cNvSpPr>
            <a:spLocks noGrp="1"/>
          </p:cNvSpPr>
          <p:nvPr>
            <p:ph type="title"/>
          </p:nvPr>
        </p:nvSpPr>
        <p:spPr>
          <a:xfrm>
            <a:off x="774700" y="2647950"/>
            <a:ext cx="4699000" cy="1562104"/>
          </a:xfrm>
          <a:prstGeom prst="roundRect">
            <a:avLst>
              <a:gd name="adj" fmla="val 15039"/>
            </a:avLst>
          </a:prstGeom>
          <a:solidFill>
            <a:schemeClr val="bg1"/>
          </a:solidFill>
        </p:spPr>
        <p:txBody>
          <a:bodyPr lIns="182880" tIns="182880" rIns="182880" bIns="182880" anchor="ctr" anchorCtr="0"/>
          <a:lstStyle>
            <a:lvl1pPr>
              <a:lnSpc>
                <a:spcPct val="90000"/>
              </a:lnSpc>
              <a:defRPr>
                <a:gradFill>
                  <a:gsLst>
                    <a:gs pos="21000">
                      <a:srgbClr val="0078D4"/>
                    </a:gs>
                    <a:gs pos="100000">
                      <a:srgbClr val="C03BC4"/>
                    </a:gs>
                  </a:gsLst>
                </a:gradFill>
              </a:defRPr>
            </a:lvl1pPr>
          </a:lstStyle>
          <a:p>
            <a:r>
              <a:rPr lang="en-US"/>
              <a:t>Click to edit Master title style</a:t>
            </a:r>
          </a:p>
        </p:txBody>
      </p:sp>
    </p:spTree>
    <p:extLst>
      <p:ext uri="{BB962C8B-B14F-4D97-AF65-F5344CB8AC3E}">
        <p14:creationId xmlns:p14="http://schemas.microsoft.com/office/powerpoint/2010/main" val="26621871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Right sqaur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7B86C3-3070-C5B9-78CF-8959A6F56A4F}"/>
              </a:ext>
              <a:ext uri="{C183D7F6-B498-43B3-948B-1728B52AA6E4}">
                <adec:decorative xmlns:adec="http://schemas.microsoft.com/office/drawing/2017/decorative" val="1"/>
              </a:ext>
            </a:extLst>
          </p:cNvPr>
          <p:cNvSpPr/>
          <p:nvPr userDrawn="1"/>
        </p:nvSpPr>
        <p:spPr bwMode="auto">
          <a:xfrm flipH="1">
            <a:off x="4294208" y="0"/>
            <a:ext cx="7897792"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2">
            <a:extLst>
              <a:ext uri="{FF2B5EF4-FFF2-40B4-BE49-F238E27FC236}">
                <a16:creationId xmlns:a16="http://schemas.microsoft.com/office/drawing/2014/main" id="{C3994F24-62A9-E62B-141E-3F8F2C5E6DE5}"/>
              </a:ext>
            </a:extLst>
          </p:cNvPr>
          <p:cNvSpPr>
            <a:spLocks noGrp="1"/>
          </p:cNvSpPr>
          <p:nvPr>
            <p:ph type="title"/>
          </p:nvPr>
        </p:nvSpPr>
        <p:spPr>
          <a:xfrm>
            <a:off x="574816" y="2293529"/>
            <a:ext cx="3184384" cy="861774"/>
          </a:xfrm>
        </p:spPr>
        <p:txBody>
          <a:bodyPr anchor="b" anchorCtr="0"/>
          <a:lstStyle>
            <a:lvl1pPr>
              <a:defRPr>
                <a:solidFill>
                  <a:schemeClr val="tx2"/>
                </a:solidFill>
              </a:defRPr>
            </a:lvl1pPr>
          </a:lstStyle>
          <a:p>
            <a:r>
              <a:rPr lang="en-US"/>
              <a:t>Click to edit Master title style</a:t>
            </a:r>
          </a:p>
        </p:txBody>
      </p:sp>
      <p:sp>
        <p:nvSpPr>
          <p:cNvPr id="4" name="Eyebrow placeholder">
            <a:extLst>
              <a:ext uri="{FF2B5EF4-FFF2-40B4-BE49-F238E27FC236}">
                <a16:creationId xmlns:a16="http://schemas.microsoft.com/office/drawing/2014/main" id="{C22EE292-45FF-74B6-ACAD-CA4A4A14007E}"/>
              </a:ext>
            </a:extLst>
          </p:cNvPr>
          <p:cNvSpPr>
            <a:spLocks noGrp="1"/>
          </p:cNvSpPr>
          <p:nvPr>
            <p:ph type="body" sz="quarter" idx="10"/>
          </p:nvPr>
        </p:nvSpPr>
        <p:spPr>
          <a:xfrm>
            <a:off x="574816" y="3290500"/>
            <a:ext cx="3182112" cy="276999"/>
          </a:xfrm>
        </p:spPr>
        <p:txBody>
          <a:bodyPr/>
          <a:lstStyle>
            <a:lvl1pPr marL="0" indent="0">
              <a:buNone/>
              <a:defRPr sz="1800">
                <a:solidFill>
                  <a:schemeClr val="accent1"/>
                </a:solidFill>
                <a:latin typeface="+mj-lt"/>
              </a:defRPr>
            </a:lvl1pPr>
          </a:lstStyle>
          <a:p>
            <a:pPr lvl="0"/>
            <a:r>
              <a:rPr lang="en-US"/>
              <a:t>Click to edit Master text styles</a:t>
            </a:r>
          </a:p>
        </p:txBody>
      </p:sp>
    </p:spTree>
    <p:extLst>
      <p:ext uri="{BB962C8B-B14F-4D97-AF65-F5344CB8AC3E}">
        <p14:creationId xmlns:p14="http://schemas.microsoft.com/office/powerpoint/2010/main" val="7014490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Right square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7B86C3-3070-C5B9-78CF-8959A6F56A4F}"/>
              </a:ext>
              <a:ext uri="{C183D7F6-B498-43B3-948B-1728B52AA6E4}">
                <adec:decorative xmlns:adec="http://schemas.microsoft.com/office/drawing/2017/decorative" val="1"/>
              </a:ext>
            </a:extLst>
          </p:cNvPr>
          <p:cNvSpPr/>
          <p:nvPr userDrawn="1"/>
        </p:nvSpPr>
        <p:spPr bwMode="auto">
          <a:xfrm flipH="1">
            <a:off x="4294208" y="0"/>
            <a:ext cx="7897792" cy="6858000"/>
          </a:xfrm>
          <a:prstGeom prst="rect">
            <a:avLst/>
          </a:prstGeom>
          <a:gradFill flip="none" rotWithShape="1">
            <a:gsLst>
              <a:gs pos="13000">
                <a:schemeClr val="accent4">
                  <a:shade val="30000"/>
                  <a:satMod val="115000"/>
                </a:schemeClr>
              </a:gs>
              <a:gs pos="55000">
                <a:schemeClr val="accent4">
                  <a:shade val="67500"/>
                  <a:satMod val="115000"/>
                </a:schemeClr>
              </a:gs>
              <a:gs pos="100000">
                <a:schemeClr val="accent4"/>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noProof="0" err="1">
              <a:solidFill>
                <a:srgbClr val="FFFFFF"/>
              </a:solidFill>
              <a:latin typeface="Segoe UI"/>
              <a:cs typeface="Segoe UI" pitchFamily="34" charset="0"/>
            </a:endParaRPr>
          </a:p>
        </p:txBody>
      </p:sp>
      <p:sp>
        <p:nvSpPr>
          <p:cNvPr id="2" name="Title 2">
            <a:extLst>
              <a:ext uri="{FF2B5EF4-FFF2-40B4-BE49-F238E27FC236}">
                <a16:creationId xmlns:a16="http://schemas.microsoft.com/office/drawing/2014/main" id="{C3994F24-62A9-E62B-141E-3F8F2C5E6DE5}"/>
              </a:ext>
            </a:extLst>
          </p:cNvPr>
          <p:cNvSpPr>
            <a:spLocks noGrp="1"/>
          </p:cNvSpPr>
          <p:nvPr>
            <p:ph type="title"/>
          </p:nvPr>
        </p:nvSpPr>
        <p:spPr>
          <a:xfrm>
            <a:off x="574816" y="2293529"/>
            <a:ext cx="3184384" cy="861774"/>
          </a:xfrm>
        </p:spPr>
        <p:txBody>
          <a:bodyPr anchor="b" anchorCtr="0"/>
          <a:lstStyle>
            <a:lvl1pPr>
              <a:defRPr>
                <a:solidFill>
                  <a:schemeClr val="tx2"/>
                </a:solidFill>
              </a:defRPr>
            </a:lvl1pPr>
          </a:lstStyle>
          <a:p>
            <a:r>
              <a:rPr lang="en-US"/>
              <a:t>Click to edit Master title style</a:t>
            </a:r>
          </a:p>
        </p:txBody>
      </p:sp>
      <p:sp>
        <p:nvSpPr>
          <p:cNvPr id="4" name="Eyebrow placeholder">
            <a:extLst>
              <a:ext uri="{FF2B5EF4-FFF2-40B4-BE49-F238E27FC236}">
                <a16:creationId xmlns:a16="http://schemas.microsoft.com/office/drawing/2014/main" id="{C22EE292-45FF-74B6-ACAD-CA4A4A14007E}"/>
              </a:ext>
            </a:extLst>
          </p:cNvPr>
          <p:cNvSpPr>
            <a:spLocks noGrp="1"/>
          </p:cNvSpPr>
          <p:nvPr>
            <p:ph type="body" sz="quarter" idx="10"/>
          </p:nvPr>
        </p:nvSpPr>
        <p:spPr>
          <a:xfrm>
            <a:off x="574816" y="3290500"/>
            <a:ext cx="3182112" cy="276999"/>
          </a:xfrm>
        </p:spPr>
        <p:txBody>
          <a:bodyPr/>
          <a:lstStyle>
            <a:lvl1pPr marL="0" indent="0">
              <a:buNone/>
              <a:defRPr sz="1800">
                <a:solidFill>
                  <a:srgbClr val="5D5BD4"/>
                </a:solidFill>
                <a:latin typeface="+mj-lt"/>
              </a:defRPr>
            </a:lvl1pPr>
          </a:lstStyle>
          <a:p>
            <a:pPr lvl="0"/>
            <a:r>
              <a:rPr lang="en-US"/>
              <a:t>Click to edit Master text styles</a:t>
            </a:r>
          </a:p>
        </p:txBody>
      </p:sp>
    </p:spTree>
    <p:extLst>
      <p:ext uri="{BB962C8B-B14F-4D97-AF65-F5344CB8AC3E}">
        <p14:creationId xmlns:p14="http://schemas.microsoft.com/office/powerpoint/2010/main" val="12112442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Right square Window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7B86C3-3070-C5B9-78CF-8959A6F56A4F}"/>
              </a:ext>
              <a:ext uri="{C183D7F6-B498-43B3-948B-1728B52AA6E4}">
                <adec:decorative xmlns:adec="http://schemas.microsoft.com/office/drawing/2017/decorative" val="1"/>
              </a:ext>
            </a:extLst>
          </p:cNvPr>
          <p:cNvSpPr/>
          <p:nvPr userDrawn="1"/>
        </p:nvSpPr>
        <p:spPr bwMode="auto">
          <a:xfrm flipH="1">
            <a:off x="4294208" y="0"/>
            <a:ext cx="7897792" cy="6858000"/>
          </a:xfrm>
          <a:prstGeom prst="rect">
            <a:avLst/>
          </a:prstGeom>
          <a:solidFill>
            <a:srgbClr val="5D5B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2">
            <a:extLst>
              <a:ext uri="{FF2B5EF4-FFF2-40B4-BE49-F238E27FC236}">
                <a16:creationId xmlns:a16="http://schemas.microsoft.com/office/drawing/2014/main" id="{C3994F24-62A9-E62B-141E-3F8F2C5E6DE5}"/>
              </a:ext>
            </a:extLst>
          </p:cNvPr>
          <p:cNvSpPr>
            <a:spLocks noGrp="1"/>
          </p:cNvSpPr>
          <p:nvPr>
            <p:ph type="title"/>
          </p:nvPr>
        </p:nvSpPr>
        <p:spPr>
          <a:xfrm>
            <a:off x="574816" y="2293529"/>
            <a:ext cx="3184384" cy="861774"/>
          </a:xfrm>
        </p:spPr>
        <p:txBody>
          <a:bodyPr anchor="b" anchorCtr="0"/>
          <a:lstStyle>
            <a:lvl1pPr>
              <a:defRPr>
                <a:solidFill>
                  <a:schemeClr val="tx2"/>
                </a:solidFill>
              </a:defRPr>
            </a:lvl1pPr>
          </a:lstStyle>
          <a:p>
            <a:r>
              <a:rPr lang="en-US"/>
              <a:t>Click to edit Master title style</a:t>
            </a:r>
          </a:p>
        </p:txBody>
      </p:sp>
      <p:sp>
        <p:nvSpPr>
          <p:cNvPr id="4" name="Eyebrow placeholder">
            <a:extLst>
              <a:ext uri="{FF2B5EF4-FFF2-40B4-BE49-F238E27FC236}">
                <a16:creationId xmlns:a16="http://schemas.microsoft.com/office/drawing/2014/main" id="{C22EE292-45FF-74B6-ACAD-CA4A4A14007E}"/>
              </a:ext>
            </a:extLst>
          </p:cNvPr>
          <p:cNvSpPr>
            <a:spLocks noGrp="1"/>
          </p:cNvSpPr>
          <p:nvPr>
            <p:ph type="body" sz="quarter" idx="10"/>
          </p:nvPr>
        </p:nvSpPr>
        <p:spPr>
          <a:xfrm>
            <a:off x="574816" y="3290500"/>
            <a:ext cx="3182112" cy="276999"/>
          </a:xfrm>
        </p:spPr>
        <p:txBody>
          <a:bodyPr/>
          <a:lstStyle>
            <a:lvl1pPr marL="0" indent="0">
              <a:buNone/>
              <a:defRPr sz="1800">
                <a:solidFill>
                  <a:srgbClr val="5D5BD4"/>
                </a:solidFill>
                <a:latin typeface="+mj-lt"/>
              </a:defRPr>
            </a:lvl1pPr>
          </a:lstStyle>
          <a:p>
            <a:pPr lvl="0"/>
            <a:r>
              <a:rPr lang="en-US"/>
              <a:t>Click to edit Master text styles</a:t>
            </a:r>
          </a:p>
        </p:txBody>
      </p:sp>
      <p:pic>
        <p:nvPicPr>
          <p:cNvPr id="5" name="Picture 4">
            <a:extLst>
              <a:ext uri="{FF2B5EF4-FFF2-40B4-BE49-F238E27FC236}">
                <a16:creationId xmlns:a16="http://schemas.microsoft.com/office/drawing/2014/main" id="{0AD51040-9846-4A9B-100B-C75EFFD3549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374" t="5105" r="8830" b="19895"/>
          <a:stretch/>
        </p:blipFill>
        <p:spPr>
          <a:xfrm>
            <a:off x="4291936" y="0"/>
            <a:ext cx="7900063" cy="6857999"/>
          </a:xfrm>
          <a:prstGeom prst="rect">
            <a:avLst/>
          </a:prstGeom>
        </p:spPr>
      </p:pic>
    </p:spTree>
    <p:extLst>
      <p:ext uri="{BB962C8B-B14F-4D97-AF65-F5344CB8AC3E}">
        <p14:creationId xmlns:p14="http://schemas.microsoft.com/office/powerpoint/2010/main" val="32632369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Quote slide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527B-0074-6480-1E82-D6F0A9C09C0A}"/>
              </a:ext>
            </a:extLst>
          </p:cNvPr>
          <p:cNvSpPr>
            <a:spLocks noGrp="1"/>
          </p:cNvSpPr>
          <p:nvPr>
            <p:ph type="title"/>
          </p:nvPr>
        </p:nvSpPr>
        <p:spPr>
          <a:xfrm>
            <a:off x="1709928" y="2779775"/>
            <a:ext cx="9144000" cy="553998"/>
          </a:xfrm>
        </p:spPr>
        <p:txBody>
          <a:bodyPr/>
          <a:lstStyle>
            <a:lvl1pPr>
              <a:defRPr sz="3600" i="1">
                <a:latin typeface="+mn-lt"/>
              </a:defRPr>
            </a:lvl1pPr>
          </a:lstStyle>
          <a:p>
            <a:r>
              <a:rPr lang="en-US"/>
              <a:t>Click to edit Master title style</a:t>
            </a:r>
          </a:p>
        </p:txBody>
      </p:sp>
      <p:sp>
        <p:nvSpPr>
          <p:cNvPr id="3" name="TextBox 2">
            <a:extLst>
              <a:ext uri="{FF2B5EF4-FFF2-40B4-BE49-F238E27FC236}">
                <a16:creationId xmlns:a16="http://schemas.microsoft.com/office/drawing/2014/main" id="{9DA00E69-B40D-6C20-2011-7774F6F730D8}"/>
              </a:ext>
            </a:extLst>
          </p:cNvPr>
          <p:cNvSpPr txBox="1"/>
          <p:nvPr userDrawn="1"/>
        </p:nvSpPr>
        <p:spPr>
          <a:xfrm>
            <a:off x="1563511" y="1107553"/>
            <a:ext cx="1032934" cy="1616597"/>
          </a:xfrm>
          <a:prstGeom prst="rect">
            <a:avLst/>
          </a:prstGeom>
          <a:noFill/>
        </p:spPr>
        <p:txBody>
          <a:bodyPr wrap="square" lIns="0" tIns="0" rIns="0" bIns="0" rtlCol="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0" b="1" i="0" u="none" strike="noStrike" kern="1200" cap="none" spc="-300" normalizeH="0" baseline="0" noProof="0">
                <a:ln>
                  <a:noFill/>
                </a:ln>
                <a:solidFill>
                  <a:srgbClr val="1A1A1A"/>
                </a:solidFill>
                <a:effectLst/>
                <a:uLnTx/>
                <a:uFillTx/>
                <a:latin typeface="Century Gothic" panose="020B0502020202020204" pitchFamily="34" charset="0"/>
                <a:ea typeface="+mn-ea"/>
                <a:cs typeface="+mn-cs"/>
              </a:rPr>
              <a:t>‟</a:t>
            </a:r>
          </a:p>
        </p:txBody>
      </p:sp>
      <p:sp>
        <p:nvSpPr>
          <p:cNvPr id="5" name="Text Placeholder 4">
            <a:extLst>
              <a:ext uri="{FF2B5EF4-FFF2-40B4-BE49-F238E27FC236}">
                <a16:creationId xmlns:a16="http://schemas.microsoft.com/office/drawing/2014/main" id="{1FBDD802-D60E-766F-DAD9-5482B341CF09}"/>
              </a:ext>
            </a:extLst>
          </p:cNvPr>
          <p:cNvSpPr>
            <a:spLocks noGrp="1"/>
          </p:cNvSpPr>
          <p:nvPr>
            <p:ph type="body" sz="quarter" idx="10" hasCustomPrompt="1"/>
          </p:nvPr>
        </p:nvSpPr>
        <p:spPr>
          <a:xfrm>
            <a:off x="1709928" y="4224528"/>
            <a:ext cx="9163050" cy="307777"/>
          </a:xfrm>
        </p:spPr>
        <p:txBody>
          <a:bodyPr/>
          <a:lstStyle>
            <a:lvl1pPr>
              <a:defRPr sz="2000">
                <a:solidFill>
                  <a:schemeClr val="accent1"/>
                </a:solidFill>
                <a:latin typeface="+mn-lt"/>
              </a:defRPr>
            </a:lvl1pPr>
          </a:lstStyle>
          <a:p>
            <a:pPr lvl="0"/>
            <a:r>
              <a:rPr lang="en-US"/>
              <a:t>Name</a:t>
            </a:r>
          </a:p>
        </p:txBody>
      </p:sp>
    </p:spTree>
    <p:extLst>
      <p:ext uri="{BB962C8B-B14F-4D97-AF65-F5344CB8AC3E}">
        <p14:creationId xmlns:p14="http://schemas.microsoft.com/office/powerpoint/2010/main" val="1888833964"/>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Quote slide -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527B-0074-6480-1E82-D6F0A9C09C0A}"/>
              </a:ext>
            </a:extLst>
          </p:cNvPr>
          <p:cNvSpPr>
            <a:spLocks noGrp="1"/>
          </p:cNvSpPr>
          <p:nvPr>
            <p:ph type="title"/>
          </p:nvPr>
        </p:nvSpPr>
        <p:spPr>
          <a:xfrm>
            <a:off x="1709928" y="2779775"/>
            <a:ext cx="9144000" cy="553998"/>
          </a:xfrm>
        </p:spPr>
        <p:txBody>
          <a:bodyPr/>
          <a:lstStyle>
            <a:lvl1pPr>
              <a:defRPr sz="3600" i="1">
                <a:solidFill>
                  <a:schemeClr val="bg1"/>
                </a:solidFill>
                <a:latin typeface="+mn-lt"/>
              </a:defRPr>
            </a:lvl1pPr>
          </a:lstStyle>
          <a:p>
            <a:r>
              <a:rPr lang="en-US"/>
              <a:t>Click to edit Master title style</a:t>
            </a:r>
          </a:p>
        </p:txBody>
      </p:sp>
      <p:sp>
        <p:nvSpPr>
          <p:cNvPr id="3" name="TextBox 2">
            <a:extLst>
              <a:ext uri="{FF2B5EF4-FFF2-40B4-BE49-F238E27FC236}">
                <a16:creationId xmlns:a16="http://schemas.microsoft.com/office/drawing/2014/main" id="{9DA00E69-B40D-6C20-2011-7774F6F730D8}"/>
              </a:ext>
            </a:extLst>
          </p:cNvPr>
          <p:cNvSpPr txBox="1"/>
          <p:nvPr userDrawn="1"/>
        </p:nvSpPr>
        <p:spPr>
          <a:xfrm>
            <a:off x="1563511" y="1107553"/>
            <a:ext cx="1032934" cy="1616597"/>
          </a:xfrm>
          <a:prstGeom prst="rect">
            <a:avLst/>
          </a:prstGeom>
          <a:noFill/>
        </p:spPr>
        <p:txBody>
          <a:bodyPr wrap="square" lIns="0" tIns="0" rIns="0" bIns="0" rtlCol="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0" b="1" i="0" u="none" strike="noStrike" kern="1200" cap="none" spc="-300" normalizeH="0" baseline="0" noProof="0">
                <a:ln>
                  <a:noFill/>
                </a:ln>
                <a:solidFill>
                  <a:schemeClr val="bg1"/>
                </a:solidFill>
                <a:effectLst/>
                <a:uLnTx/>
                <a:uFillTx/>
                <a:latin typeface="Century Gothic" panose="020B0502020202020204" pitchFamily="34" charset="0"/>
                <a:ea typeface="+mn-ea"/>
                <a:cs typeface="+mn-cs"/>
              </a:rPr>
              <a:t>‟</a:t>
            </a:r>
          </a:p>
        </p:txBody>
      </p:sp>
      <p:sp>
        <p:nvSpPr>
          <p:cNvPr id="5" name="Text Placeholder 4">
            <a:extLst>
              <a:ext uri="{FF2B5EF4-FFF2-40B4-BE49-F238E27FC236}">
                <a16:creationId xmlns:a16="http://schemas.microsoft.com/office/drawing/2014/main" id="{1FBDD802-D60E-766F-DAD9-5482B341CF09}"/>
              </a:ext>
            </a:extLst>
          </p:cNvPr>
          <p:cNvSpPr>
            <a:spLocks noGrp="1"/>
          </p:cNvSpPr>
          <p:nvPr>
            <p:ph type="body" sz="quarter" idx="10" hasCustomPrompt="1"/>
          </p:nvPr>
        </p:nvSpPr>
        <p:spPr>
          <a:xfrm>
            <a:off x="1709928" y="4224528"/>
            <a:ext cx="9163050" cy="307777"/>
          </a:xfrm>
        </p:spPr>
        <p:txBody>
          <a:bodyPr/>
          <a:lstStyle>
            <a:lvl1pPr>
              <a:defRPr sz="2000">
                <a:solidFill>
                  <a:schemeClr val="bg1"/>
                </a:solidFill>
                <a:latin typeface="+mn-lt"/>
              </a:defRPr>
            </a:lvl1pPr>
          </a:lstStyle>
          <a:p>
            <a:pPr lvl="0"/>
            <a:r>
              <a:rPr lang="en-US"/>
              <a:t>Name</a:t>
            </a:r>
          </a:p>
        </p:txBody>
      </p:sp>
    </p:spTree>
    <p:extLst>
      <p:ext uri="{BB962C8B-B14F-4D97-AF65-F5344CB8AC3E}">
        <p14:creationId xmlns:p14="http://schemas.microsoft.com/office/powerpoint/2010/main" val="995100463"/>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Quote slide - purple">
    <p:bg>
      <p:bgPr>
        <a:gradFill>
          <a:gsLst>
            <a:gs pos="13000">
              <a:schemeClr val="accent4">
                <a:shade val="30000"/>
                <a:satMod val="115000"/>
              </a:schemeClr>
            </a:gs>
            <a:gs pos="55000">
              <a:schemeClr val="accent4">
                <a:shade val="67500"/>
                <a:satMod val="115000"/>
              </a:schemeClr>
            </a:gs>
            <a:gs pos="100000">
              <a:schemeClr val="accent4"/>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527B-0074-6480-1E82-D6F0A9C09C0A}"/>
              </a:ext>
            </a:extLst>
          </p:cNvPr>
          <p:cNvSpPr>
            <a:spLocks noGrp="1"/>
          </p:cNvSpPr>
          <p:nvPr>
            <p:ph type="title"/>
          </p:nvPr>
        </p:nvSpPr>
        <p:spPr>
          <a:xfrm>
            <a:off x="1709928" y="2779775"/>
            <a:ext cx="9144000" cy="553998"/>
          </a:xfrm>
        </p:spPr>
        <p:txBody>
          <a:bodyPr/>
          <a:lstStyle>
            <a:lvl1pPr>
              <a:defRPr sz="3600" i="1">
                <a:solidFill>
                  <a:schemeClr val="bg1"/>
                </a:solidFill>
                <a:latin typeface="+mn-lt"/>
              </a:defRPr>
            </a:lvl1pPr>
          </a:lstStyle>
          <a:p>
            <a:r>
              <a:rPr lang="en-US"/>
              <a:t>Click to edit Master title style</a:t>
            </a:r>
          </a:p>
        </p:txBody>
      </p:sp>
      <p:sp>
        <p:nvSpPr>
          <p:cNvPr id="3" name="TextBox 2">
            <a:extLst>
              <a:ext uri="{FF2B5EF4-FFF2-40B4-BE49-F238E27FC236}">
                <a16:creationId xmlns:a16="http://schemas.microsoft.com/office/drawing/2014/main" id="{9DA00E69-B40D-6C20-2011-7774F6F730D8}"/>
              </a:ext>
            </a:extLst>
          </p:cNvPr>
          <p:cNvSpPr txBox="1"/>
          <p:nvPr userDrawn="1"/>
        </p:nvSpPr>
        <p:spPr>
          <a:xfrm>
            <a:off x="1563511" y="1107553"/>
            <a:ext cx="1032934" cy="1616597"/>
          </a:xfrm>
          <a:prstGeom prst="rect">
            <a:avLst/>
          </a:prstGeom>
          <a:noFill/>
        </p:spPr>
        <p:txBody>
          <a:bodyPr wrap="square" lIns="0" tIns="0" rIns="0" bIns="0" rtlCol="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0" b="1" i="0" u="none" strike="noStrike" kern="1200" cap="none" spc="-300" normalizeH="0" baseline="0" noProof="0">
                <a:ln>
                  <a:noFill/>
                </a:ln>
                <a:solidFill>
                  <a:schemeClr val="bg1"/>
                </a:solidFill>
                <a:effectLst/>
                <a:uLnTx/>
                <a:uFillTx/>
                <a:latin typeface="Century Gothic" panose="020B0502020202020204" pitchFamily="34" charset="0"/>
                <a:ea typeface="+mn-ea"/>
                <a:cs typeface="+mn-cs"/>
              </a:rPr>
              <a:t>‟</a:t>
            </a:r>
          </a:p>
        </p:txBody>
      </p:sp>
      <p:sp>
        <p:nvSpPr>
          <p:cNvPr id="5" name="Text Placeholder 4">
            <a:extLst>
              <a:ext uri="{FF2B5EF4-FFF2-40B4-BE49-F238E27FC236}">
                <a16:creationId xmlns:a16="http://schemas.microsoft.com/office/drawing/2014/main" id="{1FBDD802-D60E-766F-DAD9-5482B341CF09}"/>
              </a:ext>
            </a:extLst>
          </p:cNvPr>
          <p:cNvSpPr>
            <a:spLocks noGrp="1"/>
          </p:cNvSpPr>
          <p:nvPr>
            <p:ph type="body" sz="quarter" idx="10" hasCustomPrompt="1"/>
          </p:nvPr>
        </p:nvSpPr>
        <p:spPr>
          <a:xfrm>
            <a:off x="1709928" y="4224528"/>
            <a:ext cx="9163050" cy="307777"/>
          </a:xfrm>
        </p:spPr>
        <p:txBody>
          <a:bodyPr/>
          <a:lstStyle>
            <a:lvl1pPr>
              <a:defRPr sz="2000">
                <a:solidFill>
                  <a:schemeClr val="bg1"/>
                </a:solidFill>
                <a:latin typeface="+mn-lt"/>
              </a:defRPr>
            </a:lvl1pPr>
          </a:lstStyle>
          <a:p>
            <a:pPr lvl="0"/>
            <a:r>
              <a:rPr lang="en-US"/>
              <a:t>Name</a:t>
            </a:r>
          </a:p>
        </p:txBody>
      </p:sp>
    </p:spTree>
    <p:extLst>
      <p:ext uri="{BB962C8B-B14F-4D97-AF65-F5344CB8AC3E}">
        <p14:creationId xmlns:p14="http://schemas.microsoft.com/office/powerpoint/2010/main" val="2341530457"/>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Demo slid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8519409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Demo slide purple">
    <p:bg>
      <p:bgPr>
        <a:gradFill>
          <a:gsLst>
            <a:gs pos="13000">
              <a:schemeClr val="accent4">
                <a:shade val="30000"/>
                <a:satMod val="115000"/>
              </a:schemeClr>
            </a:gs>
            <a:gs pos="55000">
              <a:schemeClr val="accent4">
                <a:shade val="67500"/>
                <a:satMod val="115000"/>
              </a:schemeClr>
            </a:gs>
            <a:gs pos="100000">
              <a:schemeClr val="accent4"/>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0953008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78372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2945615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ubtitle on softer backgrou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9B8D5D-8099-AA72-3D38-457B1AD8BBB7}"/>
              </a:ext>
            </a:extLst>
          </p:cNvPr>
          <p:cNvPicPr>
            <a:picLocks noChangeAspect="1"/>
          </p:cNvPicPr>
          <p:nvPr userDrawn="1"/>
        </p:nvPicPr>
        <p:blipFill rotWithShape="1">
          <a:blip r:embed="rId2" cstate="screen">
            <a:alphaModFix amt="46000"/>
            <a:extLst>
              <a:ext uri="{28A0092B-C50C-407E-A947-70E740481C1C}">
                <a14:useLocalDpi xmlns:a14="http://schemas.microsoft.com/office/drawing/2010/main"/>
              </a:ext>
            </a:extLst>
          </a:blip>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7DA21B3-4424-4158-4F74-C7F196263C20}"/>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86E5E574-4E42-141C-4AB8-1E2942A7E153}"/>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BD6267-AAA4-722E-4EC2-FA9E067F554F}"/>
              </a:ext>
            </a:extLst>
          </p:cNvPr>
          <p:cNvSpPr>
            <a:spLocks noGrp="1"/>
          </p:cNvSpPr>
          <p:nvPr>
            <p:ph type="title"/>
          </p:nvPr>
        </p:nvSpPr>
        <p:spPr/>
        <p:txBody>
          <a:bodyPr/>
          <a:lstStyle/>
          <a:p>
            <a:r>
              <a:rPr lang="en-US"/>
              <a:t>Click to edit Master title style</a:t>
            </a:r>
          </a:p>
        </p:txBody>
      </p:sp>
      <p:sp>
        <p:nvSpPr>
          <p:cNvPr id="7" name="Text Placeholder 2">
            <a:extLst>
              <a:ext uri="{FF2B5EF4-FFF2-40B4-BE49-F238E27FC236}">
                <a16:creationId xmlns:a16="http://schemas.microsoft.com/office/drawing/2014/main" id="{695BB0A4-0465-8375-17C6-6AC6C5A8BCEF}"/>
              </a:ext>
            </a:extLst>
          </p:cNvPr>
          <p:cNvSpPr>
            <a:spLocks noGrp="1"/>
          </p:cNvSpPr>
          <p:nvPr>
            <p:ph type="body" sz="quarter" idx="11" hasCustomPrompt="1"/>
          </p:nvPr>
        </p:nvSpPr>
        <p:spPr>
          <a:xfrm>
            <a:off x="574675" y="941388"/>
            <a:ext cx="11018520" cy="341632"/>
          </a:xfrm>
        </p:spPr>
        <p:txBody>
          <a:bodyPr tIns="64008"/>
          <a:lstStyle>
            <a:lvl1pPr>
              <a:defRPr sz="180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1515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55086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ection Break - blu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7847663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ection Break - purple">
    <p:bg>
      <p:bgPr>
        <a:gradFill>
          <a:gsLst>
            <a:gs pos="13000">
              <a:schemeClr val="accent4">
                <a:shade val="30000"/>
                <a:satMod val="115000"/>
              </a:schemeClr>
            </a:gs>
            <a:gs pos="55000">
              <a:schemeClr val="accent4">
                <a:shade val="67500"/>
                <a:satMod val="115000"/>
              </a:schemeClr>
            </a:gs>
            <a:gs pos="100000">
              <a:schemeClr val="accent4"/>
            </a:gs>
          </a:gsLst>
          <a:lin ang="13500000" scaled="1"/>
        </a:gra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4091307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08550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0484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Blank black">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934901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Demo slide 2">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F4B68916-5D2D-8209-6D4D-AC675FF5D9A5}"/>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solidFill>
            <a:schemeClr val="accent1"/>
          </a:solidFill>
          <a:ln>
            <a:no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bg1"/>
                </a:solidFill>
                <a:latin typeface="+mn-lt"/>
              </a:defRPr>
            </a:lvl1pPr>
          </a:lstStyle>
          <a:p>
            <a:pPr lvl="0"/>
            <a:r>
              <a:rPr lang="en-US"/>
              <a:t>Speaker name</a:t>
            </a:r>
          </a:p>
        </p:txBody>
      </p:sp>
    </p:spTree>
    <p:extLst>
      <p:ext uri="{BB962C8B-B14F-4D97-AF65-F5344CB8AC3E}">
        <p14:creationId xmlns:p14="http://schemas.microsoft.com/office/powerpoint/2010/main" val="29243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9E083-7D9D-EACC-6359-F091D5BB239B}"/>
              </a:ext>
            </a:extLst>
          </p:cNvPr>
          <p:cNvSpPr>
            <a:spLocks noGrp="1"/>
          </p:cNvSpPr>
          <p:nvPr>
            <p:ph type="title"/>
          </p:nvPr>
        </p:nvSpPr>
        <p:spPr>
          <a:xfrm>
            <a:off x="574816" y="-562162"/>
            <a:ext cx="11018520" cy="430887"/>
          </a:xfrm>
        </p:spPr>
        <p:txBody>
          <a:bodyPr/>
          <a:lstStyle/>
          <a:p>
            <a:r>
              <a:rPr lang="en-US"/>
              <a:t>Click to edit Master title style</a:t>
            </a:r>
          </a:p>
        </p:txBody>
      </p:sp>
    </p:spTree>
    <p:extLst>
      <p:ext uri="{BB962C8B-B14F-4D97-AF65-F5344CB8AC3E}">
        <p14:creationId xmlns:p14="http://schemas.microsoft.com/office/powerpoint/2010/main" val="2231253257"/>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Blank black">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887C3-A74B-4303-5B3D-36689C87FC66}"/>
              </a:ext>
            </a:extLst>
          </p:cNvPr>
          <p:cNvSpPr>
            <a:spLocks noGrp="1"/>
          </p:cNvSpPr>
          <p:nvPr>
            <p:ph type="title"/>
          </p:nvPr>
        </p:nvSpPr>
        <p:spPr>
          <a:xfrm>
            <a:off x="574816" y="-530412"/>
            <a:ext cx="11018520" cy="430887"/>
          </a:xfrm>
        </p:spPr>
        <p:txBody>
          <a:bodyPr/>
          <a:lstStyle/>
          <a:p>
            <a:r>
              <a:rPr lang="en-US"/>
              <a:t>Click to edit Master title style</a:t>
            </a:r>
          </a:p>
        </p:txBody>
      </p:sp>
    </p:spTree>
    <p:extLst>
      <p:ext uri="{BB962C8B-B14F-4D97-AF65-F5344CB8AC3E}">
        <p14:creationId xmlns:p14="http://schemas.microsoft.com/office/powerpoint/2010/main" val="1682328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3_Header Line 12 Month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EE3E41-192C-D9D5-A91E-569CBBB1CABF}"/>
              </a:ext>
            </a:extLst>
          </p:cNvPr>
          <p:cNvSpPr>
            <a:spLocks noGrp="1"/>
          </p:cNvSpPr>
          <p:nvPr>
            <p:ph type="title"/>
          </p:nvPr>
        </p:nvSpPr>
        <p:spPr/>
        <p:txBody>
          <a:bodyPr/>
          <a:lstStyle/>
          <a:p>
            <a:r>
              <a:rPr lang="en-US"/>
              <a:t>Click to edit Master title style</a:t>
            </a:r>
          </a:p>
        </p:txBody>
      </p: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369332"/>
          </a:xfrm>
        </p:spPr>
        <p:txBody>
          <a:bodyPr lIns="90000" anchor="t"/>
          <a:lstStyle>
            <a:lvl1pPr marL="179388" indent="-179388">
              <a:buSzPct val="90000"/>
              <a:buFont typeface="Wingdings" pitchFamily="2" charset="2"/>
              <a:buChar char=""/>
              <a:tabLst/>
              <a:defRPr sz="1200">
                <a:solidFill>
                  <a:schemeClr val="tx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369332"/>
          </a:xfrm>
        </p:spPr>
        <p:txBody>
          <a:bodyPr lIns="90000" anchor="t"/>
          <a:lstStyle>
            <a:lvl1pPr marL="179388" indent="-179388">
              <a:buSzPct val="90000"/>
              <a:buFont typeface="Wingdings" pitchFamily="2" charset="2"/>
              <a:buChar char=""/>
              <a:tabLst/>
              <a:defRPr sz="1200">
                <a:solidFill>
                  <a:schemeClr val="tx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369332"/>
          </a:xfrm>
        </p:spPr>
        <p:txBody>
          <a:bodyPr lIns="90000" anchor="t"/>
          <a:lstStyle>
            <a:lvl1pPr marL="179388" indent="-179388">
              <a:buSzPct val="90000"/>
              <a:buFont typeface="Wingdings" pitchFamily="2" charset="2"/>
              <a:buChar char=""/>
              <a:tabLst/>
              <a:defRPr sz="1200">
                <a:solidFill>
                  <a:schemeClr val="tx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369332"/>
          </a:xfrm>
        </p:spPr>
        <p:txBody>
          <a:bodyPr lIns="90000" anchor="t"/>
          <a:lstStyle>
            <a:lvl1pPr marL="179388" indent="-179388">
              <a:buSzPct val="90000"/>
              <a:buFont typeface="Wingdings" pitchFamily="2" charset="2"/>
              <a:buChar char=""/>
              <a:tabLst/>
              <a:defRPr sz="1200">
                <a:solidFill>
                  <a:schemeClr val="tx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369332"/>
          </a:xfrm>
        </p:spPr>
        <p:txBody>
          <a:bodyPr lIns="90000" anchor="t"/>
          <a:lstStyle>
            <a:lvl1pPr marL="179388" indent="-179388">
              <a:buSzPct val="90000"/>
              <a:buFont typeface="Wingdings" pitchFamily="2" charset="2"/>
              <a:buChar char=""/>
              <a:tabLst/>
              <a:defRPr sz="1200">
                <a:solidFill>
                  <a:schemeClr val="tx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369332"/>
          </a:xfrm>
        </p:spPr>
        <p:txBody>
          <a:bodyPr lIns="90000" anchor="t"/>
          <a:lstStyle>
            <a:lvl1pPr marL="179388" indent="-179388">
              <a:buSzPct val="90000"/>
              <a:buFont typeface="Wingdings" pitchFamily="2" charset="2"/>
              <a:buChar char=""/>
              <a:tabLst/>
              <a:defRPr sz="1200">
                <a:solidFill>
                  <a:schemeClr val="tx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369332"/>
          </a:xfrm>
        </p:spPr>
        <p:txBody>
          <a:bodyPr lIns="90000" anchor="t"/>
          <a:lstStyle>
            <a:lvl1pPr marL="179388" indent="-179388">
              <a:buSzPct val="90000"/>
              <a:buFont typeface="Wingdings" pitchFamily="2" charset="2"/>
              <a:buChar char=""/>
              <a:tabLst/>
              <a:defRPr sz="1200">
                <a:solidFill>
                  <a:schemeClr val="tx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369332"/>
          </a:xfrm>
        </p:spPr>
        <p:txBody>
          <a:bodyPr lIns="90000" anchor="t"/>
          <a:lstStyle>
            <a:lvl1pPr marL="179388" indent="-179388">
              <a:buSzPct val="90000"/>
              <a:buFont typeface="Wingdings" pitchFamily="2" charset="2"/>
              <a:buChar char=""/>
              <a:tabLst/>
              <a:defRPr sz="1200">
                <a:solidFill>
                  <a:schemeClr val="tx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369332"/>
          </a:xfrm>
        </p:spPr>
        <p:txBody>
          <a:bodyPr lIns="90000" anchor="t"/>
          <a:lstStyle>
            <a:lvl1pPr marL="179388" indent="-179388">
              <a:buSzPct val="90000"/>
              <a:buFont typeface="Wingdings" pitchFamily="2" charset="2"/>
              <a:buChar char=""/>
              <a:tabLst/>
              <a:defRPr sz="1200">
                <a:solidFill>
                  <a:schemeClr val="tx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369332"/>
          </a:xfrm>
        </p:spPr>
        <p:txBody>
          <a:bodyPr lIns="90000" anchor="t"/>
          <a:lstStyle>
            <a:lvl1pPr marL="179388" indent="-179388">
              <a:buSzPct val="90000"/>
              <a:buFont typeface="Wingdings" pitchFamily="2" charset="2"/>
              <a:buChar char=""/>
              <a:tabLst/>
              <a:defRPr sz="1200">
                <a:solidFill>
                  <a:schemeClr val="tx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369332"/>
          </a:xfrm>
        </p:spPr>
        <p:txBody>
          <a:bodyPr lIns="90000" anchor="t"/>
          <a:lstStyle>
            <a:lvl1pPr marL="179388" indent="-179388">
              <a:buSzPct val="90000"/>
              <a:buFont typeface="Wingdings" pitchFamily="2" charset="2"/>
              <a:buChar char=""/>
              <a:tabLst/>
              <a:defRPr sz="1200">
                <a:solidFill>
                  <a:schemeClr val="tx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369332"/>
          </a:xfrm>
        </p:spPr>
        <p:txBody>
          <a:bodyPr lIns="90000" anchor="t"/>
          <a:lstStyle>
            <a:lvl1pPr marL="179388" indent="-179388">
              <a:buSzPct val="90000"/>
              <a:buFont typeface="Wingdings" pitchFamily="2" charset="2"/>
              <a:buChar char=""/>
              <a:tabLst/>
              <a:defRPr sz="1200">
                <a:solidFill>
                  <a:schemeClr val="tx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 uri="{C183D7F6-B498-43B3-948B-1728B52AA6E4}">
                <adec:decorative xmlns:adec="http://schemas.microsoft.com/office/drawing/2017/decorative" val="1"/>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 uri="{C183D7F6-B498-43B3-948B-1728B52AA6E4}">
                <adec:decorative xmlns:adec="http://schemas.microsoft.com/office/drawing/2017/decorative" val="1"/>
              </a:ext>
            </a:extLst>
          </p:cNvPr>
          <p:cNvCxnSpPr>
            <a:cxnSpLocks/>
          </p:cNvCxnSpPr>
          <p:nvPr userDrawn="1"/>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 uri="{C183D7F6-B498-43B3-948B-1728B52AA6E4}">
                <adec:decorative xmlns:adec="http://schemas.microsoft.com/office/drawing/2017/decorative" val="1"/>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 uri="{C183D7F6-B498-43B3-948B-1728B52AA6E4}">
                <adec:decorative xmlns:adec="http://schemas.microsoft.com/office/drawing/2017/decorative" val="1"/>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 uri="{C183D7F6-B498-43B3-948B-1728B52AA6E4}">
                <adec:decorative xmlns:adec="http://schemas.microsoft.com/office/drawing/2017/decorative" val="1"/>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 uri="{C183D7F6-B498-43B3-948B-1728B52AA6E4}">
                <adec:decorative xmlns:adec="http://schemas.microsoft.com/office/drawing/2017/decorative" val="1"/>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 uri="{C183D7F6-B498-43B3-948B-1728B52AA6E4}">
                <adec:decorative xmlns:adec="http://schemas.microsoft.com/office/drawing/2017/decorative" val="1"/>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 uri="{C183D7F6-B498-43B3-948B-1728B52AA6E4}">
                <adec:decorative xmlns:adec="http://schemas.microsoft.com/office/drawing/2017/decorative" val="1"/>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 uri="{C183D7F6-B498-43B3-948B-1728B52AA6E4}">
                <adec:decorative xmlns:adec="http://schemas.microsoft.com/office/drawing/2017/decorative" val="1"/>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 uri="{C183D7F6-B498-43B3-948B-1728B52AA6E4}">
                <adec:decorative xmlns:adec="http://schemas.microsoft.com/office/drawing/2017/decorative" val="1"/>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 uri="{C183D7F6-B498-43B3-948B-1728B52AA6E4}">
                <adec:decorative xmlns:adec="http://schemas.microsoft.com/office/drawing/2017/decorative" val="1"/>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 uri="{C183D7F6-B498-43B3-948B-1728B52AA6E4}">
                <adec:decorative xmlns:adec="http://schemas.microsoft.com/office/drawing/2017/decorative" val="1"/>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3386947"/>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Highlighted text layout blue">
    <p:bg>
      <p:bgPr>
        <a:solidFill>
          <a:schemeClr val="accent1"/>
        </a:solidFill>
        <a:effectLst/>
      </p:bgPr>
    </p:bg>
    <p:spTree>
      <p:nvGrpSpPr>
        <p:cNvPr id="1" name=""/>
        <p:cNvGrpSpPr/>
        <p:nvPr/>
      </p:nvGrpSpPr>
      <p:grpSpPr>
        <a:xfrm>
          <a:off x="0" y="0"/>
          <a:ext cx="0" cy="0"/>
          <a:chOff x="0" y="0"/>
          <a:chExt cx="0" cy="0"/>
        </a:xfrm>
      </p:grpSpPr>
      <p:pic>
        <p:nvPicPr>
          <p:cNvPr id="7" name="Picture 6" descr="A close up of a glass object&#10;&#10;Description automatically generated">
            <a:extLst>
              <a:ext uri="{FF2B5EF4-FFF2-40B4-BE49-F238E27FC236}">
                <a16:creationId xmlns:a16="http://schemas.microsoft.com/office/drawing/2014/main" id="{202B506A-483A-ADB6-D6D1-C736D738F1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gradFill flip="none" rotWithShape="1">
            <a:gsLst>
              <a:gs pos="89000">
                <a:schemeClr val="bg1">
                  <a:alpha val="69000"/>
                </a:schemeClr>
              </a:gs>
              <a:gs pos="100000">
                <a:schemeClr val="bg1">
                  <a:alpha val="9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2" name="Title 1"/>
          <p:cNvSpPr>
            <a:spLocks noGrp="1"/>
          </p:cNvSpPr>
          <p:nvPr>
            <p:ph type="title" hasCustomPrompt="1"/>
          </p:nvPr>
        </p:nvSpPr>
        <p:spPr>
          <a:xfrm>
            <a:off x="1248938" y="3182778"/>
            <a:ext cx="5229922" cy="492443"/>
          </a:xfrm>
        </p:spPr>
        <p:txBody>
          <a:bodyPr wrap="square" rIns="0" anchor="ctr" anchorCtr="0">
            <a:spAutoFit/>
          </a:bodyPr>
          <a:lstStyle>
            <a:lvl1pPr>
              <a:lnSpc>
                <a:spcPct val="100000"/>
              </a:lnSpc>
              <a:defRPr sz="3200" b="0" spc="-49" baseline="0">
                <a:solidFill>
                  <a:srgbClr val="000000"/>
                </a:solidFill>
                <a:latin typeface="+mj-lt"/>
                <a:cs typeface="Segoe UI Semilight" panose="020B0402040204020203" pitchFamily="34" charset="0"/>
              </a:defRPr>
            </a:lvl1pPr>
          </a:lstStyle>
          <a:p>
            <a:r>
              <a:rPr lang="en-US"/>
              <a:t>Highlighted text layout blue</a:t>
            </a:r>
          </a:p>
        </p:txBody>
      </p:sp>
    </p:spTree>
    <p:extLst>
      <p:ext uri="{BB962C8B-B14F-4D97-AF65-F5344CB8AC3E}">
        <p14:creationId xmlns:p14="http://schemas.microsoft.com/office/powerpoint/2010/main" val="283869074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Chart with callout detai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3CAACD-973A-9A19-C518-A2F010EC0A6F}"/>
              </a:ext>
              <a:ext uri="{C183D7F6-B498-43B3-948B-1728B52AA6E4}">
                <adec:decorative xmlns:adec="http://schemas.microsoft.com/office/drawing/2017/decorative" val="1"/>
              </a:ext>
            </a:extLst>
          </p:cNvPr>
          <p:cNvSpPr/>
          <p:nvPr userDrawn="1"/>
        </p:nvSpPr>
        <p:spPr bwMode="auto">
          <a:xfrm>
            <a:off x="1" y="1822450"/>
            <a:ext cx="7835899" cy="503555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Content Placeholder 11">
            <a:extLst>
              <a:ext uri="{FF2B5EF4-FFF2-40B4-BE49-F238E27FC236}">
                <a16:creationId xmlns:a16="http://schemas.microsoft.com/office/drawing/2014/main" id="{37736F27-8610-1292-E786-8C2F09478AA2}"/>
              </a:ext>
            </a:extLst>
          </p:cNvPr>
          <p:cNvSpPr>
            <a:spLocks noGrp="1"/>
          </p:cNvSpPr>
          <p:nvPr>
            <p:ph sz="quarter" idx="15"/>
          </p:nvPr>
        </p:nvSpPr>
        <p:spPr>
          <a:xfrm>
            <a:off x="574675" y="2251847"/>
            <a:ext cx="6798190" cy="41767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D1A8F29C-7D18-95F8-2C5D-2484C947CC85}"/>
              </a:ext>
            </a:extLst>
          </p:cNvPr>
          <p:cNvSpPr>
            <a:spLocks noGrp="1"/>
          </p:cNvSpPr>
          <p:nvPr>
            <p:ph type="body" sz="quarter" idx="14"/>
          </p:nvPr>
        </p:nvSpPr>
        <p:spPr>
          <a:xfrm>
            <a:off x="8361404" y="585788"/>
            <a:ext cx="3255921" cy="746358"/>
          </a:xfrm>
        </p:spPr>
        <p:txBody>
          <a:bodyPr/>
          <a:lstStyle>
            <a:lvl1pPr>
              <a:spcBef>
                <a:spcPts val="3000"/>
              </a:spcBef>
              <a:defRPr sz="1400">
                <a:solidFill>
                  <a:schemeClr val="accent3"/>
                </a:solidFill>
              </a:defRPr>
            </a:lvl1pPr>
            <a:lvl2pPr>
              <a:spcBef>
                <a:spcPts val="0"/>
              </a:spcBef>
              <a:defRPr sz="1800">
                <a:solidFill>
                  <a:schemeClr val="bg1"/>
                </a:solidFill>
              </a:defRPr>
            </a:lvl2pPr>
            <a:lvl3pPr marL="0" indent="0">
              <a:spcBef>
                <a:spcPts val="300"/>
              </a:spcBef>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4" name="Rectangle 3">
            <a:extLst>
              <a:ext uri="{FF2B5EF4-FFF2-40B4-BE49-F238E27FC236}">
                <a16:creationId xmlns:a16="http://schemas.microsoft.com/office/drawing/2014/main" id="{33145D81-1C8C-4946-BE5C-32EF3FAA542B}"/>
              </a:ext>
              <a:ext uri="{C183D7F6-B498-43B3-948B-1728B52AA6E4}">
                <adec:decorative xmlns:adec="http://schemas.microsoft.com/office/drawing/2017/decorative" val="1"/>
              </a:ext>
            </a:extLst>
          </p:cNvPr>
          <p:cNvSpPr/>
          <p:nvPr userDrawn="1"/>
        </p:nvSpPr>
        <p:spPr bwMode="auto">
          <a:xfrm>
            <a:off x="7835900" y="0"/>
            <a:ext cx="43561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ext Placeholder 2">
            <a:extLst>
              <a:ext uri="{FF2B5EF4-FFF2-40B4-BE49-F238E27FC236}">
                <a16:creationId xmlns:a16="http://schemas.microsoft.com/office/drawing/2014/main" id="{3F9DA7F3-FD7B-E6E7-FB97-B7AE2DCD6388}"/>
              </a:ext>
            </a:extLst>
          </p:cNvPr>
          <p:cNvSpPr>
            <a:spLocks noGrp="1"/>
          </p:cNvSpPr>
          <p:nvPr>
            <p:ph type="body" sz="quarter" idx="11" hasCustomPrompt="1"/>
          </p:nvPr>
        </p:nvSpPr>
        <p:spPr>
          <a:xfrm>
            <a:off x="574675" y="941388"/>
            <a:ext cx="6097588" cy="372410"/>
          </a:xfrm>
        </p:spPr>
        <p:txBody>
          <a:bodyPr tIns="64008"/>
          <a:lstStyle>
            <a:lvl1pPr>
              <a:defRPr sz="2000">
                <a:solidFill>
                  <a:schemeClr val="accent1"/>
                </a:solidFill>
              </a:defRPr>
            </a:lvl1pPr>
          </a:lstStyle>
          <a:p>
            <a:pPr lvl="0"/>
            <a:r>
              <a:rPr lang="en-US"/>
              <a:t>Subtitle</a:t>
            </a:r>
          </a:p>
        </p:txBody>
      </p:sp>
      <p:sp>
        <p:nvSpPr>
          <p:cNvPr id="6" name="Title 5">
            <a:extLst>
              <a:ext uri="{FF2B5EF4-FFF2-40B4-BE49-F238E27FC236}">
                <a16:creationId xmlns:a16="http://schemas.microsoft.com/office/drawing/2014/main" id="{D1EF27AF-4DE6-551B-B7A5-FECFDFA42C59}"/>
              </a:ext>
            </a:extLst>
          </p:cNvPr>
          <p:cNvSpPr>
            <a:spLocks noGrp="1"/>
          </p:cNvSpPr>
          <p:nvPr>
            <p:ph type="title"/>
          </p:nvPr>
        </p:nvSpPr>
        <p:spPr>
          <a:xfrm>
            <a:off x="574816" y="510988"/>
            <a:ext cx="6097447" cy="430887"/>
          </a:xfrm>
        </p:spPr>
        <p:txBody>
          <a:bodyPr/>
          <a:lstStyle/>
          <a:p>
            <a:r>
              <a:rPr lang="en-US"/>
              <a:t>Click to edit Master title style</a:t>
            </a:r>
          </a:p>
        </p:txBody>
      </p:sp>
    </p:spTree>
    <p:extLst>
      <p:ext uri="{BB962C8B-B14F-4D97-AF65-F5344CB8AC3E}">
        <p14:creationId xmlns:p14="http://schemas.microsoft.com/office/powerpoint/2010/main" val="93180935"/>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bg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4444042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3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bg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Rectangle 4">
            <a:extLst>
              <a:ext uri="{FF2B5EF4-FFF2-40B4-BE49-F238E27FC236}">
                <a16:creationId xmlns:a16="http://schemas.microsoft.com/office/drawing/2014/main" id="{950E6BA3-2426-C5EA-FA06-3D8399A88BE7}"/>
              </a:ext>
            </a:extLst>
          </p:cNvPr>
          <p:cNvSpPr/>
          <p:nvPr userDrawn="1"/>
        </p:nvSpPr>
        <p:spPr bwMode="auto">
          <a:xfrm>
            <a:off x="4294208" y="0"/>
            <a:ext cx="7897792" cy="6858000"/>
          </a:xfrm>
          <a:prstGeom prst="rect">
            <a:avLst/>
          </a:prstGeom>
          <a:solidFill>
            <a:schemeClr val="bg1"/>
          </a:solidFill>
          <a:ln w="12700" cap="flat" cmpd="sng" algn="ctr">
            <a:noFill/>
            <a:prstDash val="solid"/>
            <a:headEnd type="none" w="med" len="med"/>
            <a:tailEnd type="none" w="med" len="med"/>
          </a:ln>
          <a:effectLst>
            <a:outerShdw blurRad="127000" dist="127000" dir="8100000" algn="tr" rotWithShape="0">
              <a:prstClr val="black">
                <a:alpha val="25000"/>
              </a:prstClr>
            </a:outerShdw>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2000" b="0" i="0" u="none" strike="noStrike" kern="0" cap="none" spc="0" normalizeH="0" baseline="0" err="1">
              <a:ln>
                <a:noFill/>
              </a:ln>
              <a:solidFill>
                <a:srgbClr val="FFFFFF"/>
              </a:solidFill>
              <a:effectLst/>
              <a:uLnTx/>
              <a:uFillTx/>
              <a:latin typeface="Segoe UI"/>
              <a:cs typeface="Segoe UI" pitchFamily="34" charset="0"/>
            </a:endParaRPr>
          </a:p>
        </p:txBody>
      </p:sp>
    </p:spTree>
    <p:extLst>
      <p:ext uri="{BB962C8B-B14F-4D97-AF65-F5344CB8AC3E}">
        <p14:creationId xmlns:p14="http://schemas.microsoft.com/office/powerpoint/2010/main" val="167798013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 uri="{C183D7F6-B498-43B3-948B-1728B52AA6E4}">
                <adec:decorative xmlns:adec="http://schemas.microsoft.com/office/drawing/2017/decorative" val="1"/>
              </a:ext>
            </a:extLst>
          </p:cNvPr>
          <p:cNvSpPr/>
          <p:nvPr userDrawn="1"/>
        </p:nvSpPr>
        <p:spPr bwMode="auto">
          <a:xfrm>
            <a:off x="1" y="0"/>
            <a:ext cx="12192000" cy="143969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6" name="Title 15">
            <a:extLst>
              <a:ext uri="{FF2B5EF4-FFF2-40B4-BE49-F238E27FC236}">
                <a16:creationId xmlns:a16="http://schemas.microsoft.com/office/drawing/2014/main" id="{D08830A3-9B46-6BF5-6792-B1FF2B53075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tx1"/>
                </a:solidFill>
                <a:latin typeface="+mn-lt"/>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tx1"/>
                </a:solidFill>
                <a:latin typeface="+mn-lt"/>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tx1"/>
                </a:solidFill>
                <a:latin typeface="+mn-lt"/>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tx1"/>
                </a:solidFill>
                <a:latin typeface="+mn-lt"/>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 uri="{C183D7F6-B498-43B3-948B-1728B52AA6E4}">
                <adec:decorative xmlns:adec="http://schemas.microsoft.com/office/drawing/2017/decorative" val="1"/>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 uri="{C183D7F6-B498-43B3-948B-1728B52AA6E4}">
                <adec:decorative xmlns:adec="http://schemas.microsoft.com/office/drawing/2017/decorative" val="1"/>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 uri="{C183D7F6-B498-43B3-948B-1728B52AA6E4}">
                <adec:decorative xmlns:adec="http://schemas.microsoft.com/office/drawing/2017/decorative" val="1"/>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1971732208"/>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ase study scenario -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42AE1-814E-D8E7-4081-B6C73E8F2742}"/>
              </a:ext>
            </a:extLst>
          </p:cNvPr>
          <p:cNvSpPr>
            <a:spLocks noGrp="1"/>
          </p:cNvSpPr>
          <p:nvPr>
            <p:ph type="title"/>
          </p:nvPr>
        </p:nvSpPr>
        <p:spPr>
          <a:xfrm>
            <a:off x="2459409" y="510988"/>
            <a:ext cx="9148392" cy="430887"/>
          </a:xfrm>
        </p:spPr>
        <p:txBody>
          <a:bodyPr/>
          <a:lstStyle>
            <a:lvl1pPr>
              <a:defRPr>
                <a:solidFill>
                  <a:schemeClr val="accent1"/>
                </a:solidFill>
              </a:defRPr>
            </a:lvl1pPr>
          </a:lstStyle>
          <a:p>
            <a:r>
              <a:rPr lang="en-US"/>
              <a:t>Click to edit Master title style</a:t>
            </a:r>
          </a:p>
        </p:txBody>
      </p:sp>
      <p:sp>
        <p:nvSpPr>
          <p:cNvPr id="5" name="Text Placeholder 2">
            <a:extLst>
              <a:ext uri="{FF2B5EF4-FFF2-40B4-BE49-F238E27FC236}">
                <a16:creationId xmlns:a16="http://schemas.microsoft.com/office/drawing/2014/main" id="{928207BC-D858-22EA-7EC7-D08B3269F38E}"/>
              </a:ext>
            </a:extLst>
          </p:cNvPr>
          <p:cNvSpPr>
            <a:spLocks noGrp="1"/>
          </p:cNvSpPr>
          <p:nvPr>
            <p:ph type="body" sz="quarter" idx="11" hasCustomPrompt="1"/>
          </p:nvPr>
        </p:nvSpPr>
        <p:spPr>
          <a:xfrm>
            <a:off x="2459268" y="941388"/>
            <a:ext cx="9148392" cy="372410"/>
          </a:xfrm>
        </p:spPr>
        <p:txBody>
          <a:bodyPr tIns="64008"/>
          <a:lstStyle>
            <a:lvl1pPr>
              <a:defRPr sz="2000">
                <a:solidFill>
                  <a:schemeClr val="tx2"/>
                </a:solidFill>
              </a:defRPr>
            </a:lvl1pPr>
          </a:lstStyle>
          <a:p>
            <a:pPr lvl="0"/>
            <a:r>
              <a:rPr lang="en-US"/>
              <a:t>Subtitle</a:t>
            </a:r>
          </a:p>
        </p:txBody>
      </p:sp>
      <p:sp>
        <p:nvSpPr>
          <p:cNvPr id="3" name="Picture Placeholder 2">
            <a:extLst>
              <a:ext uri="{FF2B5EF4-FFF2-40B4-BE49-F238E27FC236}">
                <a16:creationId xmlns:a16="http://schemas.microsoft.com/office/drawing/2014/main" id="{6C11EA34-4D53-D575-0D54-8FD232646A43}"/>
              </a:ext>
              <a:ext uri="{C183D7F6-B498-43B3-948B-1728B52AA6E4}">
                <adec:decorative xmlns:adec="http://schemas.microsoft.com/office/drawing/2017/decorative" val="1"/>
              </a:ext>
            </a:extLst>
          </p:cNvPr>
          <p:cNvSpPr>
            <a:spLocks noGrp="1"/>
          </p:cNvSpPr>
          <p:nvPr>
            <p:ph type="pic" sz="quarter" idx="13" hasCustomPrompt="1"/>
          </p:nvPr>
        </p:nvSpPr>
        <p:spPr>
          <a:xfrm flipH="1">
            <a:off x="0" y="-1"/>
            <a:ext cx="2133518" cy="2095501"/>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b" anchorCtr="0">
            <a:noAutofit/>
          </a:bodyPr>
          <a:lstStyle>
            <a:lvl1pPr algn="ctr">
              <a:defRPr lang="en-US" sz="1200" b="0">
                <a:solidFill>
                  <a:schemeClr val="bg1"/>
                </a:solidFill>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spTree>
    <p:extLst>
      <p:ext uri="{BB962C8B-B14F-4D97-AF65-F5344CB8AC3E}">
        <p14:creationId xmlns:p14="http://schemas.microsoft.com/office/powerpoint/2010/main" val="2592469667"/>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ase study scenario - B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7FAD48-6F79-D681-376A-A56E6697B302}"/>
              </a:ext>
              <a:ext uri="{C183D7F6-B498-43B3-948B-1728B52AA6E4}">
                <adec:decorative xmlns:adec="http://schemas.microsoft.com/office/drawing/2017/decorative" val="1"/>
              </a:ext>
            </a:extLst>
          </p:cNvPr>
          <p:cNvSpPr/>
          <p:nvPr userDrawn="1"/>
        </p:nvSpPr>
        <p:spPr bwMode="auto">
          <a:xfrm>
            <a:off x="0" y="0"/>
            <a:ext cx="4294208"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Picture Placeholder 2">
            <a:extLst>
              <a:ext uri="{FF2B5EF4-FFF2-40B4-BE49-F238E27FC236}">
                <a16:creationId xmlns:a16="http://schemas.microsoft.com/office/drawing/2014/main" id="{6C11EA34-4D53-D575-0D54-8FD232646A43}"/>
              </a:ext>
              <a:ext uri="{C183D7F6-B498-43B3-948B-1728B52AA6E4}">
                <adec:decorative xmlns:adec="http://schemas.microsoft.com/office/drawing/2017/decorative" val="1"/>
              </a:ext>
            </a:extLst>
          </p:cNvPr>
          <p:cNvSpPr>
            <a:spLocks noGrp="1"/>
          </p:cNvSpPr>
          <p:nvPr>
            <p:ph type="pic" sz="quarter" idx="13" hasCustomPrompt="1"/>
          </p:nvPr>
        </p:nvSpPr>
        <p:spPr>
          <a:xfrm flipH="1">
            <a:off x="0" y="2006998"/>
            <a:ext cx="2895600" cy="2844004"/>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b" anchorCtr="0">
            <a:noAutofit/>
          </a:bodyPr>
          <a:lstStyle>
            <a:lvl1pPr algn="ctr">
              <a:defRPr lang="en-US" sz="1200" b="0">
                <a:solidFill>
                  <a:schemeClr val="bg1"/>
                </a:solidFill>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sp>
        <p:nvSpPr>
          <p:cNvPr id="6" name="Title 6">
            <a:extLst>
              <a:ext uri="{FF2B5EF4-FFF2-40B4-BE49-F238E27FC236}">
                <a16:creationId xmlns:a16="http://schemas.microsoft.com/office/drawing/2014/main" id="{579FEBB4-ECA7-2C52-6605-6632E4522C0E}"/>
              </a:ext>
            </a:extLst>
          </p:cNvPr>
          <p:cNvSpPr>
            <a:spLocks noGrp="1"/>
          </p:cNvSpPr>
          <p:nvPr>
            <p:ph type="title" hasCustomPrompt="1"/>
          </p:nvPr>
        </p:nvSpPr>
        <p:spPr>
          <a:xfrm>
            <a:off x="574816" y="510988"/>
            <a:ext cx="3495534" cy="430887"/>
          </a:xfrm>
        </p:spPr>
        <p:txBody>
          <a:bodyPr/>
          <a:lstStyle>
            <a:lvl1pPr>
              <a:defRPr>
                <a:solidFill>
                  <a:schemeClr val="bg1"/>
                </a:solidFill>
              </a:defRPr>
            </a:lvl1pPr>
          </a:lstStyle>
          <a:p>
            <a:r>
              <a:rPr lang="en-US"/>
              <a:t>Title</a:t>
            </a:r>
          </a:p>
        </p:txBody>
      </p:sp>
      <p:sp>
        <p:nvSpPr>
          <p:cNvPr id="7" name="Text Placeholder 2">
            <a:extLst>
              <a:ext uri="{FF2B5EF4-FFF2-40B4-BE49-F238E27FC236}">
                <a16:creationId xmlns:a16="http://schemas.microsoft.com/office/drawing/2014/main" id="{58B1C1B0-A7B5-5854-2B0A-9C7F7A1E4366}"/>
              </a:ext>
            </a:extLst>
          </p:cNvPr>
          <p:cNvSpPr>
            <a:spLocks noGrp="1"/>
          </p:cNvSpPr>
          <p:nvPr>
            <p:ph type="body" sz="quarter" idx="11" hasCustomPrompt="1"/>
          </p:nvPr>
        </p:nvSpPr>
        <p:spPr>
          <a:xfrm>
            <a:off x="574675" y="941388"/>
            <a:ext cx="3495534" cy="372410"/>
          </a:xfrm>
        </p:spPr>
        <p:txBody>
          <a:bodyPr tIns="64008"/>
          <a:lstStyle>
            <a:lvl1pPr>
              <a:defRPr sz="2000">
                <a:solidFill>
                  <a:schemeClr val="accent3"/>
                </a:solidFill>
                <a:latin typeface="+mn-lt"/>
              </a:defRPr>
            </a:lvl1pPr>
          </a:lstStyle>
          <a:p>
            <a:pPr lvl="0"/>
            <a:r>
              <a:rPr lang="en-US"/>
              <a:t>Subtitle</a:t>
            </a:r>
          </a:p>
        </p:txBody>
      </p:sp>
      <p:sp>
        <p:nvSpPr>
          <p:cNvPr id="11" name="Text Placeholder 10">
            <a:extLst>
              <a:ext uri="{FF2B5EF4-FFF2-40B4-BE49-F238E27FC236}">
                <a16:creationId xmlns:a16="http://schemas.microsoft.com/office/drawing/2014/main" id="{B6C97055-383F-3ED5-8261-04244CB57710}"/>
              </a:ext>
            </a:extLst>
          </p:cNvPr>
          <p:cNvSpPr>
            <a:spLocks noGrp="1"/>
          </p:cNvSpPr>
          <p:nvPr>
            <p:ph type="body" sz="quarter" idx="14" hasCustomPrompt="1"/>
          </p:nvPr>
        </p:nvSpPr>
        <p:spPr>
          <a:xfrm>
            <a:off x="4816926" y="1263717"/>
            <a:ext cx="5368473" cy="307777"/>
          </a:xfrm>
        </p:spPr>
        <p:txBody>
          <a:bodyPr>
            <a:noAutofit/>
          </a:bodyPr>
          <a:lstStyle>
            <a:lvl1pPr>
              <a:defRPr sz="2000">
                <a:solidFill>
                  <a:schemeClr val="accent1"/>
                </a:solidFill>
              </a:defRPr>
            </a:lvl1pPr>
          </a:lstStyle>
          <a:p>
            <a:pPr lvl="0"/>
            <a:r>
              <a:rPr lang="en-US"/>
              <a:t>Subhead</a:t>
            </a:r>
          </a:p>
        </p:txBody>
      </p:sp>
      <p:sp>
        <p:nvSpPr>
          <p:cNvPr id="13" name="Text Placeholder 12">
            <a:extLst>
              <a:ext uri="{FF2B5EF4-FFF2-40B4-BE49-F238E27FC236}">
                <a16:creationId xmlns:a16="http://schemas.microsoft.com/office/drawing/2014/main" id="{14135774-1CFD-8E3A-B214-6E27924361F3}"/>
              </a:ext>
            </a:extLst>
          </p:cNvPr>
          <p:cNvSpPr>
            <a:spLocks noGrp="1"/>
          </p:cNvSpPr>
          <p:nvPr>
            <p:ph type="body" sz="quarter" idx="15"/>
          </p:nvPr>
        </p:nvSpPr>
        <p:spPr>
          <a:xfrm>
            <a:off x="4816926" y="2006600"/>
            <a:ext cx="5899150" cy="1486561"/>
          </a:xfrm>
        </p:spPr>
        <p:txBody>
          <a:bodyPr>
            <a:noAutofit/>
          </a:bodyPr>
          <a:lstStyle>
            <a:lvl1pPr>
              <a:spcBef>
                <a:spcPts val="1800"/>
              </a:spcBef>
              <a:defRPr sz="1800">
                <a:latin typeface="+mn-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675792"/>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_Case study scenario - B (purp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7FAD48-6F79-D681-376A-A56E6697B302}"/>
              </a:ext>
              <a:ext uri="{C183D7F6-B498-43B3-948B-1728B52AA6E4}">
                <adec:decorative xmlns:adec="http://schemas.microsoft.com/office/drawing/2017/decorative" val="1"/>
              </a:ext>
            </a:extLst>
          </p:cNvPr>
          <p:cNvSpPr/>
          <p:nvPr userDrawn="1"/>
        </p:nvSpPr>
        <p:spPr bwMode="auto">
          <a:xfrm>
            <a:off x="0" y="0"/>
            <a:ext cx="4294208" cy="6858000"/>
          </a:xfrm>
          <a:prstGeom prst="rect">
            <a:avLst/>
          </a:prstGeom>
          <a:gradFill flip="none" rotWithShape="1">
            <a:gsLst>
              <a:gs pos="13000">
                <a:schemeClr val="accent4">
                  <a:shade val="30000"/>
                  <a:satMod val="115000"/>
                </a:schemeClr>
              </a:gs>
              <a:gs pos="55000">
                <a:schemeClr val="accent4">
                  <a:shade val="67500"/>
                  <a:satMod val="115000"/>
                </a:schemeClr>
              </a:gs>
              <a:gs pos="100000">
                <a:schemeClr val="accent4"/>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noProof="0" err="1">
              <a:solidFill>
                <a:srgbClr val="FFFFFF"/>
              </a:solidFill>
              <a:latin typeface="Segoe UI"/>
              <a:cs typeface="Segoe UI" pitchFamily="34" charset="0"/>
            </a:endParaRPr>
          </a:p>
        </p:txBody>
      </p:sp>
      <p:sp>
        <p:nvSpPr>
          <p:cNvPr id="3" name="Picture Placeholder 2">
            <a:extLst>
              <a:ext uri="{FF2B5EF4-FFF2-40B4-BE49-F238E27FC236}">
                <a16:creationId xmlns:a16="http://schemas.microsoft.com/office/drawing/2014/main" id="{6C11EA34-4D53-D575-0D54-8FD232646A43}"/>
              </a:ext>
              <a:ext uri="{C183D7F6-B498-43B3-948B-1728B52AA6E4}">
                <adec:decorative xmlns:adec="http://schemas.microsoft.com/office/drawing/2017/decorative" val="1"/>
              </a:ext>
            </a:extLst>
          </p:cNvPr>
          <p:cNvSpPr>
            <a:spLocks noGrp="1"/>
          </p:cNvSpPr>
          <p:nvPr>
            <p:ph type="pic" sz="quarter" idx="13" hasCustomPrompt="1"/>
          </p:nvPr>
        </p:nvSpPr>
        <p:spPr>
          <a:xfrm flipH="1">
            <a:off x="0" y="2006998"/>
            <a:ext cx="2895600" cy="2844004"/>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b" anchorCtr="0">
            <a:noAutofit/>
          </a:bodyPr>
          <a:lstStyle>
            <a:lvl1pPr algn="ctr">
              <a:defRPr lang="en-US" sz="1200" b="0">
                <a:solidFill>
                  <a:schemeClr val="bg1"/>
                </a:solidFill>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sp>
        <p:nvSpPr>
          <p:cNvPr id="6" name="Title 6">
            <a:extLst>
              <a:ext uri="{FF2B5EF4-FFF2-40B4-BE49-F238E27FC236}">
                <a16:creationId xmlns:a16="http://schemas.microsoft.com/office/drawing/2014/main" id="{579FEBB4-ECA7-2C52-6605-6632E4522C0E}"/>
              </a:ext>
            </a:extLst>
          </p:cNvPr>
          <p:cNvSpPr>
            <a:spLocks noGrp="1"/>
          </p:cNvSpPr>
          <p:nvPr>
            <p:ph type="title" hasCustomPrompt="1"/>
          </p:nvPr>
        </p:nvSpPr>
        <p:spPr>
          <a:xfrm>
            <a:off x="574816" y="510988"/>
            <a:ext cx="3495534" cy="430887"/>
          </a:xfrm>
        </p:spPr>
        <p:txBody>
          <a:bodyPr/>
          <a:lstStyle>
            <a:lvl1pPr>
              <a:defRPr>
                <a:solidFill>
                  <a:schemeClr val="bg1"/>
                </a:solidFill>
              </a:defRPr>
            </a:lvl1pPr>
          </a:lstStyle>
          <a:p>
            <a:r>
              <a:rPr lang="en-US"/>
              <a:t>Title</a:t>
            </a:r>
          </a:p>
        </p:txBody>
      </p:sp>
      <p:sp>
        <p:nvSpPr>
          <p:cNvPr id="7" name="Text Placeholder 2">
            <a:extLst>
              <a:ext uri="{FF2B5EF4-FFF2-40B4-BE49-F238E27FC236}">
                <a16:creationId xmlns:a16="http://schemas.microsoft.com/office/drawing/2014/main" id="{58B1C1B0-A7B5-5854-2B0A-9C7F7A1E4366}"/>
              </a:ext>
            </a:extLst>
          </p:cNvPr>
          <p:cNvSpPr>
            <a:spLocks noGrp="1"/>
          </p:cNvSpPr>
          <p:nvPr>
            <p:ph type="body" sz="quarter" idx="11" hasCustomPrompt="1"/>
          </p:nvPr>
        </p:nvSpPr>
        <p:spPr>
          <a:xfrm>
            <a:off x="574675" y="941388"/>
            <a:ext cx="3495534" cy="372410"/>
          </a:xfrm>
        </p:spPr>
        <p:txBody>
          <a:bodyPr tIns="64008"/>
          <a:lstStyle>
            <a:lvl1pPr>
              <a:defRPr sz="2000">
                <a:solidFill>
                  <a:srgbClr val="9FA2FC"/>
                </a:solidFill>
              </a:defRPr>
            </a:lvl1pPr>
          </a:lstStyle>
          <a:p>
            <a:pPr lvl="0"/>
            <a:r>
              <a:rPr lang="en-US"/>
              <a:t>Subtitle</a:t>
            </a:r>
          </a:p>
        </p:txBody>
      </p:sp>
      <p:sp>
        <p:nvSpPr>
          <p:cNvPr id="11" name="Text Placeholder 10">
            <a:extLst>
              <a:ext uri="{FF2B5EF4-FFF2-40B4-BE49-F238E27FC236}">
                <a16:creationId xmlns:a16="http://schemas.microsoft.com/office/drawing/2014/main" id="{B6C97055-383F-3ED5-8261-04244CB57710}"/>
              </a:ext>
            </a:extLst>
          </p:cNvPr>
          <p:cNvSpPr>
            <a:spLocks noGrp="1"/>
          </p:cNvSpPr>
          <p:nvPr>
            <p:ph type="body" sz="quarter" idx="14" hasCustomPrompt="1"/>
          </p:nvPr>
        </p:nvSpPr>
        <p:spPr>
          <a:xfrm>
            <a:off x="4816926" y="1263717"/>
            <a:ext cx="5368473" cy="307777"/>
          </a:xfrm>
        </p:spPr>
        <p:txBody>
          <a:bodyPr>
            <a:noAutofit/>
          </a:bodyPr>
          <a:lstStyle>
            <a:lvl1pPr>
              <a:defRPr sz="2000">
                <a:solidFill>
                  <a:schemeClr val="accent4"/>
                </a:solidFill>
              </a:defRPr>
            </a:lvl1pPr>
          </a:lstStyle>
          <a:p>
            <a:pPr lvl="0"/>
            <a:r>
              <a:rPr lang="en-US"/>
              <a:t>Subhead</a:t>
            </a:r>
          </a:p>
        </p:txBody>
      </p:sp>
      <p:sp>
        <p:nvSpPr>
          <p:cNvPr id="13" name="Text Placeholder 12">
            <a:extLst>
              <a:ext uri="{FF2B5EF4-FFF2-40B4-BE49-F238E27FC236}">
                <a16:creationId xmlns:a16="http://schemas.microsoft.com/office/drawing/2014/main" id="{14135774-1CFD-8E3A-B214-6E27924361F3}"/>
              </a:ext>
            </a:extLst>
          </p:cNvPr>
          <p:cNvSpPr>
            <a:spLocks noGrp="1"/>
          </p:cNvSpPr>
          <p:nvPr>
            <p:ph type="body" sz="quarter" idx="15"/>
          </p:nvPr>
        </p:nvSpPr>
        <p:spPr>
          <a:xfrm>
            <a:off x="4816926" y="2006600"/>
            <a:ext cx="5899150" cy="1486561"/>
          </a:xfrm>
        </p:spPr>
        <p:txBody>
          <a:bodyPr>
            <a:noAutofit/>
          </a:bodyPr>
          <a:lstStyle>
            <a:lvl1pPr>
              <a:spcBef>
                <a:spcPts val="1800"/>
              </a:spcBef>
              <a:defRPr sz="1800">
                <a:latin typeface="+mn-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9782566"/>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Left Bar with title and picture">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C6D9CEA2-EF76-8340-B3B7-FDFCBC4210FE}"/>
              </a:ext>
            </a:extLst>
          </p:cNvPr>
          <p:cNvSpPr/>
          <p:nvPr userDrawn="1"/>
        </p:nvSpPr>
        <p:spPr bwMode="auto">
          <a:xfrm>
            <a:off x="4724400" y="5683249"/>
            <a:ext cx="7467600" cy="117475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31" name="Rectangle 30" descr="Light front layer">
            <a:extLst>
              <a:ext uri="{FF2B5EF4-FFF2-40B4-BE49-F238E27FC236}">
                <a16:creationId xmlns:a16="http://schemas.microsoft.com/office/drawing/2014/main" id="{4CCA6E15-DB07-309C-5DC9-8480F4BE1B75}"/>
              </a:ext>
            </a:extLst>
          </p:cNvPr>
          <p:cNvSpPr/>
          <p:nvPr userDrawn="1"/>
        </p:nvSpPr>
        <p:spPr bwMode="auto">
          <a:xfrm>
            <a:off x="4724400" y="987425"/>
            <a:ext cx="7464552" cy="5576888"/>
          </a:xfrm>
          <a:prstGeom prst="rect">
            <a:avLst/>
          </a:prstGeom>
          <a:solidFill>
            <a:schemeClr val="bg1"/>
          </a:solidFill>
          <a:ln w="12700" cap="flat" cmpd="sng" algn="ctr">
            <a:noFill/>
            <a:prstDash val="solid"/>
            <a:headEnd type="none" w="med" len="med"/>
            <a:tailEnd type="none" w="med" len="med"/>
          </a:ln>
          <a:effectLst>
            <a:outerShdw blurRad="127000" dist="63500" dir="5400000" algn="t" rotWithShape="0">
              <a:prstClr val="black">
                <a:alpha val="25000"/>
              </a:prstClr>
            </a:outerShdw>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mn-ea"/>
              <a:cs typeface="Segoe UI" pitchFamily="34" charset="0"/>
            </a:endParaRPr>
          </a:p>
        </p:txBody>
      </p:sp>
      <p:sp>
        <p:nvSpPr>
          <p:cNvPr id="2" name="Rectangle 1">
            <a:extLst>
              <a:ext uri="{FF2B5EF4-FFF2-40B4-BE49-F238E27FC236}">
                <a16:creationId xmlns:a16="http://schemas.microsoft.com/office/drawing/2014/main" id="{21096B9A-39A1-41A0-6291-F08B50195A3A}"/>
              </a:ext>
              <a:ext uri="{C183D7F6-B498-43B3-948B-1728B52AA6E4}">
                <adec:decorative xmlns:adec="http://schemas.microsoft.com/office/drawing/2017/decorative" val="1"/>
              </a:ext>
            </a:extLst>
          </p:cNvPr>
          <p:cNvSpPr/>
          <p:nvPr userDrawn="1"/>
        </p:nvSpPr>
        <p:spPr bwMode="auto">
          <a:xfrm>
            <a:off x="0" y="0"/>
            <a:ext cx="47244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 name="Picture Placeholder 29">
            <a:extLst>
              <a:ext uri="{FF2B5EF4-FFF2-40B4-BE49-F238E27FC236}">
                <a16:creationId xmlns:a16="http://schemas.microsoft.com/office/drawing/2014/main" id="{2A89ADEF-4F64-6330-6EEE-5798EA6E1B7E}"/>
              </a:ext>
            </a:extLst>
          </p:cNvPr>
          <p:cNvSpPr>
            <a:spLocks noGrp="1"/>
          </p:cNvSpPr>
          <p:nvPr>
            <p:ph type="pic" sz="quarter" idx="15"/>
          </p:nvPr>
        </p:nvSpPr>
        <p:spPr>
          <a:xfrm flipH="1">
            <a:off x="437865" y="3282951"/>
            <a:ext cx="4286535" cy="3281362"/>
          </a:xfrm>
          <a:custGeom>
            <a:avLst/>
            <a:gdLst>
              <a:gd name="connsiteX0" fmla="*/ 0 w 4286535"/>
              <a:gd name="connsiteY0" fmla="*/ 0 h 3281362"/>
              <a:gd name="connsiteX1" fmla="*/ 2645855 w 4286535"/>
              <a:gd name="connsiteY1" fmla="*/ 0 h 3281362"/>
              <a:gd name="connsiteX2" fmla="*/ 4286535 w 4286535"/>
              <a:gd name="connsiteY2" fmla="*/ 1640681 h 3281362"/>
              <a:gd name="connsiteX3" fmla="*/ 2645855 w 4286535"/>
              <a:gd name="connsiteY3" fmla="*/ 3281362 h 3281362"/>
              <a:gd name="connsiteX4" fmla="*/ 0 w 4286535"/>
              <a:gd name="connsiteY4" fmla="*/ 3281361 h 3281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535" h="3281362">
                <a:moveTo>
                  <a:pt x="0" y="0"/>
                </a:moveTo>
                <a:lnTo>
                  <a:pt x="2645855" y="0"/>
                </a:lnTo>
                <a:cubicBezTo>
                  <a:pt x="3551978" y="0"/>
                  <a:pt x="4286535" y="734558"/>
                  <a:pt x="4286535" y="1640681"/>
                </a:cubicBezTo>
                <a:cubicBezTo>
                  <a:pt x="4286535" y="2546804"/>
                  <a:pt x="3551978" y="3281362"/>
                  <a:pt x="2645855" y="3281362"/>
                </a:cubicBezTo>
                <a:cubicBezTo>
                  <a:pt x="1763903" y="3281362"/>
                  <a:pt x="881952" y="3281361"/>
                  <a:pt x="0" y="3281361"/>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b" anchorCtr="0">
            <a:noAutofit/>
          </a:bodyPr>
          <a:lstStyle>
            <a:lvl1pPr>
              <a:defRPr lang="en-US" sz="1200" b="0" dirty="0">
                <a:solidFill>
                  <a:schemeClr val="bg1"/>
                </a:solidFill>
                <a:latin typeface="+mn-lt"/>
                <a:cs typeface="Segoe UI" panose="020B0502040204020203" pitchFamily="34" charset="0"/>
              </a:defRPr>
            </a:lvl1pPr>
          </a:lstStyle>
          <a:p>
            <a:pPr lvl="0" algn="ctr"/>
            <a:endParaRPr lang="en-US"/>
          </a:p>
        </p:txBody>
      </p:sp>
      <p:sp>
        <p:nvSpPr>
          <p:cNvPr id="6" name="Eyebrow placeholder">
            <a:extLst>
              <a:ext uri="{FF2B5EF4-FFF2-40B4-BE49-F238E27FC236}">
                <a16:creationId xmlns:a16="http://schemas.microsoft.com/office/drawing/2014/main" id="{7E7A5847-2645-915C-E6CF-459525A7F3FB}"/>
              </a:ext>
            </a:extLst>
          </p:cNvPr>
          <p:cNvSpPr>
            <a:spLocks noGrp="1"/>
          </p:cNvSpPr>
          <p:nvPr>
            <p:ph type="body" sz="quarter" idx="11"/>
          </p:nvPr>
        </p:nvSpPr>
        <p:spPr>
          <a:xfrm>
            <a:off x="574815" y="1447454"/>
            <a:ext cx="3281469" cy="246221"/>
          </a:xfrm>
        </p:spPr>
        <p:txBody>
          <a:bodyPr/>
          <a:lstStyle>
            <a:lvl1pPr marL="0" indent="0">
              <a:buNone/>
              <a:defRPr sz="1600">
                <a:solidFill>
                  <a:schemeClr val="accent3"/>
                </a:solidFill>
                <a:latin typeface="+mj-lt"/>
              </a:defRPr>
            </a:lvl1pPr>
          </a:lstStyle>
          <a:p>
            <a:pPr lvl="0"/>
            <a:r>
              <a:rPr lang="en-US"/>
              <a:t>Click to edit Master text styles</a:t>
            </a:r>
          </a:p>
        </p:txBody>
      </p:sp>
      <p:sp>
        <p:nvSpPr>
          <p:cNvPr id="14" name="Title 13">
            <a:extLst>
              <a:ext uri="{FF2B5EF4-FFF2-40B4-BE49-F238E27FC236}">
                <a16:creationId xmlns:a16="http://schemas.microsoft.com/office/drawing/2014/main" id="{C2555A5E-6EA1-DE93-E11E-DDB79FEF494A}"/>
              </a:ext>
            </a:extLst>
          </p:cNvPr>
          <p:cNvSpPr>
            <a:spLocks noGrp="1"/>
          </p:cNvSpPr>
          <p:nvPr>
            <p:ph type="title"/>
          </p:nvPr>
        </p:nvSpPr>
        <p:spPr>
          <a:xfrm>
            <a:off x="574816" y="1693675"/>
            <a:ext cx="3729038" cy="861774"/>
          </a:xfrm>
        </p:spPr>
        <p:txBody>
          <a:bodyPr/>
          <a:lstStyle>
            <a:lvl1pPr>
              <a:defRPr>
                <a:solidFill>
                  <a:schemeClr val="bg1"/>
                </a:solidFill>
              </a:defRPr>
            </a:lvl1pPr>
          </a:lstStyle>
          <a:p>
            <a:r>
              <a:rPr lang="en-US"/>
              <a:t>Click to edit Master title style</a:t>
            </a:r>
          </a:p>
        </p:txBody>
      </p:sp>
      <p:sp>
        <p:nvSpPr>
          <p:cNvPr id="16" name="Text Placeholder 15">
            <a:extLst>
              <a:ext uri="{FF2B5EF4-FFF2-40B4-BE49-F238E27FC236}">
                <a16:creationId xmlns:a16="http://schemas.microsoft.com/office/drawing/2014/main" id="{29C53B80-8C3E-C0AE-ABB0-62D6DCCB2452}"/>
              </a:ext>
            </a:extLst>
          </p:cNvPr>
          <p:cNvSpPr>
            <a:spLocks noGrp="1"/>
          </p:cNvSpPr>
          <p:nvPr>
            <p:ph type="body" sz="quarter" idx="14"/>
          </p:nvPr>
        </p:nvSpPr>
        <p:spPr>
          <a:xfrm>
            <a:off x="5503635" y="1693675"/>
            <a:ext cx="5740400" cy="1612749"/>
          </a:xfrm>
        </p:spPr>
        <p:txBody>
          <a:bodyPr/>
          <a:lstStyle>
            <a:lvl2pPr>
              <a:lnSpc>
                <a:spcPct val="120000"/>
              </a:lnSpc>
              <a:spcBef>
                <a:spcPts val="1800"/>
              </a:spcBef>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7620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Case study scenario - B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7FAD48-6F79-D681-376A-A56E6697B302}"/>
              </a:ext>
              <a:ext uri="{C183D7F6-B498-43B3-948B-1728B52AA6E4}">
                <adec:decorative xmlns:adec="http://schemas.microsoft.com/office/drawing/2017/decorative" val="1"/>
              </a:ext>
            </a:extLst>
          </p:cNvPr>
          <p:cNvSpPr/>
          <p:nvPr userDrawn="1"/>
        </p:nvSpPr>
        <p:spPr bwMode="auto">
          <a:xfrm>
            <a:off x="0" y="0"/>
            <a:ext cx="4294208"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Picture Placeholder 2">
            <a:extLst>
              <a:ext uri="{FF2B5EF4-FFF2-40B4-BE49-F238E27FC236}">
                <a16:creationId xmlns:a16="http://schemas.microsoft.com/office/drawing/2014/main" id="{6C11EA34-4D53-D575-0D54-8FD232646A43}"/>
              </a:ext>
              <a:ext uri="{C183D7F6-B498-43B3-948B-1728B52AA6E4}">
                <adec:decorative xmlns:adec="http://schemas.microsoft.com/office/drawing/2017/decorative" val="1"/>
              </a:ext>
            </a:extLst>
          </p:cNvPr>
          <p:cNvSpPr>
            <a:spLocks noGrp="1"/>
          </p:cNvSpPr>
          <p:nvPr>
            <p:ph type="pic" sz="quarter" idx="13" hasCustomPrompt="1"/>
          </p:nvPr>
        </p:nvSpPr>
        <p:spPr>
          <a:xfrm flipH="1">
            <a:off x="0" y="2006998"/>
            <a:ext cx="2895600" cy="2844004"/>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b" anchorCtr="0">
            <a:noAutofit/>
          </a:bodyPr>
          <a:lstStyle>
            <a:lvl1pPr algn="ctr">
              <a:defRPr lang="en-US" sz="1200" b="0">
                <a:solidFill>
                  <a:schemeClr val="bg1"/>
                </a:solidFill>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sp>
        <p:nvSpPr>
          <p:cNvPr id="6" name="Title 6">
            <a:extLst>
              <a:ext uri="{FF2B5EF4-FFF2-40B4-BE49-F238E27FC236}">
                <a16:creationId xmlns:a16="http://schemas.microsoft.com/office/drawing/2014/main" id="{579FEBB4-ECA7-2C52-6605-6632E4522C0E}"/>
              </a:ext>
            </a:extLst>
          </p:cNvPr>
          <p:cNvSpPr>
            <a:spLocks noGrp="1"/>
          </p:cNvSpPr>
          <p:nvPr>
            <p:ph type="title" hasCustomPrompt="1"/>
          </p:nvPr>
        </p:nvSpPr>
        <p:spPr>
          <a:xfrm>
            <a:off x="574816" y="510988"/>
            <a:ext cx="3495534" cy="430887"/>
          </a:xfrm>
        </p:spPr>
        <p:txBody>
          <a:bodyPr/>
          <a:lstStyle>
            <a:lvl1pPr>
              <a:defRPr>
                <a:solidFill>
                  <a:schemeClr val="bg1"/>
                </a:solidFill>
              </a:defRPr>
            </a:lvl1pPr>
          </a:lstStyle>
          <a:p>
            <a:r>
              <a:rPr lang="en-US"/>
              <a:t>Title</a:t>
            </a:r>
          </a:p>
        </p:txBody>
      </p:sp>
      <p:sp>
        <p:nvSpPr>
          <p:cNvPr id="7" name="Text Placeholder 2">
            <a:extLst>
              <a:ext uri="{FF2B5EF4-FFF2-40B4-BE49-F238E27FC236}">
                <a16:creationId xmlns:a16="http://schemas.microsoft.com/office/drawing/2014/main" id="{58B1C1B0-A7B5-5854-2B0A-9C7F7A1E4366}"/>
              </a:ext>
            </a:extLst>
          </p:cNvPr>
          <p:cNvSpPr>
            <a:spLocks noGrp="1"/>
          </p:cNvSpPr>
          <p:nvPr>
            <p:ph type="body" sz="quarter" idx="11" hasCustomPrompt="1"/>
          </p:nvPr>
        </p:nvSpPr>
        <p:spPr>
          <a:xfrm>
            <a:off x="574675" y="941388"/>
            <a:ext cx="3495534" cy="372410"/>
          </a:xfrm>
        </p:spPr>
        <p:txBody>
          <a:bodyPr tIns="64008"/>
          <a:lstStyle>
            <a:lvl1pPr>
              <a:defRPr sz="2000">
                <a:solidFill>
                  <a:schemeClr val="accent3"/>
                </a:solidFill>
                <a:latin typeface="+mn-lt"/>
              </a:defRPr>
            </a:lvl1pPr>
          </a:lstStyle>
          <a:p>
            <a:pPr lvl="0"/>
            <a:r>
              <a:rPr lang="en-US"/>
              <a:t>Subtitle</a:t>
            </a:r>
          </a:p>
        </p:txBody>
      </p:sp>
      <p:sp>
        <p:nvSpPr>
          <p:cNvPr id="2" name="Rectangle 1">
            <a:extLst>
              <a:ext uri="{FF2B5EF4-FFF2-40B4-BE49-F238E27FC236}">
                <a16:creationId xmlns:a16="http://schemas.microsoft.com/office/drawing/2014/main" id="{63EC3577-78EC-8ACB-A094-CE536E654DA7}"/>
              </a:ext>
            </a:extLst>
          </p:cNvPr>
          <p:cNvSpPr/>
          <p:nvPr userDrawn="1"/>
        </p:nvSpPr>
        <p:spPr bwMode="auto">
          <a:xfrm>
            <a:off x="4294208" y="0"/>
            <a:ext cx="7897792" cy="6858000"/>
          </a:xfrm>
          <a:prstGeom prst="rect">
            <a:avLst/>
          </a:prstGeom>
          <a:solidFill>
            <a:schemeClr val="bg1"/>
          </a:solidFill>
          <a:ln w="12700" cap="flat" cmpd="sng" algn="ctr">
            <a:noFill/>
            <a:prstDash val="solid"/>
            <a:headEnd type="none" w="med" len="med"/>
            <a:tailEnd type="none" w="med" len="med"/>
          </a:ln>
          <a:effectLst>
            <a:outerShdw blurRad="127000" dist="127000" dir="8100000" algn="tr" rotWithShape="0">
              <a:prstClr val="black">
                <a:alpha val="25000"/>
              </a:prstClr>
            </a:outerShdw>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2000" b="0" i="0" u="none" strike="noStrike" kern="0" cap="none" spc="0" normalizeH="0" baseline="0" err="1">
              <a:ln>
                <a:noFill/>
              </a:ln>
              <a:solidFill>
                <a:srgbClr val="FFFFFF"/>
              </a:solidFill>
              <a:effectLst/>
              <a:uLnTx/>
              <a:uFillTx/>
              <a:latin typeface="Segoe UI"/>
              <a:cs typeface="Segoe UI" pitchFamily="34" charset="0"/>
            </a:endParaRPr>
          </a:p>
        </p:txBody>
      </p:sp>
      <p:sp>
        <p:nvSpPr>
          <p:cNvPr id="11" name="Text Placeholder 10">
            <a:extLst>
              <a:ext uri="{FF2B5EF4-FFF2-40B4-BE49-F238E27FC236}">
                <a16:creationId xmlns:a16="http://schemas.microsoft.com/office/drawing/2014/main" id="{B6C97055-383F-3ED5-8261-04244CB57710}"/>
              </a:ext>
            </a:extLst>
          </p:cNvPr>
          <p:cNvSpPr>
            <a:spLocks noGrp="1"/>
          </p:cNvSpPr>
          <p:nvPr>
            <p:ph type="body" sz="quarter" idx="14" hasCustomPrompt="1"/>
          </p:nvPr>
        </p:nvSpPr>
        <p:spPr>
          <a:xfrm>
            <a:off x="4816926" y="1263717"/>
            <a:ext cx="5368473" cy="307777"/>
          </a:xfrm>
        </p:spPr>
        <p:txBody>
          <a:bodyPr>
            <a:noAutofit/>
          </a:bodyPr>
          <a:lstStyle>
            <a:lvl1pPr>
              <a:defRPr sz="2000">
                <a:solidFill>
                  <a:schemeClr val="accent1"/>
                </a:solidFill>
              </a:defRPr>
            </a:lvl1pPr>
          </a:lstStyle>
          <a:p>
            <a:pPr lvl="0"/>
            <a:r>
              <a:rPr lang="en-US"/>
              <a:t>Subhead</a:t>
            </a:r>
          </a:p>
        </p:txBody>
      </p:sp>
      <p:sp>
        <p:nvSpPr>
          <p:cNvPr id="13" name="Text Placeholder 12">
            <a:extLst>
              <a:ext uri="{FF2B5EF4-FFF2-40B4-BE49-F238E27FC236}">
                <a16:creationId xmlns:a16="http://schemas.microsoft.com/office/drawing/2014/main" id="{14135774-1CFD-8E3A-B214-6E27924361F3}"/>
              </a:ext>
            </a:extLst>
          </p:cNvPr>
          <p:cNvSpPr>
            <a:spLocks noGrp="1"/>
          </p:cNvSpPr>
          <p:nvPr>
            <p:ph type="body" sz="quarter" idx="15"/>
          </p:nvPr>
        </p:nvSpPr>
        <p:spPr>
          <a:xfrm>
            <a:off x="4816926" y="2006600"/>
            <a:ext cx="5899150" cy="1486561"/>
          </a:xfrm>
        </p:spPr>
        <p:txBody>
          <a:bodyPr>
            <a:noAutofit/>
          </a:bodyPr>
          <a:lstStyle>
            <a:lvl1pPr>
              <a:spcBef>
                <a:spcPts val="1800"/>
              </a:spcBef>
              <a:defRPr sz="1800">
                <a:latin typeface="+mn-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5104698"/>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ase study scenario - C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7FAD48-6F79-D681-376A-A56E6697B302}"/>
              </a:ext>
              <a:ext uri="{C183D7F6-B498-43B3-948B-1728B52AA6E4}">
                <adec:decorative xmlns:adec="http://schemas.microsoft.com/office/drawing/2017/decorative" val="1"/>
              </a:ext>
            </a:extLst>
          </p:cNvPr>
          <p:cNvSpPr/>
          <p:nvPr userDrawn="1"/>
        </p:nvSpPr>
        <p:spPr bwMode="auto">
          <a:xfrm>
            <a:off x="0" y="0"/>
            <a:ext cx="4294208"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Picture Placeholder 2">
            <a:extLst>
              <a:ext uri="{FF2B5EF4-FFF2-40B4-BE49-F238E27FC236}">
                <a16:creationId xmlns:a16="http://schemas.microsoft.com/office/drawing/2014/main" id="{6C11EA34-4D53-D575-0D54-8FD232646A43}"/>
              </a:ext>
              <a:ext uri="{C183D7F6-B498-43B3-948B-1728B52AA6E4}">
                <adec:decorative xmlns:adec="http://schemas.microsoft.com/office/drawing/2017/decorative" val="1"/>
              </a:ext>
            </a:extLst>
          </p:cNvPr>
          <p:cNvSpPr>
            <a:spLocks noGrp="1"/>
          </p:cNvSpPr>
          <p:nvPr>
            <p:ph type="pic" sz="quarter" idx="13" hasCustomPrompt="1"/>
          </p:nvPr>
        </p:nvSpPr>
        <p:spPr>
          <a:xfrm flipH="1">
            <a:off x="0" y="2414016"/>
            <a:ext cx="2895600" cy="2844004"/>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b" anchorCtr="0">
            <a:noAutofit/>
          </a:bodyPr>
          <a:lstStyle>
            <a:lvl1pPr algn="ctr">
              <a:defRPr lang="en-US" sz="1200" b="0">
                <a:solidFill>
                  <a:schemeClr val="bg1"/>
                </a:solidFill>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sp>
        <p:nvSpPr>
          <p:cNvPr id="6" name="Title 6">
            <a:extLst>
              <a:ext uri="{FF2B5EF4-FFF2-40B4-BE49-F238E27FC236}">
                <a16:creationId xmlns:a16="http://schemas.microsoft.com/office/drawing/2014/main" id="{579FEBB4-ECA7-2C52-6605-6632E4522C0E}"/>
              </a:ext>
            </a:extLst>
          </p:cNvPr>
          <p:cNvSpPr>
            <a:spLocks noGrp="1"/>
          </p:cNvSpPr>
          <p:nvPr>
            <p:ph type="title" hasCustomPrompt="1"/>
          </p:nvPr>
        </p:nvSpPr>
        <p:spPr>
          <a:xfrm>
            <a:off x="574816" y="510988"/>
            <a:ext cx="3227927" cy="430887"/>
          </a:xfrm>
        </p:spPr>
        <p:txBody>
          <a:bodyPr/>
          <a:lstStyle>
            <a:lvl1pPr>
              <a:defRPr>
                <a:solidFill>
                  <a:schemeClr val="bg1"/>
                </a:solidFill>
              </a:defRPr>
            </a:lvl1pPr>
          </a:lstStyle>
          <a:p>
            <a:r>
              <a:rPr lang="en-US"/>
              <a:t>Title</a:t>
            </a:r>
          </a:p>
        </p:txBody>
      </p:sp>
      <p:sp>
        <p:nvSpPr>
          <p:cNvPr id="2" name="Rectangle 1">
            <a:extLst>
              <a:ext uri="{FF2B5EF4-FFF2-40B4-BE49-F238E27FC236}">
                <a16:creationId xmlns:a16="http://schemas.microsoft.com/office/drawing/2014/main" id="{63EC3577-78EC-8ACB-A094-CE536E654DA7}"/>
              </a:ext>
            </a:extLst>
          </p:cNvPr>
          <p:cNvSpPr/>
          <p:nvPr userDrawn="1"/>
        </p:nvSpPr>
        <p:spPr bwMode="auto">
          <a:xfrm>
            <a:off x="4294208" y="0"/>
            <a:ext cx="7897792" cy="6858000"/>
          </a:xfrm>
          <a:prstGeom prst="rect">
            <a:avLst/>
          </a:prstGeom>
          <a:solidFill>
            <a:schemeClr val="bg1"/>
          </a:solidFill>
          <a:ln w="12700" cap="flat" cmpd="sng" algn="ctr">
            <a:noFill/>
            <a:prstDash val="solid"/>
            <a:headEnd type="none" w="med" len="med"/>
            <a:tailEnd type="none" w="med" len="med"/>
          </a:ln>
          <a:effectLst>
            <a:outerShdw blurRad="127000" dist="127000" dir="8100000" algn="tr" rotWithShape="0">
              <a:prstClr val="black">
                <a:alpha val="25000"/>
              </a:prstClr>
            </a:outerShdw>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2000" b="0" i="0" u="none" strike="noStrike" kern="0" cap="none" spc="0" normalizeH="0" baseline="0" err="1">
              <a:ln>
                <a:noFill/>
              </a:ln>
              <a:solidFill>
                <a:srgbClr val="FFFFFF"/>
              </a:solidFill>
              <a:effectLst/>
              <a:uLnTx/>
              <a:uFillTx/>
              <a:latin typeface="Segoe UI"/>
              <a:cs typeface="Segoe UI" pitchFamily="34" charset="0"/>
            </a:endParaRPr>
          </a:p>
        </p:txBody>
      </p:sp>
      <p:sp>
        <p:nvSpPr>
          <p:cNvPr id="13" name="Text Placeholder 12">
            <a:extLst>
              <a:ext uri="{FF2B5EF4-FFF2-40B4-BE49-F238E27FC236}">
                <a16:creationId xmlns:a16="http://schemas.microsoft.com/office/drawing/2014/main" id="{14135774-1CFD-8E3A-B214-6E27924361F3}"/>
              </a:ext>
            </a:extLst>
          </p:cNvPr>
          <p:cNvSpPr>
            <a:spLocks noGrp="1"/>
          </p:cNvSpPr>
          <p:nvPr>
            <p:ph type="body" sz="quarter" idx="15"/>
          </p:nvPr>
        </p:nvSpPr>
        <p:spPr>
          <a:xfrm>
            <a:off x="4816926" y="510988"/>
            <a:ext cx="6792462" cy="1486561"/>
          </a:xfrm>
        </p:spPr>
        <p:txBody>
          <a:bodyPr>
            <a:noAutofit/>
          </a:bodyPr>
          <a:lstStyle>
            <a:lvl1pPr>
              <a:lnSpc>
                <a:spcPct val="100000"/>
              </a:lnSpc>
              <a:spcBef>
                <a:spcPts val="1800"/>
              </a:spcBef>
              <a:defRPr sz="1800">
                <a:latin typeface="+mn-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148421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lide without MS logo">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584199" y="2811645"/>
            <a:ext cx="6638653" cy="895065"/>
          </a:xfrm>
        </p:spPr>
        <p:txBody>
          <a:bodyPr anchor="b" anchorCtr="0"/>
          <a:lstStyle>
            <a:lvl1pPr>
              <a:defRPr kumimoji="0" lang="en-US" sz="4000" b="0" i="0" u="none" strike="noStrike" kern="1200" cap="none" spc="-50" normalizeH="0" baseline="0" dirty="0">
                <a:ln w="3175">
                  <a:noFill/>
                </a:ln>
                <a:gradFill flip="none" rotWithShape="1">
                  <a:gsLst>
                    <a:gs pos="21000">
                      <a:srgbClr val="0078D4"/>
                    </a:gs>
                    <a:gs pos="100000">
                      <a:srgbClr val="C03BC4"/>
                    </a:gs>
                  </a:gsLst>
                  <a:lin ang="0" scaled="1"/>
                  <a:tileRect/>
                </a:gradFill>
                <a:effectLst/>
                <a:uLnTx/>
                <a:uFillTx/>
                <a:latin typeface="Segoe UI Semibold" panose="020B0702040204020203" pitchFamily="34" charset="0"/>
                <a:ea typeface="+mn-ea"/>
                <a:cs typeface="Segoe UI Semibold" panose="020B07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584199" y="3846332"/>
            <a:ext cx="6638654" cy="454517"/>
          </a:xfrm>
        </p:spPr>
        <p:txBody>
          <a:bodyPr/>
          <a:lstStyle>
            <a:lvl1pPr marL="0" indent="0">
              <a:buNone/>
              <a:defRPr sz="2600"/>
            </a:lvl1pPr>
          </a:lstStyle>
          <a:p>
            <a:pPr lvl="0"/>
            <a:r>
              <a:rPr lang="en-US"/>
              <a:t>Click to edit Master text styles</a:t>
            </a:r>
          </a:p>
        </p:txBody>
      </p:sp>
    </p:spTree>
    <p:extLst>
      <p:ext uri="{BB962C8B-B14F-4D97-AF65-F5344CB8AC3E}">
        <p14:creationId xmlns:p14="http://schemas.microsoft.com/office/powerpoint/2010/main" val="2822548071"/>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2_Case study scenario - B (purp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7FAD48-6F79-D681-376A-A56E6697B302}"/>
              </a:ext>
              <a:ext uri="{C183D7F6-B498-43B3-948B-1728B52AA6E4}">
                <adec:decorative xmlns:adec="http://schemas.microsoft.com/office/drawing/2017/decorative" val="1"/>
              </a:ext>
            </a:extLst>
          </p:cNvPr>
          <p:cNvSpPr/>
          <p:nvPr userDrawn="1"/>
        </p:nvSpPr>
        <p:spPr bwMode="auto">
          <a:xfrm>
            <a:off x="0" y="0"/>
            <a:ext cx="4294208" cy="6858000"/>
          </a:xfrm>
          <a:prstGeom prst="rect">
            <a:avLst/>
          </a:prstGeom>
          <a:gradFill flip="none" rotWithShape="1">
            <a:gsLst>
              <a:gs pos="13000">
                <a:schemeClr val="accent4">
                  <a:shade val="30000"/>
                  <a:satMod val="115000"/>
                </a:schemeClr>
              </a:gs>
              <a:gs pos="55000">
                <a:schemeClr val="accent4">
                  <a:shade val="67500"/>
                  <a:satMod val="115000"/>
                </a:schemeClr>
              </a:gs>
              <a:gs pos="100000">
                <a:schemeClr val="accent4"/>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noProof="0" err="1">
              <a:solidFill>
                <a:srgbClr val="FFFFFF"/>
              </a:solidFill>
              <a:latin typeface="Segoe UI"/>
              <a:cs typeface="Segoe UI" pitchFamily="34" charset="0"/>
            </a:endParaRPr>
          </a:p>
        </p:txBody>
      </p:sp>
      <p:sp>
        <p:nvSpPr>
          <p:cNvPr id="3" name="Picture Placeholder 2">
            <a:extLst>
              <a:ext uri="{FF2B5EF4-FFF2-40B4-BE49-F238E27FC236}">
                <a16:creationId xmlns:a16="http://schemas.microsoft.com/office/drawing/2014/main" id="{6C11EA34-4D53-D575-0D54-8FD232646A43}"/>
              </a:ext>
              <a:ext uri="{C183D7F6-B498-43B3-948B-1728B52AA6E4}">
                <adec:decorative xmlns:adec="http://schemas.microsoft.com/office/drawing/2017/decorative" val="1"/>
              </a:ext>
            </a:extLst>
          </p:cNvPr>
          <p:cNvSpPr>
            <a:spLocks noGrp="1"/>
          </p:cNvSpPr>
          <p:nvPr>
            <p:ph type="pic" sz="quarter" idx="13" hasCustomPrompt="1"/>
          </p:nvPr>
        </p:nvSpPr>
        <p:spPr>
          <a:xfrm flipH="1">
            <a:off x="0" y="2006998"/>
            <a:ext cx="2895600" cy="2844004"/>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b" anchorCtr="0">
            <a:noAutofit/>
          </a:bodyPr>
          <a:lstStyle>
            <a:lvl1pPr algn="ctr">
              <a:defRPr lang="en-US" sz="1200" b="0">
                <a:solidFill>
                  <a:schemeClr val="bg1"/>
                </a:solidFill>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sp>
        <p:nvSpPr>
          <p:cNvPr id="6" name="Title 6">
            <a:extLst>
              <a:ext uri="{FF2B5EF4-FFF2-40B4-BE49-F238E27FC236}">
                <a16:creationId xmlns:a16="http://schemas.microsoft.com/office/drawing/2014/main" id="{579FEBB4-ECA7-2C52-6605-6632E4522C0E}"/>
              </a:ext>
            </a:extLst>
          </p:cNvPr>
          <p:cNvSpPr>
            <a:spLocks noGrp="1"/>
          </p:cNvSpPr>
          <p:nvPr>
            <p:ph type="title" hasCustomPrompt="1"/>
          </p:nvPr>
        </p:nvSpPr>
        <p:spPr>
          <a:xfrm>
            <a:off x="574816" y="510988"/>
            <a:ext cx="3495534" cy="430887"/>
          </a:xfrm>
        </p:spPr>
        <p:txBody>
          <a:bodyPr/>
          <a:lstStyle>
            <a:lvl1pPr>
              <a:defRPr>
                <a:solidFill>
                  <a:schemeClr val="bg1"/>
                </a:solidFill>
              </a:defRPr>
            </a:lvl1pPr>
          </a:lstStyle>
          <a:p>
            <a:r>
              <a:rPr lang="en-US"/>
              <a:t>Title</a:t>
            </a:r>
          </a:p>
        </p:txBody>
      </p:sp>
      <p:sp>
        <p:nvSpPr>
          <p:cNvPr id="7" name="Text Placeholder 2">
            <a:extLst>
              <a:ext uri="{FF2B5EF4-FFF2-40B4-BE49-F238E27FC236}">
                <a16:creationId xmlns:a16="http://schemas.microsoft.com/office/drawing/2014/main" id="{58B1C1B0-A7B5-5854-2B0A-9C7F7A1E4366}"/>
              </a:ext>
            </a:extLst>
          </p:cNvPr>
          <p:cNvSpPr>
            <a:spLocks noGrp="1"/>
          </p:cNvSpPr>
          <p:nvPr>
            <p:ph type="body" sz="quarter" idx="11" hasCustomPrompt="1"/>
          </p:nvPr>
        </p:nvSpPr>
        <p:spPr>
          <a:xfrm>
            <a:off x="574675" y="941388"/>
            <a:ext cx="3495534" cy="372410"/>
          </a:xfrm>
        </p:spPr>
        <p:txBody>
          <a:bodyPr tIns="64008"/>
          <a:lstStyle>
            <a:lvl1pPr>
              <a:defRPr sz="2000">
                <a:solidFill>
                  <a:srgbClr val="9FA2FC"/>
                </a:solidFill>
              </a:defRPr>
            </a:lvl1pPr>
          </a:lstStyle>
          <a:p>
            <a:pPr lvl="0"/>
            <a:r>
              <a:rPr lang="en-US"/>
              <a:t>Subtitle</a:t>
            </a:r>
          </a:p>
        </p:txBody>
      </p:sp>
      <p:sp>
        <p:nvSpPr>
          <p:cNvPr id="2" name="Rectangle 1">
            <a:extLst>
              <a:ext uri="{FF2B5EF4-FFF2-40B4-BE49-F238E27FC236}">
                <a16:creationId xmlns:a16="http://schemas.microsoft.com/office/drawing/2014/main" id="{09F89C2E-5015-F162-E7B9-E67AD2F0F77F}"/>
              </a:ext>
            </a:extLst>
          </p:cNvPr>
          <p:cNvSpPr/>
          <p:nvPr userDrawn="1"/>
        </p:nvSpPr>
        <p:spPr bwMode="auto">
          <a:xfrm>
            <a:off x="4294208" y="0"/>
            <a:ext cx="7897792" cy="6858000"/>
          </a:xfrm>
          <a:prstGeom prst="rect">
            <a:avLst/>
          </a:prstGeom>
          <a:solidFill>
            <a:schemeClr val="bg1"/>
          </a:solidFill>
          <a:ln w="12700" cap="flat" cmpd="sng" algn="ctr">
            <a:noFill/>
            <a:prstDash val="solid"/>
            <a:headEnd type="none" w="med" len="med"/>
            <a:tailEnd type="none" w="med" len="med"/>
          </a:ln>
          <a:effectLst>
            <a:outerShdw blurRad="127000" dist="127000" dir="8100000" algn="tr" rotWithShape="0">
              <a:prstClr val="black">
                <a:alpha val="25000"/>
              </a:prstClr>
            </a:outerShdw>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2000" b="0" i="0" u="none" strike="noStrike" kern="0" cap="none" spc="0" normalizeH="0" baseline="0" err="1">
              <a:ln>
                <a:noFill/>
              </a:ln>
              <a:solidFill>
                <a:srgbClr val="FFFFFF"/>
              </a:solidFill>
              <a:effectLst/>
              <a:uLnTx/>
              <a:uFillTx/>
              <a:latin typeface="Segoe UI"/>
              <a:cs typeface="Segoe UI" pitchFamily="34" charset="0"/>
            </a:endParaRPr>
          </a:p>
        </p:txBody>
      </p:sp>
      <p:sp>
        <p:nvSpPr>
          <p:cNvPr id="11" name="Text Placeholder 10">
            <a:extLst>
              <a:ext uri="{FF2B5EF4-FFF2-40B4-BE49-F238E27FC236}">
                <a16:creationId xmlns:a16="http://schemas.microsoft.com/office/drawing/2014/main" id="{B6C97055-383F-3ED5-8261-04244CB57710}"/>
              </a:ext>
            </a:extLst>
          </p:cNvPr>
          <p:cNvSpPr>
            <a:spLocks noGrp="1"/>
          </p:cNvSpPr>
          <p:nvPr>
            <p:ph type="body" sz="quarter" idx="14" hasCustomPrompt="1"/>
          </p:nvPr>
        </p:nvSpPr>
        <p:spPr>
          <a:xfrm>
            <a:off x="4816926" y="1263717"/>
            <a:ext cx="5368473" cy="307777"/>
          </a:xfrm>
        </p:spPr>
        <p:txBody>
          <a:bodyPr>
            <a:noAutofit/>
          </a:bodyPr>
          <a:lstStyle>
            <a:lvl1pPr>
              <a:defRPr sz="2000">
                <a:solidFill>
                  <a:schemeClr val="accent4"/>
                </a:solidFill>
              </a:defRPr>
            </a:lvl1pPr>
          </a:lstStyle>
          <a:p>
            <a:pPr lvl="0"/>
            <a:r>
              <a:rPr lang="en-US"/>
              <a:t>Subhead</a:t>
            </a:r>
          </a:p>
        </p:txBody>
      </p:sp>
      <p:sp>
        <p:nvSpPr>
          <p:cNvPr id="13" name="Text Placeholder 12">
            <a:extLst>
              <a:ext uri="{FF2B5EF4-FFF2-40B4-BE49-F238E27FC236}">
                <a16:creationId xmlns:a16="http://schemas.microsoft.com/office/drawing/2014/main" id="{14135774-1CFD-8E3A-B214-6E27924361F3}"/>
              </a:ext>
            </a:extLst>
          </p:cNvPr>
          <p:cNvSpPr>
            <a:spLocks noGrp="1"/>
          </p:cNvSpPr>
          <p:nvPr>
            <p:ph type="body" sz="quarter" idx="15"/>
          </p:nvPr>
        </p:nvSpPr>
        <p:spPr>
          <a:xfrm>
            <a:off x="4816926" y="2006600"/>
            <a:ext cx="5899150" cy="1486561"/>
          </a:xfrm>
        </p:spPr>
        <p:txBody>
          <a:bodyPr>
            <a:noAutofit/>
          </a:bodyPr>
          <a:lstStyle>
            <a:lvl1pPr>
              <a:spcBef>
                <a:spcPts val="1800"/>
              </a:spcBef>
              <a:defRPr sz="1800">
                <a:latin typeface="+mn-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786245"/>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_Left Bar with title and pictur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096B9A-39A1-41A0-6291-F08B50195A3A}"/>
              </a:ext>
              <a:ext uri="{C183D7F6-B498-43B3-948B-1728B52AA6E4}">
                <adec:decorative xmlns:adec="http://schemas.microsoft.com/office/drawing/2017/decorative" val="1"/>
              </a:ext>
            </a:extLst>
          </p:cNvPr>
          <p:cNvSpPr/>
          <p:nvPr userDrawn="1"/>
        </p:nvSpPr>
        <p:spPr bwMode="auto">
          <a:xfrm>
            <a:off x="0" y="0"/>
            <a:ext cx="47244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 name="Picture Placeholder 29">
            <a:extLst>
              <a:ext uri="{FF2B5EF4-FFF2-40B4-BE49-F238E27FC236}">
                <a16:creationId xmlns:a16="http://schemas.microsoft.com/office/drawing/2014/main" id="{2A89ADEF-4F64-6330-6EEE-5798EA6E1B7E}"/>
              </a:ext>
            </a:extLst>
          </p:cNvPr>
          <p:cNvSpPr>
            <a:spLocks noGrp="1"/>
          </p:cNvSpPr>
          <p:nvPr>
            <p:ph type="pic" sz="quarter" idx="15"/>
          </p:nvPr>
        </p:nvSpPr>
        <p:spPr>
          <a:xfrm flipH="1">
            <a:off x="437865" y="3282951"/>
            <a:ext cx="4286535" cy="3281362"/>
          </a:xfrm>
          <a:custGeom>
            <a:avLst/>
            <a:gdLst>
              <a:gd name="connsiteX0" fmla="*/ 0 w 4286535"/>
              <a:gd name="connsiteY0" fmla="*/ 0 h 3281362"/>
              <a:gd name="connsiteX1" fmla="*/ 2645855 w 4286535"/>
              <a:gd name="connsiteY1" fmla="*/ 0 h 3281362"/>
              <a:gd name="connsiteX2" fmla="*/ 4286535 w 4286535"/>
              <a:gd name="connsiteY2" fmla="*/ 1640681 h 3281362"/>
              <a:gd name="connsiteX3" fmla="*/ 2645855 w 4286535"/>
              <a:gd name="connsiteY3" fmla="*/ 3281362 h 3281362"/>
              <a:gd name="connsiteX4" fmla="*/ 0 w 4286535"/>
              <a:gd name="connsiteY4" fmla="*/ 3281361 h 3281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535" h="3281362">
                <a:moveTo>
                  <a:pt x="0" y="0"/>
                </a:moveTo>
                <a:lnTo>
                  <a:pt x="2645855" y="0"/>
                </a:lnTo>
                <a:cubicBezTo>
                  <a:pt x="3551978" y="0"/>
                  <a:pt x="4286535" y="734558"/>
                  <a:pt x="4286535" y="1640681"/>
                </a:cubicBezTo>
                <a:cubicBezTo>
                  <a:pt x="4286535" y="2546804"/>
                  <a:pt x="3551978" y="3281362"/>
                  <a:pt x="2645855" y="3281362"/>
                </a:cubicBezTo>
                <a:cubicBezTo>
                  <a:pt x="1763903" y="3281362"/>
                  <a:pt x="881952" y="3281361"/>
                  <a:pt x="0" y="3281361"/>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b" anchorCtr="0">
            <a:noAutofit/>
          </a:bodyPr>
          <a:lstStyle>
            <a:lvl1pPr>
              <a:defRPr lang="en-US" sz="1200" b="0" dirty="0">
                <a:solidFill>
                  <a:schemeClr val="bg1"/>
                </a:solidFill>
                <a:latin typeface="+mn-lt"/>
                <a:cs typeface="Segoe UI" panose="020B0502040204020203" pitchFamily="34" charset="0"/>
              </a:defRPr>
            </a:lvl1pPr>
          </a:lstStyle>
          <a:p>
            <a:pPr lvl="0" algn="ctr"/>
            <a:endParaRPr lang="en-US"/>
          </a:p>
        </p:txBody>
      </p:sp>
      <p:sp>
        <p:nvSpPr>
          <p:cNvPr id="6" name="Eyebrow placeholder">
            <a:extLst>
              <a:ext uri="{FF2B5EF4-FFF2-40B4-BE49-F238E27FC236}">
                <a16:creationId xmlns:a16="http://schemas.microsoft.com/office/drawing/2014/main" id="{7E7A5847-2645-915C-E6CF-459525A7F3FB}"/>
              </a:ext>
            </a:extLst>
          </p:cNvPr>
          <p:cNvSpPr>
            <a:spLocks noGrp="1"/>
          </p:cNvSpPr>
          <p:nvPr>
            <p:ph type="body" sz="quarter" idx="11"/>
          </p:nvPr>
        </p:nvSpPr>
        <p:spPr>
          <a:xfrm>
            <a:off x="574815" y="1447454"/>
            <a:ext cx="3281469" cy="246221"/>
          </a:xfrm>
        </p:spPr>
        <p:txBody>
          <a:bodyPr/>
          <a:lstStyle>
            <a:lvl1pPr marL="0" indent="0">
              <a:buNone/>
              <a:defRPr sz="1600">
                <a:solidFill>
                  <a:schemeClr val="accent3"/>
                </a:solidFill>
                <a:latin typeface="+mj-lt"/>
              </a:defRPr>
            </a:lvl1pPr>
          </a:lstStyle>
          <a:p>
            <a:pPr lvl="0"/>
            <a:r>
              <a:rPr lang="en-US"/>
              <a:t>Click to edit Master text styles</a:t>
            </a:r>
          </a:p>
        </p:txBody>
      </p:sp>
      <p:sp>
        <p:nvSpPr>
          <p:cNvPr id="14" name="Title 13">
            <a:extLst>
              <a:ext uri="{FF2B5EF4-FFF2-40B4-BE49-F238E27FC236}">
                <a16:creationId xmlns:a16="http://schemas.microsoft.com/office/drawing/2014/main" id="{C2555A5E-6EA1-DE93-E11E-DDB79FEF494A}"/>
              </a:ext>
            </a:extLst>
          </p:cNvPr>
          <p:cNvSpPr>
            <a:spLocks noGrp="1"/>
          </p:cNvSpPr>
          <p:nvPr>
            <p:ph type="title"/>
          </p:nvPr>
        </p:nvSpPr>
        <p:spPr>
          <a:xfrm>
            <a:off x="574816" y="1693675"/>
            <a:ext cx="3729038" cy="861774"/>
          </a:xfrm>
        </p:spPr>
        <p:txBody>
          <a:bodyPr/>
          <a:lstStyle>
            <a:lvl1pPr>
              <a:defRPr>
                <a:solidFill>
                  <a:schemeClr val="bg1"/>
                </a:solidFill>
              </a:defRPr>
            </a:lvl1pPr>
          </a:lstStyle>
          <a:p>
            <a:r>
              <a:rPr lang="en-US"/>
              <a:t>Click to edit Master title style</a:t>
            </a:r>
          </a:p>
        </p:txBody>
      </p:sp>
      <p:sp>
        <p:nvSpPr>
          <p:cNvPr id="3" name="Rectangle 2">
            <a:extLst>
              <a:ext uri="{FF2B5EF4-FFF2-40B4-BE49-F238E27FC236}">
                <a16:creationId xmlns:a16="http://schemas.microsoft.com/office/drawing/2014/main" id="{82CB93E1-360B-532C-AB73-ECC3C7E6CFAA}"/>
              </a:ext>
            </a:extLst>
          </p:cNvPr>
          <p:cNvSpPr/>
          <p:nvPr userDrawn="1"/>
        </p:nvSpPr>
        <p:spPr bwMode="auto">
          <a:xfrm>
            <a:off x="4724400" y="0"/>
            <a:ext cx="7467600" cy="6858000"/>
          </a:xfrm>
          <a:prstGeom prst="rect">
            <a:avLst/>
          </a:prstGeom>
          <a:solidFill>
            <a:schemeClr val="bg1"/>
          </a:solidFill>
          <a:ln w="12700" cap="flat" cmpd="sng" algn="ctr">
            <a:noFill/>
            <a:prstDash val="solid"/>
            <a:headEnd type="none" w="med" len="med"/>
            <a:tailEnd type="none" w="med" len="med"/>
          </a:ln>
          <a:effectLst>
            <a:outerShdw blurRad="127000" dist="127000" dir="8100000" algn="tr" rotWithShape="0">
              <a:prstClr val="black">
                <a:alpha val="25000"/>
              </a:prstClr>
            </a:outerShdw>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2000" b="0" i="0" u="none" strike="noStrike" kern="0" cap="none" spc="0" normalizeH="0" baseline="0" err="1">
              <a:ln>
                <a:noFill/>
              </a:ln>
              <a:solidFill>
                <a:srgbClr val="FFFFFF"/>
              </a:solidFill>
              <a:effectLst/>
              <a:uLnTx/>
              <a:uFillTx/>
              <a:latin typeface="Segoe UI"/>
              <a:cs typeface="Segoe UI" pitchFamily="34" charset="0"/>
            </a:endParaRPr>
          </a:p>
        </p:txBody>
      </p:sp>
      <p:sp>
        <p:nvSpPr>
          <p:cNvPr id="16" name="Text Placeholder 15">
            <a:extLst>
              <a:ext uri="{FF2B5EF4-FFF2-40B4-BE49-F238E27FC236}">
                <a16:creationId xmlns:a16="http://schemas.microsoft.com/office/drawing/2014/main" id="{29C53B80-8C3E-C0AE-ABB0-62D6DCCB2452}"/>
              </a:ext>
            </a:extLst>
          </p:cNvPr>
          <p:cNvSpPr>
            <a:spLocks noGrp="1"/>
          </p:cNvSpPr>
          <p:nvPr>
            <p:ph type="body" sz="quarter" idx="14"/>
          </p:nvPr>
        </p:nvSpPr>
        <p:spPr>
          <a:xfrm>
            <a:off x="5503635" y="1693675"/>
            <a:ext cx="5740400" cy="1612749"/>
          </a:xfrm>
        </p:spPr>
        <p:txBody>
          <a:bodyPr/>
          <a:lstStyle>
            <a:lvl2pPr>
              <a:lnSpc>
                <a:spcPct val="120000"/>
              </a:lnSpc>
              <a:spcBef>
                <a:spcPts val="1800"/>
              </a:spcBef>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669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Blue title banner with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 uri="{C183D7F6-B498-43B3-948B-1728B52AA6E4}">
                <adec:decorative xmlns:adec="http://schemas.microsoft.com/office/drawing/2017/decorative" val="1"/>
              </a:ext>
            </a:extLst>
          </p:cNvPr>
          <p:cNvSpPr/>
          <p:nvPr userDrawn="1"/>
        </p:nvSpPr>
        <p:spPr bwMode="auto">
          <a:xfrm>
            <a:off x="1" y="0"/>
            <a:ext cx="12192000" cy="143969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6" name="Title 15">
            <a:extLst>
              <a:ext uri="{FF2B5EF4-FFF2-40B4-BE49-F238E27FC236}">
                <a16:creationId xmlns:a16="http://schemas.microsoft.com/office/drawing/2014/main" id="{D08830A3-9B46-6BF5-6792-B1FF2B53075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3">
            <a:extLst>
              <a:ext uri="{FF2B5EF4-FFF2-40B4-BE49-F238E27FC236}">
                <a16:creationId xmlns:a16="http://schemas.microsoft.com/office/drawing/2014/main" id="{E50672DE-F710-0F6C-A5BB-86308FEE0790}"/>
              </a:ext>
            </a:extLst>
          </p:cNvPr>
          <p:cNvSpPr>
            <a:spLocks noGrp="1"/>
          </p:cNvSpPr>
          <p:nvPr>
            <p:ph idx="1"/>
          </p:nvPr>
        </p:nvSpPr>
        <p:spPr>
          <a:xfrm>
            <a:off x="584200" y="1950681"/>
            <a:ext cx="11018520" cy="1517338"/>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9543274"/>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Purple title banner with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 uri="{C183D7F6-B498-43B3-948B-1728B52AA6E4}">
                <adec:decorative xmlns:adec="http://schemas.microsoft.com/office/drawing/2017/decorative" val="1"/>
              </a:ext>
            </a:extLst>
          </p:cNvPr>
          <p:cNvSpPr/>
          <p:nvPr userDrawn="1"/>
        </p:nvSpPr>
        <p:spPr bwMode="auto">
          <a:xfrm>
            <a:off x="1" y="0"/>
            <a:ext cx="12192000" cy="1439693"/>
          </a:xfrm>
          <a:prstGeom prst="rect">
            <a:avLst/>
          </a:prstGeom>
          <a:gradFill>
            <a:gsLst>
              <a:gs pos="13000">
                <a:schemeClr val="accent4">
                  <a:shade val="30000"/>
                  <a:satMod val="115000"/>
                </a:schemeClr>
              </a:gs>
              <a:gs pos="55000">
                <a:schemeClr val="accent4">
                  <a:shade val="67500"/>
                  <a:satMod val="115000"/>
                </a:schemeClr>
              </a:gs>
              <a:gs pos="100000">
                <a:schemeClr val="accent4"/>
              </a:gs>
            </a:gsLst>
            <a:lin ang="135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6" name="Title 15">
            <a:extLst>
              <a:ext uri="{FF2B5EF4-FFF2-40B4-BE49-F238E27FC236}">
                <a16:creationId xmlns:a16="http://schemas.microsoft.com/office/drawing/2014/main" id="{D08830A3-9B46-6BF5-6792-B1FF2B53075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3">
            <a:extLst>
              <a:ext uri="{FF2B5EF4-FFF2-40B4-BE49-F238E27FC236}">
                <a16:creationId xmlns:a16="http://schemas.microsoft.com/office/drawing/2014/main" id="{C4101A3C-BE12-D1EE-7FB1-C4B725E49CB9}"/>
              </a:ext>
            </a:extLst>
          </p:cNvPr>
          <p:cNvSpPr>
            <a:spLocks noGrp="1"/>
          </p:cNvSpPr>
          <p:nvPr>
            <p:ph idx="1"/>
          </p:nvPr>
        </p:nvSpPr>
        <p:spPr>
          <a:xfrm>
            <a:off x="584200" y="1950681"/>
            <a:ext cx="11018520" cy="1517338"/>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867700"/>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Windows 365 title banner with tex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FDFAA7-957D-2B13-F1FB-025D9B0E4045}"/>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157" b="63098"/>
          <a:stretch/>
        </p:blipFill>
        <p:spPr>
          <a:xfrm>
            <a:off x="0" y="0"/>
            <a:ext cx="12192000" cy="1439693"/>
          </a:xfrm>
          <a:prstGeom prst="rect">
            <a:avLst/>
          </a:prstGeom>
        </p:spPr>
      </p:pic>
      <p:sp>
        <p:nvSpPr>
          <p:cNvPr id="6" name="Text Placeholder 3">
            <a:extLst>
              <a:ext uri="{FF2B5EF4-FFF2-40B4-BE49-F238E27FC236}">
                <a16:creationId xmlns:a16="http://schemas.microsoft.com/office/drawing/2014/main" id="{E5A88A17-EA5F-2171-06AB-2B68220B8F82}"/>
              </a:ext>
            </a:extLst>
          </p:cNvPr>
          <p:cNvSpPr>
            <a:spLocks noGrp="1"/>
          </p:cNvSpPr>
          <p:nvPr>
            <p:ph idx="1"/>
          </p:nvPr>
        </p:nvSpPr>
        <p:spPr>
          <a:xfrm>
            <a:off x="584200" y="1950681"/>
            <a:ext cx="11018520" cy="1517338"/>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730A350C-3CD4-6487-BE62-0AF81F6D47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1967876"/>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Profile Slide">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bg1"/>
                </a:solidFill>
              </a:defRPr>
            </a:lvl1pPr>
          </a:lstStyle>
          <a:p>
            <a:pPr lvl="0"/>
            <a:r>
              <a:rPr lang="en-US"/>
              <a:t>Title</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1"/>
                </a:solidFill>
                <a:latin typeface="+mj-lt"/>
              </a:defRPr>
            </a:lvl1pPr>
          </a:lstStyle>
          <a:p>
            <a:pPr lvl="0"/>
            <a:r>
              <a:rPr lang="en-US"/>
              <a:t>Experience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bg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1202510"/>
          </a:xfrm>
        </p:spPr>
        <p:txBody>
          <a:bodyPr lIns="90000" tIns="46800" rIns="90000" bIns="46800"/>
          <a:lstStyle>
            <a:lvl1pPr>
              <a:buSzPct val="100000"/>
              <a:defRPr sz="1400">
                <a:solidFill>
                  <a:schemeClr val="bg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1202510"/>
          </a:xfrm>
        </p:spPr>
        <p:txBody>
          <a:bodyPr lIns="90000" tIns="46800" rIns="90000" bIns="46800"/>
          <a:lstStyle>
            <a:lvl1pPr>
              <a:buSzPct val="100000"/>
              <a:defRPr sz="1400">
                <a:solidFill>
                  <a:schemeClr val="bg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1202510"/>
          </a:xfrm>
        </p:spPr>
        <p:txBody>
          <a:bodyPr lIns="90000" tIns="46800" rIns="90000" bIns="46800"/>
          <a:lstStyle>
            <a:lvl1pPr>
              <a:buSzPct val="100000"/>
              <a:defRPr sz="1400">
                <a:solidFill>
                  <a:schemeClr val="bg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409168620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bg1"/>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197256342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Title - Square Photo R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12F5D-DBC1-8921-28A4-A564E69C0274}"/>
              </a:ext>
            </a:extLst>
          </p:cNvPr>
          <p:cNvSpPr>
            <a:spLocks noGrp="1"/>
          </p:cNvSpPr>
          <p:nvPr>
            <p:ph type="title"/>
          </p:nvPr>
        </p:nvSpPr>
        <p:spPr>
          <a:xfrm>
            <a:off x="574816" y="510988"/>
            <a:ext cx="4211368" cy="430887"/>
          </a:xfrm>
        </p:spPr>
        <p:txBody>
          <a:bodyPr/>
          <a:lstStyle/>
          <a:p>
            <a:r>
              <a:rPr lang="en-US"/>
              <a:t>Click to edit Master title style</a:t>
            </a:r>
          </a:p>
        </p:txBody>
      </p:sp>
      <p:sp>
        <p:nvSpPr>
          <p:cNvPr id="5" name="Text Placeholder 5">
            <a:extLst>
              <a:ext uri="{FF2B5EF4-FFF2-40B4-BE49-F238E27FC236}">
                <a16:creationId xmlns:a16="http://schemas.microsoft.com/office/drawing/2014/main" id="{3F682AC5-612F-0EE5-4FDA-A422726F1AB7}"/>
              </a:ext>
            </a:extLst>
          </p:cNvPr>
          <p:cNvSpPr>
            <a:spLocks noGrp="1"/>
          </p:cNvSpPr>
          <p:nvPr>
            <p:ph type="body" sz="quarter" idx="12"/>
          </p:nvPr>
        </p:nvSpPr>
        <p:spPr>
          <a:xfrm>
            <a:off x="584200" y="1776240"/>
            <a:ext cx="4201984" cy="1357295"/>
          </a:xfrm>
        </p:spPr>
        <p:txBody>
          <a:bodyPr/>
          <a:lstStyle>
            <a:lvl1pPr>
              <a:defRPr sz="16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350285C0-813F-A744-BFD3-CF358EAC839C}"/>
              </a:ext>
              <a:ext uri="{C183D7F6-B498-43B3-948B-1728B52AA6E4}">
                <adec:decorative xmlns:adec="http://schemas.microsoft.com/office/drawing/2017/decorative" val="1"/>
              </a:ext>
            </a:extLst>
          </p:cNvPr>
          <p:cNvSpPr>
            <a:spLocks noGrp="1"/>
          </p:cNvSpPr>
          <p:nvPr>
            <p:ph type="pic" sz="quarter" idx="10" hasCustomPrompt="1"/>
          </p:nvPr>
        </p:nvSpPr>
        <p:spPr>
          <a:xfrm>
            <a:off x="5299075" y="0"/>
            <a:ext cx="6892925" cy="6858000"/>
          </a:xfrm>
          <a:blipFill>
            <a:blip r:embed="rId2">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a:defRPr lang="en-US" sz="1400" b="1"/>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8997386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Title - Square Photo Left">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B9917E-7E2A-20CE-E35E-F0F7D11687E0}"/>
              </a:ext>
            </a:extLst>
          </p:cNvPr>
          <p:cNvSpPr>
            <a:spLocks noGrp="1"/>
          </p:cNvSpPr>
          <p:nvPr>
            <p:ph type="title"/>
          </p:nvPr>
        </p:nvSpPr>
        <p:spPr>
          <a:xfrm>
            <a:off x="7192962" y="510988"/>
            <a:ext cx="4400373" cy="430887"/>
          </a:xfrm>
        </p:spPr>
        <p:txBody>
          <a:bodyPr/>
          <a:lstStyle/>
          <a:p>
            <a:r>
              <a:rPr lang="en-US"/>
              <a:t>Click to edit Master title style</a:t>
            </a:r>
          </a:p>
        </p:txBody>
      </p:sp>
      <p:sp>
        <p:nvSpPr>
          <p:cNvPr id="2" name="Text Placeholder 5">
            <a:extLst>
              <a:ext uri="{FF2B5EF4-FFF2-40B4-BE49-F238E27FC236}">
                <a16:creationId xmlns:a16="http://schemas.microsoft.com/office/drawing/2014/main" id="{2BDC6266-43DC-60A2-38D1-451C01DDA09C}"/>
              </a:ext>
            </a:extLst>
          </p:cNvPr>
          <p:cNvSpPr>
            <a:spLocks noGrp="1"/>
          </p:cNvSpPr>
          <p:nvPr>
            <p:ph type="body" sz="quarter" idx="12"/>
          </p:nvPr>
        </p:nvSpPr>
        <p:spPr>
          <a:xfrm>
            <a:off x="7192963" y="1776240"/>
            <a:ext cx="4201984" cy="1357295"/>
          </a:xfrm>
        </p:spPr>
        <p:txBody>
          <a:bodyPr/>
          <a:lstStyle>
            <a:lvl1pPr>
              <a:defRPr sz="16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hasCustomPrompt="1"/>
          </p:nvPr>
        </p:nvSpPr>
        <p:spPr>
          <a:xfrm>
            <a:off x="0" y="0"/>
            <a:ext cx="6892925" cy="6858000"/>
          </a:xfrm>
          <a:blipFill>
            <a:blip r:embed="rId2">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a:defRPr lang="en-US" sz="1400" b="1"/>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9794619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 Photo Left">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B9917E-7E2A-20CE-E35E-F0F7D11687E0}"/>
              </a:ext>
            </a:extLst>
          </p:cNvPr>
          <p:cNvSpPr>
            <a:spLocks noGrp="1"/>
          </p:cNvSpPr>
          <p:nvPr>
            <p:ph type="title"/>
          </p:nvPr>
        </p:nvSpPr>
        <p:spPr>
          <a:xfrm>
            <a:off x="6261099" y="510988"/>
            <a:ext cx="5332235" cy="430887"/>
          </a:xfrm>
        </p:spPr>
        <p:txBody>
          <a:bodyPr/>
          <a:lstStyle/>
          <a:p>
            <a:r>
              <a:rPr lang="en-US"/>
              <a:t>Click to edit Master title style</a:t>
            </a:r>
          </a:p>
        </p:txBody>
      </p:sp>
      <p:sp>
        <p:nvSpPr>
          <p:cNvPr id="2" name="Text Placeholder 5">
            <a:extLst>
              <a:ext uri="{FF2B5EF4-FFF2-40B4-BE49-F238E27FC236}">
                <a16:creationId xmlns:a16="http://schemas.microsoft.com/office/drawing/2014/main" id="{2BDC6266-43DC-60A2-38D1-451C01DDA09C}"/>
              </a:ext>
            </a:extLst>
          </p:cNvPr>
          <p:cNvSpPr>
            <a:spLocks noGrp="1"/>
          </p:cNvSpPr>
          <p:nvPr>
            <p:ph type="body" sz="quarter" idx="12"/>
          </p:nvPr>
        </p:nvSpPr>
        <p:spPr>
          <a:xfrm>
            <a:off x="6230335" y="1776240"/>
            <a:ext cx="5091834" cy="1486561"/>
          </a:xfrm>
        </p:spPr>
        <p:txBody>
          <a:bodyPr/>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hasCustomPrompt="1"/>
          </p:nvPr>
        </p:nvSpPr>
        <p:spPr>
          <a:xfrm>
            <a:off x="0" y="0"/>
            <a:ext cx="5873749" cy="6858000"/>
          </a:xfrm>
          <a:blipFill>
            <a:blip r:embed="rId2">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a:defRPr lang="en-US" sz="1400" b="1"/>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886967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1195068273"/>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341708"/>
          </a:xfrm>
          <a:blipFill>
            <a:blip r:embed="rId2">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8" name="Text Placeholder 4">
            <a:extLst>
              <a:ext uri="{FF2B5EF4-FFF2-40B4-BE49-F238E27FC236}">
                <a16:creationId xmlns:a16="http://schemas.microsoft.com/office/drawing/2014/main" id="{A34A39FD-4E41-3D93-4628-CC91B5C7B426}"/>
              </a:ext>
            </a:extLst>
          </p:cNvPr>
          <p:cNvSpPr>
            <a:spLocks noGrp="1"/>
          </p:cNvSpPr>
          <p:nvPr>
            <p:ph type="body" sz="quarter" idx="13" hasCustomPrompt="1"/>
          </p:nvPr>
        </p:nvSpPr>
        <p:spPr>
          <a:xfrm>
            <a:off x="582042" y="59690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itle 6">
            <a:extLst>
              <a:ext uri="{FF2B5EF4-FFF2-40B4-BE49-F238E27FC236}">
                <a16:creationId xmlns:a16="http://schemas.microsoft.com/office/drawing/2014/main" id="{D6393294-BA53-044F-6FB1-C733A7EF30EE}"/>
              </a:ext>
            </a:extLst>
          </p:cNvPr>
          <p:cNvSpPr>
            <a:spLocks noGrp="1"/>
          </p:cNvSpPr>
          <p:nvPr>
            <p:ph type="title"/>
          </p:nvPr>
        </p:nvSpPr>
        <p:spPr>
          <a:xfrm>
            <a:off x="574816" y="4641871"/>
            <a:ext cx="11018520" cy="430887"/>
          </a:xfrm>
        </p:spPr>
        <p:txBody>
          <a:bodyPr/>
          <a:lstStyle/>
          <a:p>
            <a:r>
              <a:rPr lang="en-US"/>
              <a:t>Click to edit Master title style</a:t>
            </a:r>
          </a:p>
        </p:txBody>
      </p:sp>
      <p:sp>
        <p:nvSpPr>
          <p:cNvPr id="10" name="Text Placeholder 2">
            <a:extLst>
              <a:ext uri="{FF2B5EF4-FFF2-40B4-BE49-F238E27FC236}">
                <a16:creationId xmlns:a16="http://schemas.microsoft.com/office/drawing/2014/main" id="{C178537B-B23E-D2F0-3A87-E868FA5B44A8}"/>
              </a:ext>
            </a:extLst>
          </p:cNvPr>
          <p:cNvSpPr>
            <a:spLocks noGrp="1"/>
          </p:cNvSpPr>
          <p:nvPr>
            <p:ph type="body" sz="quarter" idx="14" hasCustomPrompt="1"/>
          </p:nvPr>
        </p:nvSpPr>
        <p:spPr>
          <a:xfrm>
            <a:off x="574675" y="5072271"/>
            <a:ext cx="11018520" cy="372410"/>
          </a:xfrm>
        </p:spPr>
        <p:txBody>
          <a:bodyPr tIns="64008"/>
          <a:lstStyle>
            <a:lvl1pPr>
              <a:defRPr sz="2000">
                <a:solidFill>
                  <a:schemeClr val="accent1"/>
                </a:solidFill>
              </a:defRPr>
            </a:lvl1pPr>
          </a:lstStyle>
          <a:p>
            <a:pPr lvl="0"/>
            <a:r>
              <a:rPr lang="en-US"/>
              <a:t>Subtitle</a:t>
            </a:r>
          </a:p>
        </p:txBody>
      </p:sp>
    </p:spTree>
    <p:extLst>
      <p:ext uri="{BB962C8B-B14F-4D97-AF65-F5344CB8AC3E}">
        <p14:creationId xmlns:p14="http://schemas.microsoft.com/office/powerpoint/2010/main" val="307594494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1_Title - Square Photo R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12F5D-DBC1-8921-28A4-A564E69C0274}"/>
              </a:ext>
            </a:extLst>
          </p:cNvPr>
          <p:cNvSpPr>
            <a:spLocks noGrp="1"/>
          </p:cNvSpPr>
          <p:nvPr>
            <p:ph type="title"/>
          </p:nvPr>
        </p:nvSpPr>
        <p:spPr>
          <a:xfrm>
            <a:off x="574816" y="510988"/>
            <a:ext cx="4211368" cy="430887"/>
          </a:xfrm>
        </p:spPr>
        <p:txBody>
          <a:bodyPr/>
          <a:lstStyle/>
          <a:p>
            <a:r>
              <a:rPr lang="en-US"/>
              <a:t>Click to edit Master title style</a:t>
            </a:r>
          </a:p>
        </p:txBody>
      </p:sp>
      <p:sp>
        <p:nvSpPr>
          <p:cNvPr id="5" name="Text Placeholder 5">
            <a:extLst>
              <a:ext uri="{FF2B5EF4-FFF2-40B4-BE49-F238E27FC236}">
                <a16:creationId xmlns:a16="http://schemas.microsoft.com/office/drawing/2014/main" id="{3F682AC5-612F-0EE5-4FDA-A422726F1AB7}"/>
              </a:ext>
            </a:extLst>
          </p:cNvPr>
          <p:cNvSpPr>
            <a:spLocks noGrp="1"/>
          </p:cNvSpPr>
          <p:nvPr>
            <p:ph type="body" sz="quarter" idx="12"/>
          </p:nvPr>
        </p:nvSpPr>
        <p:spPr>
          <a:xfrm>
            <a:off x="584200" y="1776240"/>
            <a:ext cx="4201984" cy="1357295"/>
          </a:xfrm>
        </p:spPr>
        <p:txBody>
          <a:bodyPr/>
          <a:lstStyle>
            <a:lvl1pPr>
              <a:defRPr sz="16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350285C0-813F-A744-BFD3-CF358EAC839C}"/>
              </a:ext>
              <a:ext uri="{C183D7F6-B498-43B3-948B-1728B52AA6E4}">
                <adec:decorative xmlns:adec="http://schemas.microsoft.com/office/drawing/2017/decorative" val="1"/>
              </a:ext>
            </a:extLst>
          </p:cNvPr>
          <p:cNvSpPr>
            <a:spLocks noGrp="1"/>
          </p:cNvSpPr>
          <p:nvPr>
            <p:ph type="pic" sz="quarter" idx="10" hasCustomPrompt="1"/>
          </p:nvPr>
        </p:nvSpPr>
        <p:spPr>
          <a:xfrm>
            <a:off x="5299075" y="0"/>
            <a:ext cx="6892925" cy="6858000"/>
          </a:xfrm>
          <a:blipFill>
            <a:blip r:embed="rId2">
              <a:extLst>
                <a:ext uri="{28A0092B-C50C-407E-A947-70E740481C1C}">
                  <a14:useLocalDpi xmlns:a14="http://schemas.microsoft.com/office/drawing/2010/main"/>
                </a:ext>
              </a:extLst>
            </a:blip>
            <a:stretch>
              <a:fillRect/>
            </a:stretch>
          </a:blipFill>
          <a:effectLst>
            <a:innerShdw blurRad="127000" dist="127000" dir="8400000">
              <a:prstClr val="black">
                <a:alpha val="25000"/>
              </a:prstClr>
            </a:innerShdw>
          </a:effectLst>
        </p:spPr>
        <p:txBody>
          <a:bodyPr vert="horz" wrap="square" lIns="0" tIns="1280160" rIns="0" bIns="0" rtlCol="0" anchor="t" anchorCtr="0">
            <a:noAutofit/>
          </a:bodyPr>
          <a:lstStyle>
            <a:lvl1pPr>
              <a:defRPr lang="en-US" sz="1400" b="1"/>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1652640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1_Title - Square Photo Left">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B9917E-7E2A-20CE-E35E-F0F7D11687E0}"/>
              </a:ext>
            </a:extLst>
          </p:cNvPr>
          <p:cNvSpPr>
            <a:spLocks noGrp="1"/>
          </p:cNvSpPr>
          <p:nvPr>
            <p:ph type="title"/>
          </p:nvPr>
        </p:nvSpPr>
        <p:spPr>
          <a:xfrm>
            <a:off x="7192962" y="510988"/>
            <a:ext cx="4400373" cy="430887"/>
          </a:xfrm>
        </p:spPr>
        <p:txBody>
          <a:bodyPr/>
          <a:lstStyle/>
          <a:p>
            <a:r>
              <a:rPr lang="en-US"/>
              <a:t>Click to edit Master title style</a:t>
            </a:r>
          </a:p>
        </p:txBody>
      </p:sp>
      <p:sp>
        <p:nvSpPr>
          <p:cNvPr id="2" name="Text Placeholder 5">
            <a:extLst>
              <a:ext uri="{FF2B5EF4-FFF2-40B4-BE49-F238E27FC236}">
                <a16:creationId xmlns:a16="http://schemas.microsoft.com/office/drawing/2014/main" id="{2BDC6266-43DC-60A2-38D1-451C01DDA09C}"/>
              </a:ext>
            </a:extLst>
          </p:cNvPr>
          <p:cNvSpPr>
            <a:spLocks noGrp="1"/>
          </p:cNvSpPr>
          <p:nvPr>
            <p:ph type="body" sz="quarter" idx="12"/>
          </p:nvPr>
        </p:nvSpPr>
        <p:spPr>
          <a:xfrm>
            <a:off x="7192963" y="1776240"/>
            <a:ext cx="4201984" cy="1357295"/>
          </a:xfrm>
        </p:spPr>
        <p:txBody>
          <a:bodyPr/>
          <a:lstStyle>
            <a:lvl1pPr>
              <a:defRPr sz="16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hasCustomPrompt="1"/>
          </p:nvPr>
        </p:nvSpPr>
        <p:spPr>
          <a:xfrm>
            <a:off x="0" y="0"/>
            <a:ext cx="6892925" cy="6858000"/>
          </a:xfrm>
          <a:blipFill>
            <a:blip r:embed="rId2">
              <a:extLst>
                <a:ext uri="{28A0092B-C50C-407E-A947-70E740481C1C}">
                  <a14:useLocalDpi xmlns:a14="http://schemas.microsoft.com/office/drawing/2010/main"/>
                </a:ext>
              </a:extLst>
            </a:blip>
            <a:stretch>
              <a:fillRect/>
            </a:stretch>
          </a:blipFill>
          <a:effectLst>
            <a:innerShdw blurRad="127000" dist="127000" dir="21540000">
              <a:prstClr val="black">
                <a:alpha val="25000"/>
              </a:prstClr>
            </a:innerShdw>
          </a:effectLst>
        </p:spPr>
        <p:txBody>
          <a:bodyPr vert="horz" wrap="square" lIns="0" tIns="1280160" rIns="0" bIns="0" rtlCol="0" anchor="t" anchorCtr="0">
            <a:noAutofit/>
          </a:bodyPr>
          <a:lstStyle>
            <a:lvl1pPr>
              <a:defRPr lang="en-US" sz="1400" b="1"/>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279875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Title - Photo Left">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B9917E-7E2A-20CE-E35E-F0F7D11687E0}"/>
              </a:ext>
            </a:extLst>
          </p:cNvPr>
          <p:cNvSpPr>
            <a:spLocks noGrp="1"/>
          </p:cNvSpPr>
          <p:nvPr>
            <p:ph type="title"/>
          </p:nvPr>
        </p:nvSpPr>
        <p:spPr>
          <a:xfrm>
            <a:off x="6261099" y="510988"/>
            <a:ext cx="5332235" cy="430887"/>
          </a:xfrm>
        </p:spPr>
        <p:txBody>
          <a:bodyPr/>
          <a:lstStyle/>
          <a:p>
            <a:r>
              <a:rPr lang="en-US"/>
              <a:t>Click to edit Master title style</a:t>
            </a:r>
          </a:p>
        </p:txBody>
      </p:sp>
      <p:sp>
        <p:nvSpPr>
          <p:cNvPr id="2" name="Text Placeholder 5">
            <a:extLst>
              <a:ext uri="{FF2B5EF4-FFF2-40B4-BE49-F238E27FC236}">
                <a16:creationId xmlns:a16="http://schemas.microsoft.com/office/drawing/2014/main" id="{2BDC6266-43DC-60A2-38D1-451C01DDA09C}"/>
              </a:ext>
            </a:extLst>
          </p:cNvPr>
          <p:cNvSpPr>
            <a:spLocks noGrp="1"/>
          </p:cNvSpPr>
          <p:nvPr>
            <p:ph type="body" sz="quarter" idx="12"/>
          </p:nvPr>
        </p:nvSpPr>
        <p:spPr>
          <a:xfrm>
            <a:off x="6230335" y="1776240"/>
            <a:ext cx="5091834" cy="1486561"/>
          </a:xfrm>
        </p:spPr>
        <p:txBody>
          <a:bodyPr/>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hasCustomPrompt="1"/>
          </p:nvPr>
        </p:nvSpPr>
        <p:spPr>
          <a:xfrm>
            <a:off x="0" y="0"/>
            <a:ext cx="5873749" cy="6858000"/>
          </a:xfrm>
          <a:blipFill>
            <a:blip r:embed="rId2">
              <a:extLst>
                <a:ext uri="{28A0092B-C50C-407E-A947-70E740481C1C}">
                  <a14:useLocalDpi xmlns:a14="http://schemas.microsoft.com/office/drawing/2010/main"/>
                </a:ext>
              </a:extLst>
            </a:blip>
            <a:stretch>
              <a:fillRect/>
            </a:stretch>
          </a:blipFill>
          <a:effectLst>
            <a:innerShdw blurRad="127000" dist="127000" dir="21540000">
              <a:prstClr val="black">
                <a:alpha val="25000"/>
              </a:prstClr>
            </a:innerShdw>
          </a:effectLst>
        </p:spPr>
        <p:txBody>
          <a:bodyPr vert="horz" wrap="square" lIns="0" tIns="1280160" rIns="0" bIns="0" rtlCol="0" anchor="t" anchorCtr="0">
            <a:noAutofit/>
          </a:bodyPr>
          <a:lstStyle>
            <a:lvl1pPr>
              <a:defRPr lang="en-US" sz="1400" b="1"/>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7091798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Module objectiv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12F5D-DBC1-8921-28A4-A564E69C0274}"/>
              </a:ext>
            </a:extLst>
          </p:cNvPr>
          <p:cNvSpPr>
            <a:spLocks noGrp="1"/>
          </p:cNvSpPr>
          <p:nvPr>
            <p:ph type="title"/>
          </p:nvPr>
        </p:nvSpPr>
        <p:spPr>
          <a:xfrm>
            <a:off x="574815" y="510988"/>
            <a:ext cx="4923971" cy="430887"/>
          </a:xfrm>
        </p:spPr>
        <p:txBody>
          <a:bodyPr/>
          <a:lstStyle/>
          <a:p>
            <a:r>
              <a:rPr lang="en-US"/>
              <a:t>Click to edit Master title style</a:t>
            </a:r>
          </a:p>
        </p:txBody>
      </p:sp>
      <p:sp>
        <p:nvSpPr>
          <p:cNvPr id="5" name="Text Placeholder 5">
            <a:extLst>
              <a:ext uri="{FF2B5EF4-FFF2-40B4-BE49-F238E27FC236}">
                <a16:creationId xmlns:a16="http://schemas.microsoft.com/office/drawing/2014/main" id="{3F682AC5-612F-0EE5-4FDA-A422726F1AB7}"/>
              </a:ext>
            </a:extLst>
          </p:cNvPr>
          <p:cNvSpPr>
            <a:spLocks noGrp="1"/>
          </p:cNvSpPr>
          <p:nvPr>
            <p:ph type="body" sz="quarter" idx="12"/>
          </p:nvPr>
        </p:nvSpPr>
        <p:spPr>
          <a:xfrm>
            <a:off x="584199" y="1776240"/>
            <a:ext cx="4923971" cy="1357295"/>
          </a:xfrm>
        </p:spPr>
        <p:txBody>
          <a:bodyPr/>
          <a:lstStyle>
            <a:lvl1pPr>
              <a:defRPr sz="18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350285C0-813F-A744-BFD3-CF358EAC839C}"/>
              </a:ext>
              <a:ext uri="{C183D7F6-B498-43B3-948B-1728B52AA6E4}">
                <adec:decorative xmlns:adec="http://schemas.microsoft.com/office/drawing/2017/decorative" val="1"/>
              </a:ext>
            </a:extLst>
          </p:cNvPr>
          <p:cNvSpPr>
            <a:spLocks noGrp="1"/>
          </p:cNvSpPr>
          <p:nvPr>
            <p:ph type="pic" sz="quarter" idx="10" hasCustomPrompt="1"/>
          </p:nvPr>
        </p:nvSpPr>
        <p:spPr>
          <a:xfrm>
            <a:off x="6096000" y="0"/>
            <a:ext cx="6096000" cy="6858000"/>
          </a:xfrm>
          <a:blipFill>
            <a:blip r:embed="rId2">
              <a:extLst>
                <a:ext uri="{28A0092B-C50C-407E-A947-70E740481C1C}">
                  <a14:useLocalDpi xmlns:a14="http://schemas.microsoft.com/office/drawing/2010/main"/>
                </a:ext>
              </a:extLst>
            </a:blip>
            <a:stretch>
              <a:fillRect/>
            </a:stretch>
          </a:blipFill>
          <a:effectLst>
            <a:innerShdw blurRad="127000" dist="127000" dir="8400000">
              <a:prstClr val="black">
                <a:alpha val="25000"/>
              </a:prstClr>
            </a:innerShdw>
          </a:effectLst>
        </p:spPr>
        <p:txBody>
          <a:bodyPr vert="horz" wrap="square" lIns="0" tIns="1280160" rIns="0" bIns="0" rtlCol="0" anchor="t" anchorCtr="0">
            <a:noAutofit/>
          </a:bodyPr>
          <a:lstStyle>
            <a:lvl1pPr>
              <a:defRPr lang="en-US" sz="1400" b="1"/>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85732244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hasCustomPrompt="1"/>
          </p:nvPr>
        </p:nvSpPr>
        <p:spPr>
          <a:xfrm>
            <a:off x="0" y="0"/>
            <a:ext cx="6096000" cy="6858000"/>
          </a:xfrm>
          <a:blipFill>
            <a:blip r:embed="rId2">
              <a:extLst>
                <a:ext uri="{28A0092B-C50C-407E-A947-70E740481C1C}">
                  <a14:useLocalDpi xmlns:a14="http://schemas.microsoft.com/office/drawing/2010/main"/>
                </a:ext>
              </a:extLst>
            </a:blip>
            <a:stretch>
              <a:fillRect/>
            </a:stretch>
          </a:blipFill>
          <a:effectLst>
            <a:innerShdw blurRad="127000" dist="127000" dir="21540000">
              <a:prstClr val="black">
                <a:alpha val="25000"/>
              </a:prstClr>
            </a:innerShdw>
          </a:effectLst>
        </p:spPr>
        <p:txBody>
          <a:bodyPr vert="horz" wrap="square" lIns="0" tIns="1280160" rIns="0" bIns="0" rtlCol="0" anchor="t" anchorCtr="0">
            <a:noAutofit/>
          </a:bodyPr>
          <a:lstStyle>
            <a:lvl1pPr>
              <a:defRPr lang="en-US" sz="1400" b="1"/>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3" name="Title 1">
            <a:extLst>
              <a:ext uri="{FF2B5EF4-FFF2-40B4-BE49-F238E27FC236}">
                <a16:creationId xmlns:a16="http://schemas.microsoft.com/office/drawing/2014/main" id="{465F5F68-9F31-F07F-2B0D-76D674DB29E5}"/>
              </a:ext>
            </a:extLst>
          </p:cNvPr>
          <p:cNvSpPr>
            <a:spLocks noGrp="1"/>
          </p:cNvSpPr>
          <p:nvPr>
            <p:ph type="title"/>
          </p:nvPr>
        </p:nvSpPr>
        <p:spPr>
          <a:xfrm>
            <a:off x="6537465" y="510988"/>
            <a:ext cx="4923971" cy="430887"/>
          </a:xfrm>
        </p:spPr>
        <p:txBody>
          <a:bodyPr/>
          <a:lstStyle/>
          <a:p>
            <a:r>
              <a:rPr lang="en-US"/>
              <a:t>Click to edit Master title style</a:t>
            </a:r>
          </a:p>
        </p:txBody>
      </p:sp>
      <p:sp>
        <p:nvSpPr>
          <p:cNvPr id="6" name="Text Placeholder 5">
            <a:extLst>
              <a:ext uri="{FF2B5EF4-FFF2-40B4-BE49-F238E27FC236}">
                <a16:creationId xmlns:a16="http://schemas.microsoft.com/office/drawing/2014/main" id="{ABED7341-FBF3-A5EB-098F-55681A101F2C}"/>
              </a:ext>
            </a:extLst>
          </p:cNvPr>
          <p:cNvSpPr>
            <a:spLocks noGrp="1"/>
          </p:cNvSpPr>
          <p:nvPr>
            <p:ph type="body" sz="quarter" idx="12"/>
          </p:nvPr>
        </p:nvSpPr>
        <p:spPr>
          <a:xfrm>
            <a:off x="6546849" y="1776240"/>
            <a:ext cx="4923971" cy="1357295"/>
          </a:xfrm>
        </p:spPr>
        <p:txBody>
          <a:bodyPr/>
          <a:lstStyle>
            <a:lvl1pPr>
              <a:defRPr sz="18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74660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_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341708"/>
          </a:xfrm>
          <a:blipFill>
            <a:blip r:embed="rId2">
              <a:extLst>
                <a:ext uri="{28A0092B-C50C-407E-A947-70E740481C1C}">
                  <a14:useLocalDpi xmlns:a14="http://schemas.microsoft.com/office/drawing/2010/main"/>
                </a:ext>
              </a:extLst>
            </a:blip>
            <a:stretch>
              <a:fillRect/>
            </a:stretch>
          </a:blipFill>
          <a:effectLst>
            <a:innerShdw blurRad="127000" dist="127000" dir="5400000">
              <a:prstClr val="black">
                <a:alpha val="25000"/>
              </a:prstClr>
            </a:innerShdw>
          </a:effectLst>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8" name="Text Placeholder 4">
            <a:extLst>
              <a:ext uri="{FF2B5EF4-FFF2-40B4-BE49-F238E27FC236}">
                <a16:creationId xmlns:a16="http://schemas.microsoft.com/office/drawing/2014/main" id="{A34A39FD-4E41-3D93-4628-CC91B5C7B426}"/>
              </a:ext>
            </a:extLst>
          </p:cNvPr>
          <p:cNvSpPr>
            <a:spLocks noGrp="1"/>
          </p:cNvSpPr>
          <p:nvPr>
            <p:ph type="body" sz="quarter" idx="13" hasCustomPrompt="1"/>
          </p:nvPr>
        </p:nvSpPr>
        <p:spPr>
          <a:xfrm>
            <a:off x="582042" y="59690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itle 6">
            <a:extLst>
              <a:ext uri="{FF2B5EF4-FFF2-40B4-BE49-F238E27FC236}">
                <a16:creationId xmlns:a16="http://schemas.microsoft.com/office/drawing/2014/main" id="{D6393294-BA53-044F-6FB1-C733A7EF30EE}"/>
              </a:ext>
            </a:extLst>
          </p:cNvPr>
          <p:cNvSpPr>
            <a:spLocks noGrp="1"/>
          </p:cNvSpPr>
          <p:nvPr>
            <p:ph type="title"/>
          </p:nvPr>
        </p:nvSpPr>
        <p:spPr>
          <a:xfrm>
            <a:off x="574816" y="4641871"/>
            <a:ext cx="11018520" cy="430887"/>
          </a:xfrm>
        </p:spPr>
        <p:txBody>
          <a:bodyPr/>
          <a:lstStyle/>
          <a:p>
            <a:r>
              <a:rPr lang="en-US"/>
              <a:t>Click to edit Master title style</a:t>
            </a:r>
          </a:p>
        </p:txBody>
      </p:sp>
      <p:sp>
        <p:nvSpPr>
          <p:cNvPr id="10" name="Text Placeholder 2">
            <a:extLst>
              <a:ext uri="{FF2B5EF4-FFF2-40B4-BE49-F238E27FC236}">
                <a16:creationId xmlns:a16="http://schemas.microsoft.com/office/drawing/2014/main" id="{C178537B-B23E-D2F0-3A87-E868FA5B44A8}"/>
              </a:ext>
            </a:extLst>
          </p:cNvPr>
          <p:cNvSpPr>
            <a:spLocks noGrp="1"/>
          </p:cNvSpPr>
          <p:nvPr>
            <p:ph type="body" sz="quarter" idx="14" hasCustomPrompt="1"/>
          </p:nvPr>
        </p:nvSpPr>
        <p:spPr>
          <a:xfrm>
            <a:off x="574675" y="5072271"/>
            <a:ext cx="11018520" cy="372410"/>
          </a:xfrm>
        </p:spPr>
        <p:txBody>
          <a:bodyPr tIns="64008"/>
          <a:lstStyle>
            <a:lvl1pPr>
              <a:defRPr sz="2000">
                <a:solidFill>
                  <a:schemeClr val="accent1"/>
                </a:solidFill>
              </a:defRPr>
            </a:lvl1pPr>
          </a:lstStyle>
          <a:p>
            <a:pPr lvl="0"/>
            <a:r>
              <a:rPr lang="en-US"/>
              <a:t>Subtitle</a:t>
            </a:r>
          </a:p>
        </p:txBody>
      </p:sp>
    </p:spTree>
    <p:extLst>
      <p:ext uri="{BB962C8B-B14F-4D97-AF65-F5344CB8AC3E}">
        <p14:creationId xmlns:p14="http://schemas.microsoft.com/office/powerpoint/2010/main" val="10903888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Text option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Three columns images and text</a:t>
            </a:r>
          </a:p>
        </p:txBody>
      </p:sp>
      <p:sp>
        <p:nvSpPr>
          <p:cNvPr id="8" name="Picture Placeholder 3">
            <a:extLst>
              <a:ext uri="{FF2B5EF4-FFF2-40B4-BE49-F238E27FC236}">
                <a16:creationId xmlns:a16="http://schemas.microsoft.com/office/drawing/2014/main" id="{F05480B5-F5D7-2B55-5C4D-38E57EC1F118}"/>
              </a:ext>
              <a:ext uri="{C183D7F6-B498-43B3-948B-1728B52AA6E4}">
                <adec:decorative xmlns:adec="http://schemas.microsoft.com/office/drawing/2017/decorative" val="1"/>
              </a:ext>
            </a:extLst>
          </p:cNvPr>
          <p:cNvSpPr>
            <a:spLocks noGrp="1"/>
          </p:cNvSpPr>
          <p:nvPr>
            <p:ph type="pic" sz="quarter" idx="23"/>
          </p:nvPr>
        </p:nvSpPr>
        <p:spPr>
          <a:xfrm>
            <a:off x="584200" y="1600200"/>
            <a:ext cx="3463925" cy="3098800"/>
          </a:xfrm>
          <a:prstGeom prst="roundRect">
            <a:avLst>
              <a:gd name="adj" fmla="val 4099"/>
            </a:avLst>
          </a:prstGeom>
          <a:blipFill>
            <a:blip r:embed="rId2"/>
            <a:stretch>
              <a:fillRect/>
            </a:stretch>
          </a:blipFill>
        </p:spPr>
        <p:txBody>
          <a:bodyPr vert="horz" wrap="square" lIns="0" tIns="0" rIns="0" bIns="731520" rtlCol="0" anchor="ctr" anchorCtr="0">
            <a:noAutofit/>
          </a:bodyPr>
          <a:lstStyle>
            <a:lvl1pPr>
              <a:defRPr lang="en-US" sz="600" b="1">
                <a:latin typeface="+mn-lt"/>
                <a:cs typeface="Segoe UI" panose="020B0502040204020203" pitchFamily="34" charset="0"/>
              </a:defRPr>
            </a:lvl1pPr>
          </a:lstStyle>
          <a:p>
            <a:pPr lvl="0" algn="ctr"/>
            <a:endParaRPr lang="en-US"/>
          </a:p>
        </p:txBody>
      </p:sp>
      <p:sp>
        <p:nvSpPr>
          <p:cNvPr id="7" name="Picture Placeholder 3">
            <a:extLst>
              <a:ext uri="{FF2B5EF4-FFF2-40B4-BE49-F238E27FC236}">
                <a16:creationId xmlns:a16="http://schemas.microsoft.com/office/drawing/2014/main" id="{5056BD74-E65F-2C64-17C4-1AF58B5EF7E4}"/>
              </a:ext>
              <a:ext uri="{C183D7F6-B498-43B3-948B-1728B52AA6E4}">
                <adec:decorative xmlns:adec="http://schemas.microsoft.com/office/drawing/2017/decorative" val="1"/>
              </a:ext>
            </a:extLst>
          </p:cNvPr>
          <p:cNvSpPr>
            <a:spLocks noGrp="1"/>
          </p:cNvSpPr>
          <p:nvPr>
            <p:ph type="pic" sz="quarter" idx="22"/>
          </p:nvPr>
        </p:nvSpPr>
        <p:spPr>
          <a:xfrm>
            <a:off x="4364037" y="1600200"/>
            <a:ext cx="3463925" cy="3098800"/>
          </a:xfrm>
          <a:prstGeom prst="roundRect">
            <a:avLst>
              <a:gd name="adj" fmla="val 4099"/>
            </a:avLst>
          </a:prstGeom>
          <a:blipFill>
            <a:blip r:embed="rId2"/>
            <a:stretch>
              <a:fillRect/>
            </a:stretch>
          </a:blipFill>
        </p:spPr>
        <p:txBody>
          <a:bodyPr vert="horz" wrap="square" lIns="0" tIns="0" rIns="0" bIns="731520" rtlCol="0" anchor="ctr" anchorCtr="0">
            <a:noAutofit/>
          </a:bodyPr>
          <a:lstStyle>
            <a:lvl1pPr>
              <a:defRPr lang="en-US" sz="600" b="1">
                <a:latin typeface="+mn-lt"/>
                <a:cs typeface="Segoe UI" panose="020B0502040204020203" pitchFamily="34" charset="0"/>
              </a:defRPr>
            </a:lvl1pPr>
          </a:lstStyle>
          <a:p>
            <a:pPr lvl="0" algn="ctr"/>
            <a:endParaRPr lang="en-US"/>
          </a:p>
        </p:txBody>
      </p:sp>
      <p:sp>
        <p:nvSpPr>
          <p:cNvPr id="6" name="Picture Placeholder 3">
            <a:extLst>
              <a:ext uri="{FF2B5EF4-FFF2-40B4-BE49-F238E27FC236}">
                <a16:creationId xmlns:a16="http://schemas.microsoft.com/office/drawing/2014/main" id="{A330D479-F8F7-48BF-CD9A-0987C6723055}"/>
              </a:ext>
              <a:ext uri="{C183D7F6-B498-43B3-948B-1728B52AA6E4}">
                <adec:decorative xmlns:adec="http://schemas.microsoft.com/office/drawing/2017/decorative" val="1"/>
              </a:ext>
            </a:extLst>
          </p:cNvPr>
          <p:cNvSpPr>
            <a:spLocks noGrp="1"/>
          </p:cNvSpPr>
          <p:nvPr>
            <p:ph type="pic" sz="quarter" idx="21"/>
          </p:nvPr>
        </p:nvSpPr>
        <p:spPr>
          <a:xfrm>
            <a:off x="8143875" y="1600200"/>
            <a:ext cx="3463925" cy="3098800"/>
          </a:xfrm>
          <a:prstGeom prst="roundRect">
            <a:avLst>
              <a:gd name="adj" fmla="val 4099"/>
            </a:avLst>
          </a:prstGeom>
          <a:blipFill>
            <a:blip r:embed="rId2"/>
            <a:stretch>
              <a:fillRect/>
            </a:stretch>
          </a:blipFill>
        </p:spPr>
        <p:txBody>
          <a:bodyPr vert="horz" wrap="square" lIns="0" tIns="0" rIns="0" bIns="731520" rtlCol="0" anchor="ctr" anchorCtr="0">
            <a:noAutofit/>
          </a:bodyPr>
          <a:lstStyle>
            <a:lvl1pPr>
              <a:defRPr lang="en-US" sz="600" b="1">
                <a:latin typeface="+mn-lt"/>
                <a:cs typeface="Segoe UI" panose="020B0502040204020203" pitchFamily="34" charset="0"/>
              </a:defRPr>
            </a:lvl1pPr>
          </a:lstStyle>
          <a:p>
            <a:pPr lvl="0" algn="ctr"/>
            <a:endParaRPr lang="en-US"/>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endParaRPr lang="en-US"/>
          </a:p>
        </p:txBody>
      </p:sp>
      <p:sp>
        <p:nvSpPr>
          <p:cNvPr id="3" name="Text Placeholder 22">
            <a:extLst>
              <a:ext uri="{FF2B5EF4-FFF2-40B4-BE49-F238E27FC236}">
                <a16:creationId xmlns:a16="http://schemas.microsoft.com/office/drawing/2014/main" id="{87318BEE-4D9D-BF7D-2E5A-78AE3175E78D}"/>
              </a:ext>
            </a:extLst>
          </p:cNvPr>
          <p:cNvSpPr>
            <a:spLocks noGrp="1"/>
          </p:cNvSpPr>
          <p:nvPr>
            <p:ph type="body" sz="quarter" idx="24"/>
          </p:nvPr>
        </p:nvSpPr>
        <p:spPr>
          <a:xfrm>
            <a:off x="584199" y="4927922"/>
            <a:ext cx="3463925" cy="1181862"/>
          </a:xfrm>
        </p:spPr>
        <p:txBody>
          <a:bodyPr lIns="137160"/>
          <a:lstStyle>
            <a:lvl1pPr>
              <a:defRPr sz="1400">
                <a:solidFill>
                  <a:schemeClr val="accent1"/>
                </a:solidFill>
              </a:defRPr>
            </a:lvl1pPr>
            <a:lvl2pPr>
              <a:spcBef>
                <a:spcPts val="600"/>
              </a:spcBef>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2">
            <a:extLst>
              <a:ext uri="{FF2B5EF4-FFF2-40B4-BE49-F238E27FC236}">
                <a16:creationId xmlns:a16="http://schemas.microsoft.com/office/drawing/2014/main" id="{793A5D10-7AFB-40A8-1EA5-A2A7366CA21F}"/>
              </a:ext>
            </a:extLst>
          </p:cNvPr>
          <p:cNvSpPr>
            <a:spLocks noGrp="1"/>
          </p:cNvSpPr>
          <p:nvPr>
            <p:ph type="body" sz="quarter" idx="25"/>
          </p:nvPr>
        </p:nvSpPr>
        <p:spPr>
          <a:xfrm>
            <a:off x="4364036" y="4927922"/>
            <a:ext cx="3463925" cy="1181862"/>
          </a:xfrm>
        </p:spPr>
        <p:txBody>
          <a:bodyPr lIns="137160"/>
          <a:lstStyle>
            <a:lvl1pPr>
              <a:defRPr sz="1400">
                <a:solidFill>
                  <a:schemeClr val="accent1"/>
                </a:solidFill>
              </a:defRPr>
            </a:lvl1pPr>
            <a:lvl2pPr>
              <a:spcBef>
                <a:spcPts val="600"/>
              </a:spcBef>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2">
            <a:extLst>
              <a:ext uri="{FF2B5EF4-FFF2-40B4-BE49-F238E27FC236}">
                <a16:creationId xmlns:a16="http://schemas.microsoft.com/office/drawing/2014/main" id="{06909691-15C4-7B22-BAE2-533E363005FA}"/>
              </a:ext>
            </a:extLst>
          </p:cNvPr>
          <p:cNvSpPr>
            <a:spLocks noGrp="1"/>
          </p:cNvSpPr>
          <p:nvPr>
            <p:ph type="body" sz="quarter" idx="26"/>
          </p:nvPr>
        </p:nvSpPr>
        <p:spPr>
          <a:xfrm>
            <a:off x="8143875" y="4927922"/>
            <a:ext cx="3463925" cy="1181862"/>
          </a:xfrm>
        </p:spPr>
        <p:txBody>
          <a:bodyPr lIns="137160"/>
          <a:lstStyle>
            <a:lvl1pPr>
              <a:defRPr sz="1400">
                <a:solidFill>
                  <a:schemeClr val="accent1"/>
                </a:solidFill>
              </a:defRPr>
            </a:lvl1pPr>
            <a:lvl2pPr>
              <a:spcBef>
                <a:spcPts val="600"/>
              </a:spcBef>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4145491"/>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Four filmstrip</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endParaRPr lang="en-US"/>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6B259FD7-F96A-6B75-EBE5-A4E0BC432AEC}"/>
              </a:ext>
            </a:extLst>
          </p:cNvPr>
          <p:cNvSpPr>
            <a:spLocks noGrp="1"/>
          </p:cNvSpPr>
          <p:nvPr>
            <p:ph type="pic" sz="quarter" idx="21" hasCustomPrompt="1"/>
          </p:nvPr>
        </p:nvSpPr>
        <p:spPr bwMode="ltGray">
          <a:xfrm>
            <a:off x="137922" y="1999342"/>
            <a:ext cx="2880360" cy="2286000"/>
          </a:xfrm>
          <a:prstGeom prst="roundRect">
            <a:avLst>
              <a:gd name="adj" fmla="val 5556"/>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75E272B8-1C26-0158-D214-FABD29CBF78F}"/>
              </a:ext>
            </a:extLst>
          </p:cNvPr>
          <p:cNvSpPr>
            <a:spLocks noGrp="1"/>
          </p:cNvSpPr>
          <p:nvPr>
            <p:ph type="pic" sz="quarter" idx="14" hasCustomPrompt="1"/>
          </p:nvPr>
        </p:nvSpPr>
        <p:spPr bwMode="ltGray">
          <a:xfrm>
            <a:off x="3149854" y="1999342"/>
            <a:ext cx="2880360" cy="2286000"/>
          </a:xfrm>
          <a:prstGeom prst="roundRect">
            <a:avLst>
              <a:gd name="adj" fmla="val 5556"/>
            </a:avLst>
          </a:prstGeo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C9B00E7D-937F-F91D-FC17-1BEC90E6C9B5}"/>
              </a:ext>
            </a:extLst>
          </p:cNvPr>
          <p:cNvSpPr>
            <a:spLocks noGrp="1"/>
          </p:cNvSpPr>
          <p:nvPr>
            <p:ph type="pic" sz="quarter" idx="15" hasCustomPrompt="1"/>
          </p:nvPr>
        </p:nvSpPr>
        <p:spPr bwMode="ltGray">
          <a:xfrm>
            <a:off x="6161786" y="1999342"/>
            <a:ext cx="2880360" cy="2286000"/>
          </a:xfrm>
          <a:prstGeom prst="roundRect">
            <a:avLst>
              <a:gd name="adj" fmla="val 5556"/>
            </a:avLst>
          </a:prstGeo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EB774229-B501-B931-4953-5FC8565F14FD}"/>
              </a:ext>
            </a:extLst>
          </p:cNvPr>
          <p:cNvSpPr>
            <a:spLocks noGrp="1"/>
          </p:cNvSpPr>
          <p:nvPr>
            <p:ph type="pic" sz="quarter" idx="19" hasCustomPrompt="1"/>
          </p:nvPr>
        </p:nvSpPr>
        <p:spPr bwMode="ltGray">
          <a:xfrm>
            <a:off x="9173718" y="1999342"/>
            <a:ext cx="2880360" cy="2286000"/>
          </a:xfrm>
          <a:prstGeom prst="roundRect">
            <a:avLst>
              <a:gd name="adj" fmla="val 5556"/>
            </a:avLst>
          </a:prstGeo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3" name="Text Placeholder 22">
            <a:extLst>
              <a:ext uri="{FF2B5EF4-FFF2-40B4-BE49-F238E27FC236}">
                <a16:creationId xmlns:a16="http://schemas.microsoft.com/office/drawing/2014/main" id="{99C2F402-ACE7-705B-5ABC-29EDF18D4FCF}"/>
              </a:ext>
            </a:extLst>
          </p:cNvPr>
          <p:cNvSpPr>
            <a:spLocks noGrp="1"/>
          </p:cNvSpPr>
          <p:nvPr>
            <p:ph type="body" sz="quarter" idx="22"/>
          </p:nvPr>
        </p:nvSpPr>
        <p:spPr>
          <a:xfrm>
            <a:off x="137922" y="4525055"/>
            <a:ext cx="2880360" cy="1181862"/>
          </a:xfrm>
        </p:spPr>
        <p:txBody>
          <a:bodyPr lIns="137160"/>
          <a:lstStyle>
            <a:lvl1pPr>
              <a:defRPr sz="1400">
                <a:solidFill>
                  <a:schemeClr val="accent1"/>
                </a:solidFill>
              </a:defRPr>
            </a:lvl1pPr>
            <a:lvl2pPr>
              <a:spcBef>
                <a:spcPts val="600"/>
              </a:spcBef>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2">
            <a:extLst>
              <a:ext uri="{FF2B5EF4-FFF2-40B4-BE49-F238E27FC236}">
                <a16:creationId xmlns:a16="http://schemas.microsoft.com/office/drawing/2014/main" id="{0F3E94E6-C6E1-7740-9016-24B5ED7E54B2}"/>
              </a:ext>
            </a:extLst>
          </p:cNvPr>
          <p:cNvSpPr>
            <a:spLocks noGrp="1"/>
          </p:cNvSpPr>
          <p:nvPr>
            <p:ph type="body" sz="quarter" idx="23"/>
          </p:nvPr>
        </p:nvSpPr>
        <p:spPr>
          <a:xfrm>
            <a:off x="3149854" y="4525055"/>
            <a:ext cx="2880360" cy="1212640"/>
          </a:xfrm>
        </p:spPr>
        <p:txBody>
          <a:bodyPr lIns="137160"/>
          <a:lstStyle>
            <a:lvl1pPr>
              <a:defRPr sz="1400">
                <a:solidFill>
                  <a:schemeClr val="accent1"/>
                </a:solidFill>
              </a:defRPr>
            </a:lvl1pPr>
            <a:lvl2pPr>
              <a:spcBef>
                <a:spcPts val="600"/>
              </a:spcBef>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2">
            <a:extLst>
              <a:ext uri="{FF2B5EF4-FFF2-40B4-BE49-F238E27FC236}">
                <a16:creationId xmlns:a16="http://schemas.microsoft.com/office/drawing/2014/main" id="{D9879926-4187-2C3B-0074-A8C669525D76}"/>
              </a:ext>
            </a:extLst>
          </p:cNvPr>
          <p:cNvSpPr>
            <a:spLocks noGrp="1"/>
          </p:cNvSpPr>
          <p:nvPr>
            <p:ph type="body" sz="quarter" idx="24"/>
          </p:nvPr>
        </p:nvSpPr>
        <p:spPr>
          <a:xfrm>
            <a:off x="6161786" y="4525055"/>
            <a:ext cx="2880360" cy="1212640"/>
          </a:xfrm>
        </p:spPr>
        <p:txBody>
          <a:bodyPr lIns="137160"/>
          <a:lstStyle>
            <a:lvl1pPr>
              <a:defRPr sz="1400">
                <a:solidFill>
                  <a:schemeClr val="accent1"/>
                </a:solidFill>
              </a:defRPr>
            </a:lvl1pPr>
            <a:lvl2pPr>
              <a:spcBef>
                <a:spcPts val="600"/>
              </a:spcBef>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2">
            <a:extLst>
              <a:ext uri="{FF2B5EF4-FFF2-40B4-BE49-F238E27FC236}">
                <a16:creationId xmlns:a16="http://schemas.microsoft.com/office/drawing/2014/main" id="{323E4947-615D-5534-B61B-78606F17CAF6}"/>
              </a:ext>
            </a:extLst>
          </p:cNvPr>
          <p:cNvSpPr>
            <a:spLocks noGrp="1"/>
          </p:cNvSpPr>
          <p:nvPr>
            <p:ph type="body" sz="quarter" idx="25"/>
          </p:nvPr>
        </p:nvSpPr>
        <p:spPr>
          <a:xfrm>
            <a:off x="9173718" y="4525055"/>
            <a:ext cx="2880360" cy="1212640"/>
          </a:xfrm>
        </p:spPr>
        <p:txBody>
          <a:bodyPr lIns="137160"/>
          <a:lstStyle>
            <a:lvl1pPr>
              <a:defRPr sz="1400">
                <a:solidFill>
                  <a:schemeClr val="accent1"/>
                </a:solidFill>
              </a:defRPr>
            </a:lvl1pPr>
            <a:lvl2pPr>
              <a:spcBef>
                <a:spcPts val="600"/>
              </a:spcBef>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891802"/>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137922" y="2286000"/>
            <a:ext cx="2286000" cy="2286000"/>
          </a:xfrm>
          <a:prstGeom prst="roundRect">
            <a:avLst>
              <a:gd name="adj" fmla="val 5556"/>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545461" y="2286000"/>
            <a:ext cx="2286000" cy="2286000"/>
          </a:xfrm>
          <a:prstGeom prst="roundRect">
            <a:avLst>
              <a:gd name="adj" fmla="val 5556"/>
            </a:avLst>
          </a:prstGeo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53000" y="2286000"/>
            <a:ext cx="2286000" cy="2286000"/>
          </a:xfrm>
          <a:prstGeom prst="roundRect">
            <a:avLst>
              <a:gd name="adj" fmla="val 5556"/>
            </a:avLst>
          </a:prstGeo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60539" y="2286000"/>
            <a:ext cx="2286000" cy="2286000"/>
          </a:xfrm>
          <a:prstGeom prst="roundRect">
            <a:avLst>
              <a:gd name="adj" fmla="val 5556"/>
            </a:avLst>
          </a:prstGeo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768078" y="2286000"/>
            <a:ext cx="2286000" cy="2286000"/>
          </a:xfrm>
          <a:prstGeom prst="roundRect">
            <a:avLst>
              <a:gd name="adj" fmla="val 5556"/>
            </a:avLst>
          </a:prstGeo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4" name="Title 1">
            <a:extLst>
              <a:ext uri="{FF2B5EF4-FFF2-40B4-BE49-F238E27FC236}">
                <a16:creationId xmlns:a16="http://schemas.microsoft.com/office/drawing/2014/main" id="{37E62EA4-78CD-C201-4A6E-41264C9CADD9}"/>
              </a:ext>
            </a:extLst>
          </p:cNvPr>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Five filmstrip</a:t>
            </a:r>
          </a:p>
        </p:txBody>
      </p:sp>
      <p:sp>
        <p:nvSpPr>
          <p:cNvPr id="5" name="Text Placeholder 2">
            <a:extLst>
              <a:ext uri="{FF2B5EF4-FFF2-40B4-BE49-F238E27FC236}">
                <a16:creationId xmlns:a16="http://schemas.microsoft.com/office/drawing/2014/main" id="{3F9B2347-2EE1-660D-CD4B-A6B5876FC17F}"/>
              </a:ext>
            </a:extLst>
          </p:cNvPr>
          <p:cNvSpPr>
            <a:spLocks noGrp="1"/>
          </p:cNvSpPr>
          <p:nvPr>
            <p:ph type="body" sz="quarter" idx="11" hasCustomPrompt="1"/>
          </p:nvPr>
        </p:nvSpPr>
        <p:spPr>
          <a:xfrm>
            <a:off x="574675" y="941388"/>
            <a:ext cx="11018520" cy="372410"/>
          </a:xfrm>
        </p:spPr>
        <p:txBody>
          <a:bodyPr tIns="64008"/>
          <a:lstStyle>
            <a:lvl1pPr>
              <a:defRPr sz="2000">
                <a:solidFill>
                  <a:schemeClr val="accent1"/>
                </a:solidFill>
                <a:latin typeface="+mn-lt"/>
              </a:defRPr>
            </a:lvl1pPr>
          </a:lstStyle>
          <a:p>
            <a:pPr lvl="0"/>
            <a:r>
              <a:rPr lang="en-US"/>
              <a:t>Subtitle</a:t>
            </a:r>
          </a:p>
        </p:txBody>
      </p:sp>
      <p:sp>
        <p:nvSpPr>
          <p:cNvPr id="2" name="Text Placeholder 22">
            <a:extLst>
              <a:ext uri="{FF2B5EF4-FFF2-40B4-BE49-F238E27FC236}">
                <a16:creationId xmlns:a16="http://schemas.microsoft.com/office/drawing/2014/main" id="{D1135449-77A4-EF07-677A-EE4445130C4A}"/>
              </a:ext>
            </a:extLst>
          </p:cNvPr>
          <p:cNvSpPr>
            <a:spLocks noGrp="1"/>
          </p:cNvSpPr>
          <p:nvPr>
            <p:ph type="body" sz="quarter" idx="22"/>
          </p:nvPr>
        </p:nvSpPr>
        <p:spPr>
          <a:xfrm>
            <a:off x="137922" y="4739367"/>
            <a:ext cx="2286000" cy="1181862"/>
          </a:xfrm>
        </p:spPr>
        <p:txBody>
          <a:bodyPr lIns="137160"/>
          <a:lstStyle>
            <a:lvl1pPr>
              <a:defRPr sz="1400">
                <a:solidFill>
                  <a:schemeClr val="accent1"/>
                </a:solidFill>
              </a:defRPr>
            </a:lvl1pPr>
            <a:lvl2pPr>
              <a:spcBef>
                <a:spcPts val="600"/>
              </a:spcBef>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2">
            <a:extLst>
              <a:ext uri="{FF2B5EF4-FFF2-40B4-BE49-F238E27FC236}">
                <a16:creationId xmlns:a16="http://schemas.microsoft.com/office/drawing/2014/main" id="{CD6D3707-C205-459A-2CCD-207E11A78777}"/>
              </a:ext>
            </a:extLst>
          </p:cNvPr>
          <p:cNvSpPr>
            <a:spLocks noGrp="1"/>
          </p:cNvSpPr>
          <p:nvPr>
            <p:ph type="body" sz="quarter" idx="23"/>
          </p:nvPr>
        </p:nvSpPr>
        <p:spPr>
          <a:xfrm>
            <a:off x="2545461" y="4739367"/>
            <a:ext cx="2286000" cy="1212640"/>
          </a:xfrm>
        </p:spPr>
        <p:txBody>
          <a:bodyPr lIns="137160"/>
          <a:lstStyle>
            <a:lvl1pPr>
              <a:defRPr sz="1400">
                <a:solidFill>
                  <a:schemeClr val="accent1"/>
                </a:solidFill>
              </a:defRPr>
            </a:lvl1pPr>
            <a:lvl2pPr>
              <a:spcBef>
                <a:spcPts val="600"/>
              </a:spcBef>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2">
            <a:extLst>
              <a:ext uri="{FF2B5EF4-FFF2-40B4-BE49-F238E27FC236}">
                <a16:creationId xmlns:a16="http://schemas.microsoft.com/office/drawing/2014/main" id="{05B1BD93-F77B-AAF8-B033-F2D478A4478D}"/>
              </a:ext>
            </a:extLst>
          </p:cNvPr>
          <p:cNvSpPr>
            <a:spLocks noGrp="1"/>
          </p:cNvSpPr>
          <p:nvPr>
            <p:ph type="body" sz="quarter" idx="24"/>
          </p:nvPr>
        </p:nvSpPr>
        <p:spPr>
          <a:xfrm>
            <a:off x="4953000" y="4739367"/>
            <a:ext cx="2286000" cy="1212640"/>
          </a:xfrm>
        </p:spPr>
        <p:txBody>
          <a:bodyPr lIns="137160"/>
          <a:lstStyle>
            <a:lvl1pPr>
              <a:defRPr sz="1400">
                <a:solidFill>
                  <a:schemeClr val="accent1"/>
                </a:solidFill>
              </a:defRPr>
            </a:lvl1pPr>
            <a:lvl2pPr>
              <a:spcBef>
                <a:spcPts val="600"/>
              </a:spcBef>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2">
            <a:extLst>
              <a:ext uri="{FF2B5EF4-FFF2-40B4-BE49-F238E27FC236}">
                <a16:creationId xmlns:a16="http://schemas.microsoft.com/office/drawing/2014/main" id="{F9694346-C3E6-7BBF-B9D0-D4D357DDEBA6}"/>
              </a:ext>
            </a:extLst>
          </p:cNvPr>
          <p:cNvSpPr>
            <a:spLocks noGrp="1"/>
          </p:cNvSpPr>
          <p:nvPr>
            <p:ph type="body" sz="quarter" idx="25"/>
          </p:nvPr>
        </p:nvSpPr>
        <p:spPr>
          <a:xfrm>
            <a:off x="7360539" y="4739367"/>
            <a:ext cx="2286000" cy="1212640"/>
          </a:xfrm>
        </p:spPr>
        <p:txBody>
          <a:bodyPr lIns="137160"/>
          <a:lstStyle>
            <a:lvl1pPr>
              <a:defRPr sz="1400">
                <a:solidFill>
                  <a:schemeClr val="accent1"/>
                </a:solidFill>
              </a:defRPr>
            </a:lvl1pPr>
            <a:lvl2pPr>
              <a:spcBef>
                <a:spcPts val="600"/>
              </a:spcBef>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2">
            <a:extLst>
              <a:ext uri="{FF2B5EF4-FFF2-40B4-BE49-F238E27FC236}">
                <a16:creationId xmlns:a16="http://schemas.microsoft.com/office/drawing/2014/main" id="{73BD7535-E0F7-D639-D23D-D51A25569467}"/>
              </a:ext>
            </a:extLst>
          </p:cNvPr>
          <p:cNvSpPr>
            <a:spLocks noGrp="1"/>
          </p:cNvSpPr>
          <p:nvPr>
            <p:ph type="body" sz="quarter" idx="26"/>
          </p:nvPr>
        </p:nvSpPr>
        <p:spPr>
          <a:xfrm>
            <a:off x="9768078" y="4739367"/>
            <a:ext cx="2286000" cy="1212640"/>
          </a:xfrm>
        </p:spPr>
        <p:txBody>
          <a:bodyPr lIns="137160"/>
          <a:lstStyle>
            <a:lvl1pPr>
              <a:defRPr sz="1400">
                <a:solidFill>
                  <a:schemeClr val="accent1"/>
                </a:solidFill>
              </a:defRPr>
            </a:lvl1pPr>
            <a:lvl2pPr>
              <a:spcBef>
                <a:spcPts val="600"/>
              </a:spcBef>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02775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8DC8E8"/>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0531586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_Four filmstrip photos">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6EA3643-FCA7-DB9B-46FF-5F05F3AC0BA0}"/>
              </a:ext>
              <a:ext uri="{C183D7F6-B498-43B3-948B-1728B52AA6E4}">
                <adec:decorative xmlns:adec="http://schemas.microsoft.com/office/drawing/2017/decorative" val="1"/>
              </a:ext>
            </a:extLst>
          </p:cNvPr>
          <p:cNvGrpSpPr/>
          <p:nvPr userDrawn="1"/>
        </p:nvGrpSpPr>
        <p:grpSpPr>
          <a:xfrm>
            <a:off x="-1" y="-20835"/>
            <a:ext cx="12192001" cy="6878835"/>
            <a:chOff x="-1" y="-20835"/>
            <a:chExt cx="12192001" cy="6878835"/>
          </a:xfrm>
        </p:grpSpPr>
        <p:sp>
          <p:nvSpPr>
            <p:cNvPr id="5" name="Rectangle 4">
              <a:extLst>
                <a:ext uri="{FF2B5EF4-FFF2-40B4-BE49-F238E27FC236}">
                  <a16:creationId xmlns:a16="http://schemas.microsoft.com/office/drawing/2014/main" id="{2DEBFA66-7171-B8E5-E5FF-DB65840169A8}"/>
                </a:ext>
                <a:ext uri="{C183D7F6-B498-43B3-948B-1728B52AA6E4}">
                  <adec:decorative xmlns:adec="http://schemas.microsoft.com/office/drawing/2017/decorative" val="1"/>
                </a:ext>
              </a:extLst>
            </p:cNvPr>
            <p:cNvSpPr/>
            <p:nvPr/>
          </p:nvSpPr>
          <p:spPr bwMode="auto">
            <a:xfrm>
              <a:off x="0" y="-20835"/>
              <a:ext cx="12192000" cy="195123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FC7AF88B-F257-6E3C-A01E-61EF8B76A67E}"/>
                </a:ext>
                <a:ext uri="{C183D7F6-B498-43B3-948B-1728B52AA6E4}">
                  <adec:decorative xmlns:adec="http://schemas.microsoft.com/office/drawing/2017/decorative" val="1"/>
                </a:ext>
              </a:extLst>
            </p:cNvPr>
            <p:cNvSpPr/>
            <p:nvPr/>
          </p:nvSpPr>
          <p:spPr bwMode="auto">
            <a:xfrm>
              <a:off x="-1" y="1600200"/>
              <a:ext cx="12188952" cy="5257800"/>
            </a:xfrm>
            <a:prstGeom prst="rect">
              <a:avLst/>
            </a:prstGeom>
            <a:solidFill>
              <a:schemeClr val="bg1"/>
            </a:solidFill>
            <a:ln w="12700" cap="flat" cmpd="sng" algn="ctr">
              <a:noFill/>
              <a:prstDash val="solid"/>
              <a:headEnd type="none" w="med" len="med"/>
              <a:tailEnd type="none" w="med" len="med"/>
            </a:ln>
            <a:effectLst>
              <a:outerShdw blurRad="127000" dist="127000" dir="18900000" algn="bl" rotWithShape="0">
                <a:prstClr val="black">
                  <a:alpha val="10000"/>
                </a:prstClr>
              </a:outerShdw>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CA" sz="2000" kern="0">
                <a:solidFill>
                  <a:srgbClr val="FFFFFF"/>
                </a:solidFill>
                <a:latin typeface="Segoe UI"/>
                <a:cs typeface="Segoe UI" pitchFamily="34" charset="0"/>
              </a:endParaRPr>
            </a:p>
          </p:txBody>
        </p:sp>
      </p:gr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chemeClr val="bg1"/>
                </a:solidFill>
              </a:defRPr>
            </a:lvl1pPr>
          </a:lstStyle>
          <a:p>
            <a:r>
              <a:rPr lang="en-US"/>
              <a:t>Four filmstrip</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endParaRPr lang="en-US"/>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6B259FD7-F96A-6B75-EBE5-A4E0BC432AEC}"/>
              </a:ext>
            </a:extLst>
          </p:cNvPr>
          <p:cNvSpPr>
            <a:spLocks noGrp="1"/>
          </p:cNvSpPr>
          <p:nvPr>
            <p:ph type="pic" sz="quarter" idx="21" hasCustomPrompt="1"/>
          </p:nvPr>
        </p:nvSpPr>
        <p:spPr bwMode="ltGray">
          <a:xfrm>
            <a:off x="137922" y="1999342"/>
            <a:ext cx="2880360" cy="2286000"/>
          </a:xfrm>
          <a:prstGeom prst="roundRect">
            <a:avLst>
              <a:gd name="adj" fmla="val 5556"/>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75E272B8-1C26-0158-D214-FABD29CBF78F}"/>
              </a:ext>
            </a:extLst>
          </p:cNvPr>
          <p:cNvSpPr>
            <a:spLocks noGrp="1"/>
          </p:cNvSpPr>
          <p:nvPr>
            <p:ph type="pic" sz="quarter" idx="14" hasCustomPrompt="1"/>
          </p:nvPr>
        </p:nvSpPr>
        <p:spPr bwMode="ltGray">
          <a:xfrm>
            <a:off x="3149854" y="1999342"/>
            <a:ext cx="2880360" cy="2286000"/>
          </a:xfrm>
          <a:prstGeom prst="roundRect">
            <a:avLst>
              <a:gd name="adj" fmla="val 5556"/>
            </a:avLst>
          </a:prstGeo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C9B00E7D-937F-F91D-FC17-1BEC90E6C9B5}"/>
              </a:ext>
            </a:extLst>
          </p:cNvPr>
          <p:cNvSpPr>
            <a:spLocks noGrp="1"/>
          </p:cNvSpPr>
          <p:nvPr>
            <p:ph type="pic" sz="quarter" idx="15" hasCustomPrompt="1"/>
          </p:nvPr>
        </p:nvSpPr>
        <p:spPr bwMode="ltGray">
          <a:xfrm>
            <a:off x="6161786" y="1999342"/>
            <a:ext cx="2880360" cy="2286000"/>
          </a:xfrm>
          <a:prstGeom prst="roundRect">
            <a:avLst>
              <a:gd name="adj" fmla="val 5556"/>
            </a:avLst>
          </a:prstGeo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EB774229-B501-B931-4953-5FC8565F14FD}"/>
              </a:ext>
            </a:extLst>
          </p:cNvPr>
          <p:cNvSpPr>
            <a:spLocks noGrp="1"/>
          </p:cNvSpPr>
          <p:nvPr>
            <p:ph type="pic" sz="quarter" idx="19" hasCustomPrompt="1"/>
          </p:nvPr>
        </p:nvSpPr>
        <p:spPr bwMode="ltGray">
          <a:xfrm>
            <a:off x="9173718" y="1999342"/>
            <a:ext cx="2880360" cy="2286000"/>
          </a:xfrm>
          <a:prstGeom prst="roundRect">
            <a:avLst>
              <a:gd name="adj" fmla="val 5556"/>
            </a:avLst>
          </a:prstGeo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3" name="Text Placeholder 22">
            <a:extLst>
              <a:ext uri="{FF2B5EF4-FFF2-40B4-BE49-F238E27FC236}">
                <a16:creationId xmlns:a16="http://schemas.microsoft.com/office/drawing/2014/main" id="{99C2F402-ACE7-705B-5ABC-29EDF18D4FCF}"/>
              </a:ext>
            </a:extLst>
          </p:cNvPr>
          <p:cNvSpPr>
            <a:spLocks noGrp="1"/>
          </p:cNvSpPr>
          <p:nvPr>
            <p:ph type="body" sz="quarter" idx="22"/>
          </p:nvPr>
        </p:nvSpPr>
        <p:spPr>
          <a:xfrm>
            <a:off x="137922" y="4525055"/>
            <a:ext cx="2880360" cy="1212640"/>
          </a:xfrm>
        </p:spPr>
        <p:txBody>
          <a:bodyPr lIns="137160"/>
          <a:lstStyle>
            <a:lvl1pPr>
              <a:defRPr sz="1400">
                <a:solidFill>
                  <a:schemeClr val="accent1"/>
                </a:solidFill>
              </a:defRPr>
            </a:lvl1pPr>
            <a:lvl2pPr>
              <a:spcBef>
                <a:spcPts val="600"/>
              </a:spcBef>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2">
            <a:extLst>
              <a:ext uri="{FF2B5EF4-FFF2-40B4-BE49-F238E27FC236}">
                <a16:creationId xmlns:a16="http://schemas.microsoft.com/office/drawing/2014/main" id="{0F3E94E6-C6E1-7740-9016-24B5ED7E54B2}"/>
              </a:ext>
            </a:extLst>
          </p:cNvPr>
          <p:cNvSpPr>
            <a:spLocks noGrp="1"/>
          </p:cNvSpPr>
          <p:nvPr>
            <p:ph type="body" sz="quarter" idx="23"/>
          </p:nvPr>
        </p:nvSpPr>
        <p:spPr>
          <a:xfrm>
            <a:off x="3149854" y="4525055"/>
            <a:ext cx="2880360" cy="1212640"/>
          </a:xfrm>
        </p:spPr>
        <p:txBody>
          <a:bodyPr lIns="137160"/>
          <a:lstStyle>
            <a:lvl1pPr>
              <a:defRPr sz="1400">
                <a:solidFill>
                  <a:schemeClr val="accent1"/>
                </a:solidFill>
              </a:defRPr>
            </a:lvl1pPr>
            <a:lvl2pPr>
              <a:spcBef>
                <a:spcPts val="600"/>
              </a:spcBef>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2">
            <a:extLst>
              <a:ext uri="{FF2B5EF4-FFF2-40B4-BE49-F238E27FC236}">
                <a16:creationId xmlns:a16="http://schemas.microsoft.com/office/drawing/2014/main" id="{D9879926-4187-2C3B-0074-A8C669525D76}"/>
              </a:ext>
            </a:extLst>
          </p:cNvPr>
          <p:cNvSpPr>
            <a:spLocks noGrp="1"/>
          </p:cNvSpPr>
          <p:nvPr>
            <p:ph type="body" sz="quarter" idx="24"/>
          </p:nvPr>
        </p:nvSpPr>
        <p:spPr>
          <a:xfrm>
            <a:off x="6161786" y="4525055"/>
            <a:ext cx="2880360" cy="1212640"/>
          </a:xfrm>
        </p:spPr>
        <p:txBody>
          <a:bodyPr lIns="137160"/>
          <a:lstStyle>
            <a:lvl1pPr>
              <a:defRPr sz="1400">
                <a:solidFill>
                  <a:schemeClr val="accent1"/>
                </a:solidFill>
              </a:defRPr>
            </a:lvl1pPr>
            <a:lvl2pPr>
              <a:spcBef>
                <a:spcPts val="600"/>
              </a:spcBef>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2">
            <a:extLst>
              <a:ext uri="{FF2B5EF4-FFF2-40B4-BE49-F238E27FC236}">
                <a16:creationId xmlns:a16="http://schemas.microsoft.com/office/drawing/2014/main" id="{323E4947-615D-5534-B61B-78606F17CAF6}"/>
              </a:ext>
            </a:extLst>
          </p:cNvPr>
          <p:cNvSpPr>
            <a:spLocks noGrp="1"/>
          </p:cNvSpPr>
          <p:nvPr>
            <p:ph type="body" sz="quarter" idx="25"/>
          </p:nvPr>
        </p:nvSpPr>
        <p:spPr>
          <a:xfrm>
            <a:off x="9173718" y="4525055"/>
            <a:ext cx="2880360" cy="1212640"/>
          </a:xfrm>
        </p:spPr>
        <p:txBody>
          <a:bodyPr lIns="137160"/>
          <a:lstStyle>
            <a:lvl1pPr>
              <a:defRPr sz="1400">
                <a:solidFill>
                  <a:schemeClr val="accent1"/>
                </a:solidFill>
              </a:defRPr>
            </a:lvl1pPr>
            <a:lvl2pPr>
              <a:spcBef>
                <a:spcPts val="600"/>
              </a:spcBef>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6147965"/>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_Five filmstrip photos">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21C907D-F442-728A-76EE-88E05FD43C7D}"/>
              </a:ext>
              <a:ext uri="{C183D7F6-B498-43B3-948B-1728B52AA6E4}">
                <adec:decorative xmlns:adec="http://schemas.microsoft.com/office/drawing/2017/decorative" val="1"/>
              </a:ext>
            </a:extLst>
          </p:cNvPr>
          <p:cNvGrpSpPr/>
          <p:nvPr userDrawn="1"/>
        </p:nvGrpSpPr>
        <p:grpSpPr>
          <a:xfrm>
            <a:off x="-1" y="-20835"/>
            <a:ext cx="12192001" cy="6878835"/>
            <a:chOff x="-1" y="-20835"/>
            <a:chExt cx="12192001" cy="6878835"/>
          </a:xfrm>
        </p:grpSpPr>
        <p:sp>
          <p:nvSpPr>
            <p:cNvPr id="10" name="Rectangle 9">
              <a:extLst>
                <a:ext uri="{FF2B5EF4-FFF2-40B4-BE49-F238E27FC236}">
                  <a16:creationId xmlns:a16="http://schemas.microsoft.com/office/drawing/2014/main" id="{61198314-5771-E788-D1DA-101D81784855}"/>
                </a:ext>
                <a:ext uri="{C183D7F6-B498-43B3-948B-1728B52AA6E4}">
                  <adec:decorative xmlns:adec="http://schemas.microsoft.com/office/drawing/2017/decorative" val="1"/>
                </a:ext>
              </a:extLst>
            </p:cNvPr>
            <p:cNvSpPr/>
            <p:nvPr/>
          </p:nvSpPr>
          <p:spPr bwMode="auto">
            <a:xfrm>
              <a:off x="0" y="-20835"/>
              <a:ext cx="12192000" cy="195123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3E11969E-9543-A71C-C452-F226D496AD5B}"/>
                </a:ext>
                <a:ext uri="{C183D7F6-B498-43B3-948B-1728B52AA6E4}">
                  <adec:decorative xmlns:adec="http://schemas.microsoft.com/office/drawing/2017/decorative" val="1"/>
                </a:ext>
              </a:extLst>
            </p:cNvPr>
            <p:cNvSpPr/>
            <p:nvPr/>
          </p:nvSpPr>
          <p:spPr bwMode="auto">
            <a:xfrm>
              <a:off x="-1" y="1600200"/>
              <a:ext cx="12188952" cy="5257800"/>
            </a:xfrm>
            <a:prstGeom prst="rect">
              <a:avLst/>
            </a:prstGeom>
            <a:solidFill>
              <a:schemeClr val="bg1"/>
            </a:solidFill>
            <a:ln w="12700" cap="flat" cmpd="sng" algn="ctr">
              <a:noFill/>
              <a:prstDash val="solid"/>
              <a:headEnd type="none" w="med" len="med"/>
              <a:tailEnd type="none" w="med" len="med"/>
            </a:ln>
            <a:effectLst>
              <a:outerShdw blurRad="127000" dist="127000" dir="18900000" algn="bl" rotWithShape="0">
                <a:prstClr val="black">
                  <a:alpha val="10000"/>
                </a:prstClr>
              </a:outerShdw>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CA" sz="2000" kern="0">
                <a:solidFill>
                  <a:srgbClr val="FFFFFF"/>
                </a:solidFill>
                <a:latin typeface="Segoe UI"/>
                <a:cs typeface="Segoe UI" pitchFamily="34" charset="0"/>
              </a:endParaRPr>
            </a:p>
          </p:txBody>
        </p:sp>
      </p:gr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137922" y="2286000"/>
            <a:ext cx="2286000" cy="2286000"/>
          </a:xfrm>
          <a:prstGeom prst="roundRect">
            <a:avLst>
              <a:gd name="adj" fmla="val 5556"/>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545461" y="2286000"/>
            <a:ext cx="2286000" cy="2286000"/>
          </a:xfrm>
          <a:prstGeom prst="roundRect">
            <a:avLst>
              <a:gd name="adj" fmla="val 5556"/>
            </a:avLst>
          </a:prstGeo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53000" y="2286000"/>
            <a:ext cx="2286000" cy="2286000"/>
          </a:xfrm>
          <a:prstGeom prst="roundRect">
            <a:avLst>
              <a:gd name="adj" fmla="val 5556"/>
            </a:avLst>
          </a:prstGeo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60539" y="2286000"/>
            <a:ext cx="2286000" cy="2286000"/>
          </a:xfrm>
          <a:prstGeom prst="roundRect">
            <a:avLst>
              <a:gd name="adj" fmla="val 5556"/>
            </a:avLst>
          </a:prstGeo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768078" y="2286000"/>
            <a:ext cx="2286000" cy="2286000"/>
          </a:xfrm>
          <a:prstGeom prst="roundRect">
            <a:avLst>
              <a:gd name="adj" fmla="val 5556"/>
            </a:avLst>
          </a:prstGeo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4" name="Title 1">
            <a:extLst>
              <a:ext uri="{FF2B5EF4-FFF2-40B4-BE49-F238E27FC236}">
                <a16:creationId xmlns:a16="http://schemas.microsoft.com/office/drawing/2014/main" id="{37E62EA4-78CD-C201-4A6E-41264C9CADD9}"/>
              </a:ext>
            </a:extLst>
          </p:cNvPr>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chemeClr val="bg1"/>
                </a:solidFill>
              </a:defRPr>
            </a:lvl1pPr>
          </a:lstStyle>
          <a:p>
            <a:r>
              <a:rPr lang="en-US"/>
              <a:t>Five filmstrip</a:t>
            </a:r>
          </a:p>
        </p:txBody>
      </p:sp>
      <p:sp>
        <p:nvSpPr>
          <p:cNvPr id="5" name="Text Placeholder 2">
            <a:extLst>
              <a:ext uri="{FF2B5EF4-FFF2-40B4-BE49-F238E27FC236}">
                <a16:creationId xmlns:a16="http://schemas.microsoft.com/office/drawing/2014/main" id="{3F9B2347-2EE1-660D-CD4B-A6B5876FC17F}"/>
              </a:ext>
            </a:extLst>
          </p:cNvPr>
          <p:cNvSpPr>
            <a:spLocks noGrp="1"/>
          </p:cNvSpPr>
          <p:nvPr>
            <p:ph type="body" sz="quarter" idx="11" hasCustomPrompt="1"/>
          </p:nvPr>
        </p:nvSpPr>
        <p:spPr>
          <a:xfrm>
            <a:off x="574675" y="941388"/>
            <a:ext cx="11018520" cy="372410"/>
          </a:xfrm>
        </p:spPr>
        <p:txBody>
          <a:bodyPr tIns="64008"/>
          <a:lstStyle>
            <a:lvl1pPr>
              <a:defRPr sz="2000">
                <a:solidFill>
                  <a:schemeClr val="bg1"/>
                </a:solidFill>
                <a:latin typeface="+mn-lt"/>
              </a:defRPr>
            </a:lvl1pPr>
          </a:lstStyle>
          <a:p>
            <a:pPr lvl="0"/>
            <a:r>
              <a:rPr lang="en-US"/>
              <a:t>Subtitle</a:t>
            </a:r>
          </a:p>
        </p:txBody>
      </p:sp>
      <p:sp>
        <p:nvSpPr>
          <p:cNvPr id="2" name="Text Placeholder 22">
            <a:extLst>
              <a:ext uri="{FF2B5EF4-FFF2-40B4-BE49-F238E27FC236}">
                <a16:creationId xmlns:a16="http://schemas.microsoft.com/office/drawing/2014/main" id="{D1135449-77A4-EF07-677A-EE4445130C4A}"/>
              </a:ext>
            </a:extLst>
          </p:cNvPr>
          <p:cNvSpPr>
            <a:spLocks noGrp="1"/>
          </p:cNvSpPr>
          <p:nvPr>
            <p:ph type="body" sz="quarter" idx="22"/>
          </p:nvPr>
        </p:nvSpPr>
        <p:spPr>
          <a:xfrm>
            <a:off x="137922" y="4739367"/>
            <a:ext cx="2286000" cy="1181862"/>
          </a:xfrm>
        </p:spPr>
        <p:txBody>
          <a:bodyPr lIns="137160"/>
          <a:lstStyle>
            <a:lvl1pPr>
              <a:defRPr sz="1400">
                <a:solidFill>
                  <a:schemeClr val="accent1"/>
                </a:solidFill>
              </a:defRPr>
            </a:lvl1pPr>
            <a:lvl2pPr>
              <a:spcBef>
                <a:spcPts val="600"/>
              </a:spcBef>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2">
            <a:extLst>
              <a:ext uri="{FF2B5EF4-FFF2-40B4-BE49-F238E27FC236}">
                <a16:creationId xmlns:a16="http://schemas.microsoft.com/office/drawing/2014/main" id="{CD6D3707-C205-459A-2CCD-207E11A78777}"/>
              </a:ext>
            </a:extLst>
          </p:cNvPr>
          <p:cNvSpPr>
            <a:spLocks noGrp="1"/>
          </p:cNvSpPr>
          <p:nvPr>
            <p:ph type="body" sz="quarter" idx="23"/>
          </p:nvPr>
        </p:nvSpPr>
        <p:spPr>
          <a:xfrm>
            <a:off x="2545461" y="4739367"/>
            <a:ext cx="2286000" cy="1397306"/>
          </a:xfrm>
        </p:spPr>
        <p:txBody>
          <a:bodyPr lIns="137160"/>
          <a:lstStyle>
            <a:lvl1pPr>
              <a:defRPr sz="1400">
                <a:solidFill>
                  <a:schemeClr val="accent1"/>
                </a:solidFill>
              </a:defRPr>
            </a:lvl1pPr>
            <a:lvl2pPr>
              <a:spcBef>
                <a:spcPts val="600"/>
              </a:spcBef>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2">
            <a:extLst>
              <a:ext uri="{FF2B5EF4-FFF2-40B4-BE49-F238E27FC236}">
                <a16:creationId xmlns:a16="http://schemas.microsoft.com/office/drawing/2014/main" id="{05B1BD93-F77B-AAF8-B033-F2D478A4478D}"/>
              </a:ext>
            </a:extLst>
          </p:cNvPr>
          <p:cNvSpPr>
            <a:spLocks noGrp="1"/>
          </p:cNvSpPr>
          <p:nvPr>
            <p:ph type="body" sz="quarter" idx="24"/>
          </p:nvPr>
        </p:nvSpPr>
        <p:spPr>
          <a:xfrm>
            <a:off x="4953000" y="4739367"/>
            <a:ext cx="2286000" cy="1397306"/>
          </a:xfrm>
        </p:spPr>
        <p:txBody>
          <a:bodyPr lIns="137160"/>
          <a:lstStyle>
            <a:lvl1pPr>
              <a:defRPr sz="1400">
                <a:solidFill>
                  <a:schemeClr val="accent1"/>
                </a:solidFill>
              </a:defRPr>
            </a:lvl1pPr>
            <a:lvl2pPr>
              <a:spcBef>
                <a:spcPts val="600"/>
              </a:spcBef>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2">
            <a:extLst>
              <a:ext uri="{FF2B5EF4-FFF2-40B4-BE49-F238E27FC236}">
                <a16:creationId xmlns:a16="http://schemas.microsoft.com/office/drawing/2014/main" id="{F9694346-C3E6-7BBF-B9D0-D4D357DDEBA6}"/>
              </a:ext>
            </a:extLst>
          </p:cNvPr>
          <p:cNvSpPr>
            <a:spLocks noGrp="1"/>
          </p:cNvSpPr>
          <p:nvPr>
            <p:ph type="body" sz="quarter" idx="25"/>
          </p:nvPr>
        </p:nvSpPr>
        <p:spPr>
          <a:xfrm>
            <a:off x="7360539" y="4739367"/>
            <a:ext cx="2286000" cy="1397306"/>
          </a:xfrm>
        </p:spPr>
        <p:txBody>
          <a:bodyPr lIns="137160"/>
          <a:lstStyle>
            <a:lvl1pPr>
              <a:defRPr sz="1400">
                <a:solidFill>
                  <a:schemeClr val="accent1"/>
                </a:solidFill>
              </a:defRPr>
            </a:lvl1pPr>
            <a:lvl2pPr>
              <a:spcBef>
                <a:spcPts val="600"/>
              </a:spcBef>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2">
            <a:extLst>
              <a:ext uri="{FF2B5EF4-FFF2-40B4-BE49-F238E27FC236}">
                <a16:creationId xmlns:a16="http://schemas.microsoft.com/office/drawing/2014/main" id="{73BD7535-E0F7-D639-D23D-D51A25569467}"/>
              </a:ext>
            </a:extLst>
          </p:cNvPr>
          <p:cNvSpPr>
            <a:spLocks noGrp="1"/>
          </p:cNvSpPr>
          <p:nvPr>
            <p:ph type="body" sz="quarter" idx="26"/>
          </p:nvPr>
        </p:nvSpPr>
        <p:spPr>
          <a:xfrm>
            <a:off x="9768078" y="4739367"/>
            <a:ext cx="2286000" cy="1397306"/>
          </a:xfrm>
        </p:spPr>
        <p:txBody>
          <a:bodyPr lIns="137160"/>
          <a:lstStyle>
            <a:lvl1pPr>
              <a:defRPr sz="1400">
                <a:solidFill>
                  <a:schemeClr val="accent1"/>
                </a:solidFill>
              </a:defRPr>
            </a:lvl1pPr>
            <a:lvl2pPr>
              <a:spcBef>
                <a:spcPts val="600"/>
              </a:spcBef>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53618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Apendix Blue Bkg">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2979778"/>
            <a:ext cx="5367338" cy="553998"/>
          </a:xfrm>
        </p:spPr>
        <p:txBody>
          <a:bodyPr anchor="b"/>
          <a:lstStyle>
            <a:lvl1pPr marL="0" indent="0">
              <a:buNone/>
              <a:defRPr sz="3600">
                <a:solidFill>
                  <a:schemeClr val="tx1"/>
                </a:solidFill>
                <a:latin typeface="+mj-lt"/>
              </a:defRPr>
            </a:lvl1pPr>
          </a:lstStyle>
          <a:p>
            <a:pPr lvl="0"/>
            <a:r>
              <a:rPr lang="en-US"/>
              <a:t>Appendix</a:t>
            </a:r>
          </a:p>
        </p:txBody>
      </p:sp>
    </p:spTree>
    <p:extLst>
      <p:ext uri="{BB962C8B-B14F-4D97-AF65-F5344CB8AC3E}">
        <p14:creationId xmlns:p14="http://schemas.microsoft.com/office/powerpoint/2010/main" val="33625753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Three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6F5293-36AF-5F0B-12E4-9017CBA54093}"/>
              </a:ext>
              <a:ext uri="{C183D7F6-B498-43B3-948B-1728B52AA6E4}">
                <adec:decorative xmlns:adec="http://schemas.microsoft.com/office/drawing/2017/decorative" val="1"/>
              </a:ext>
            </a:extLst>
          </p:cNvPr>
          <p:cNvSpPr/>
          <p:nvPr userDrawn="1"/>
        </p:nvSpPr>
        <p:spPr bwMode="auto">
          <a:xfrm>
            <a:off x="1" y="1596570"/>
            <a:ext cx="12192000" cy="526143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cxnSp>
        <p:nvCxnSpPr>
          <p:cNvPr id="6" name="Straight Connector 5">
            <a:extLst>
              <a:ext uri="{FF2B5EF4-FFF2-40B4-BE49-F238E27FC236}">
                <a16:creationId xmlns:a16="http://schemas.microsoft.com/office/drawing/2014/main" id="{10C4D90D-7696-39A3-FEF6-4269B7F8F4B9}"/>
              </a:ext>
              <a:ext uri="{C183D7F6-B498-43B3-948B-1728B52AA6E4}">
                <adec:decorative xmlns:adec="http://schemas.microsoft.com/office/drawing/2017/decorative" val="1"/>
              </a:ext>
            </a:extLst>
          </p:cNvPr>
          <p:cNvCxnSpPr>
            <a:cxnSpLocks/>
          </p:cNvCxnSpPr>
          <p:nvPr userDrawn="1"/>
        </p:nvCxnSpPr>
        <p:spPr>
          <a:xfrm>
            <a:off x="8035289" y="1866444"/>
            <a:ext cx="0" cy="4135213"/>
          </a:xfrm>
          <a:prstGeom prst="line">
            <a:avLst/>
          </a:prstGeom>
          <a:ln w="12700">
            <a:solidFill>
              <a:schemeClr val="accent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61806183-ABE4-8A98-D30B-54507BDBFDF1}"/>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BAC4AE15-C83F-9EF7-BF15-DF2D37E444A3}"/>
              </a:ext>
            </a:extLst>
          </p:cNvPr>
          <p:cNvSpPr>
            <a:spLocks noGrp="1"/>
          </p:cNvSpPr>
          <p:nvPr>
            <p:ph type="body" sz="quarter" idx="20"/>
          </p:nvPr>
        </p:nvSpPr>
        <p:spPr>
          <a:xfrm>
            <a:off x="585788" y="1866444"/>
            <a:ext cx="3271837" cy="1486561"/>
          </a:xfrm>
        </p:spPr>
        <p:txBody>
          <a:bodyPr/>
          <a:lstStyle>
            <a:lvl1pPr>
              <a:defRPr sz="1800">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a:extLst>
              <a:ext uri="{FF2B5EF4-FFF2-40B4-BE49-F238E27FC236}">
                <a16:creationId xmlns:a16="http://schemas.microsoft.com/office/drawing/2014/main" id="{097B7C73-DDD2-8B4D-A297-55AC9A021089}"/>
              </a:ext>
            </a:extLst>
          </p:cNvPr>
          <p:cNvSpPr>
            <a:spLocks noGrp="1"/>
          </p:cNvSpPr>
          <p:nvPr>
            <p:ph type="body" sz="quarter" idx="21"/>
          </p:nvPr>
        </p:nvSpPr>
        <p:spPr>
          <a:xfrm>
            <a:off x="4455796" y="1866444"/>
            <a:ext cx="3271837" cy="1486561"/>
          </a:xfrm>
        </p:spPr>
        <p:txBody>
          <a:bodyPr/>
          <a:lstStyle>
            <a:lvl1pPr>
              <a:defRPr sz="1800">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6DEACFD6-93B3-D5DF-EED3-127562EFC944}"/>
              </a:ext>
            </a:extLst>
          </p:cNvPr>
          <p:cNvSpPr>
            <a:spLocks noGrp="1"/>
          </p:cNvSpPr>
          <p:nvPr>
            <p:ph type="body" sz="quarter" idx="22"/>
          </p:nvPr>
        </p:nvSpPr>
        <p:spPr>
          <a:xfrm>
            <a:off x="8334374" y="1866444"/>
            <a:ext cx="3271837" cy="1486561"/>
          </a:xfrm>
        </p:spPr>
        <p:txBody>
          <a:bodyPr/>
          <a:lstStyle>
            <a:lvl1pPr>
              <a:defRPr sz="1800">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B1187E82-6571-917E-AE16-76B090FD20F3}"/>
              </a:ext>
              <a:ext uri="{C183D7F6-B498-43B3-948B-1728B52AA6E4}">
                <adec:decorative xmlns:adec="http://schemas.microsoft.com/office/drawing/2017/decorative" val="1"/>
              </a:ext>
            </a:extLst>
          </p:cNvPr>
          <p:cNvCxnSpPr>
            <a:cxnSpLocks/>
          </p:cNvCxnSpPr>
          <p:nvPr userDrawn="1"/>
        </p:nvCxnSpPr>
        <p:spPr>
          <a:xfrm>
            <a:off x="4167231" y="1866444"/>
            <a:ext cx="0" cy="4135213"/>
          </a:xfrm>
          <a:prstGeom prst="line">
            <a:avLst/>
          </a:prstGeom>
          <a:ln w="12700">
            <a:solidFill>
              <a:schemeClr val="accent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0848911"/>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Five Column Bullet with Subtitles">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D77AA7B-1A5D-B85E-5EC8-F286BCEFE1D5}"/>
              </a:ext>
              <a:ext uri="{C183D7F6-B498-43B3-948B-1728B52AA6E4}">
                <adec:decorative xmlns:adec="http://schemas.microsoft.com/office/drawing/2017/decorative" val="1"/>
              </a:ext>
            </a:extLst>
          </p:cNvPr>
          <p:cNvCxnSpPr/>
          <p:nvPr userDrawn="1"/>
        </p:nvCxnSpPr>
        <p:spPr>
          <a:xfrm>
            <a:off x="2699583" y="1866444"/>
            <a:ext cx="0" cy="4512582"/>
          </a:xfrm>
          <a:prstGeom prst="line">
            <a:avLst/>
          </a:prstGeom>
          <a:ln w="12700">
            <a:solidFill>
              <a:schemeClr val="accent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72A58CE-F354-0D74-85D0-6CAA6F29AD0F}"/>
              </a:ext>
              <a:ext uri="{C183D7F6-B498-43B3-948B-1728B52AA6E4}">
                <adec:decorative xmlns:adec="http://schemas.microsoft.com/office/drawing/2017/decorative" val="1"/>
              </a:ext>
            </a:extLst>
          </p:cNvPr>
          <p:cNvCxnSpPr/>
          <p:nvPr userDrawn="1"/>
        </p:nvCxnSpPr>
        <p:spPr>
          <a:xfrm>
            <a:off x="4964391" y="1866444"/>
            <a:ext cx="0" cy="4512582"/>
          </a:xfrm>
          <a:prstGeom prst="line">
            <a:avLst/>
          </a:prstGeom>
          <a:ln w="12700">
            <a:solidFill>
              <a:schemeClr val="accent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9A284B0-7AFC-006C-4742-3DC411D66EDD}"/>
              </a:ext>
              <a:ext uri="{C183D7F6-B498-43B3-948B-1728B52AA6E4}">
                <adec:decorative xmlns:adec="http://schemas.microsoft.com/office/drawing/2017/decorative" val="1"/>
              </a:ext>
            </a:extLst>
          </p:cNvPr>
          <p:cNvCxnSpPr/>
          <p:nvPr userDrawn="1"/>
        </p:nvCxnSpPr>
        <p:spPr>
          <a:xfrm>
            <a:off x="7229197" y="1866444"/>
            <a:ext cx="0" cy="4512582"/>
          </a:xfrm>
          <a:prstGeom prst="line">
            <a:avLst/>
          </a:prstGeom>
          <a:ln w="12700">
            <a:solidFill>
              <a:schemeClr val="accent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9DEB0D2-5477-A010-5463-5B95781E9C50}"/>
              </a:ext>
              <a:ext uri="{C183D7F6-B498-43B3-948B-1728B52AA6E4}">
                <adec:decorative xmlns:adec="http://schemas.microsoft.com/office/drawing/2017/decorative" val="1"/>
              </a:ext>
            </a:extLst>
          </p:cNvPr>
          <p:cNvCxnSpPr/>
          <p:nvPr userDrawn="1"/>
        </p:nvCxnSpPr>
        <p:spPr>
          <a:xfrm>
            <a:off x="9494004" y="1866444"/>
            <a:ext cx="0" cy="4512582"/>
          </a:xfrm>
          <a:prstGeom prst="line">
            <a:avLst/>
          </a:prstGeom>
          <a:ln w="12700">
            <a:solidFill>
              <a:schemeClr val="accent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 name="Title 14">
            <a:extLst>
              <a:ext uri="{FF2B5EF4-FFF2-40B4-BE49-F238E27FC236}">
                <a16:creationId xmlns:a16="http://schemas.microsoft.com/office/drawing/2014/main" id="{D7F6EADF-B28C-670E-B839-1892E0AC99A6}"/>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58275B60-AE0D-B4AD-043B-8C8ECA1C0FA0}"/>
              </a:ext>
            </a:extLst>
          </p:cNvPr>
          <p:cNvSpPr>
            <a:spLocks noGrp="1"/>
          </p:cNvSpPr>
          <p:nvPr>
            <p:ph type="body" sz="quarter" idx="24"/>
          </p:nvPr>
        </p:nvSpPr>
        <p:spPr>
          <a:xfrm>
            <a:off x="585788" y="1866444"/>
            <a:ext cx="1970087" cy="1603516"/>
          </a:xfrm>
        </p:spPr>
        <p:txBody>
          <a:bodyPr/>
          <a:lstStyle>
            <a:lvl1pPr>
              <a:defRPr sz="1600">
                <a:solidFill>
                  <a:schemeClr val="accent1"/>
                </a:solidFill>
              </a:defRPr>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a:extLst>
              <a:ext uri="{FF2B5EF4-FFF2-40B4-BE49-F238E27FC236}">
                <a16:creationId xmlns:a16="http://schemas.microsoft.com/office/drawing/2014/main" id="{7BFAF3F0-03C0-112B-ADF9-965A626324AD}"/>
              </a:ext>
            </a:extLst>
          </p:cNvPr>
          <p:cNvSpPr>
            <a:spLocks noGrp="1"/>
          </p:cNvSpPr>
          <p:nvPr>
            <p:ph type="body" sz="quarter" idx="25"/>
          </p:nvPr>
        </p:nvSpPr>
        <p:spPr>
          <a:xfrm>
            <a:off x="2843292" y="1866444"/>
            <a:ext cx="1970087" cy="1603516"/>
          </a:xfrm>
        </p:spPr>
        <p:txBody>
          <a:bodyPr/>
          <a:lstStyle>
            <a:lvl1pPr>
              <a:defRPr sz="1600">
                <a:solidFill>
                  <a:schemeClr val="accent1"/>
                </a:solidFill>
              </a:defRPr>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6">
            <a:extLst>
              <a:ext uri="{FF2B5EF4-FFF2-40B4-BE49-F238E27FC236}">
                <a16:creationId xmlns:a16="http://schemas.microsoft.com/office/drawing/2014/main" id="{52F1DA0E-F6E3-7380-26A4-BB9D1C2AC7C7}"/>
              </a:ext>
            </a:extLst>
          </p:cNvPr>
          <p:cNvSpPr>
            <a:spLocks noGrp="1"/>
          </p:cNvSpPr>
          <p:nvPr>
            <p:ph type="body" sz="quarter" idx="26"/>
          </p:nvPr>
        </p:nvSpPr>
        <p:spPr>
          <a:xfrm>
            <a:off x="5108097" y="1866444"/>
            <a:ext cx="1970087" cy="1603516"/>
          </a:xfrm>
        </p:spPr>
        <p:txBody>
          <a:bodyPr/>
          <a:lstStyle>
            <a:lvl1pPr>
              <a:defRPr sz="1600">
                <a:solidFill>
                  <a:schemeClr val="accent1"/>
                </a:solidFill>
              </a:defRPr>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6">
            <a:extLst>
              <a:ext uri="{FF2B5EF4-FFF2-40B4-BE49-F238E27FC236}">
                <a16:creationId xmlns:a16="http://schemas.microsoft.com/office/drawing/2014/main" id="{36087CFF-C479-4240-E224-154B319AD8B5}"/>
              </a:ext>
            </a:extLst>
          </p:cNvPr>
          <p:cNvSpPr>
            <a:spLocks noGrp="1"/>
          </p:cNvSpPr>
          <p:nvPr>
            <p:ph type="body" sz="quarter" idx="27"/>
          </p:nvPr>
        </p:nvSpPr>
        <p:spPr>
          <a:xfrm>
            <a:off x="7380288" y="1866444"/>
            <a:ext cx="1970087" cy="1603516"/>
          </a:xfrm>
        </p:spPr>
        <p:txBody>
          <a:bodyPr/>
          <a:lstStyle>
            <a:lvl1pPr>
              <a:defRPr sz="1600">
                <a:solidFill>
                  <a:schemeClr val="accent1"/>
                </a:solidFill>
              </a:defRPr>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6">
            <a:extLst>
              <a:ext uri="{FF2B5EF4-FFF2-40B4-BE49-F238E27FC236}">
                <a16:creationId xmlns:a16="http://schemas.microsoft.com/office/drawing/2014/main" id="{1699AAFA-147B-E9DA-3B33-784F6BFD917B}"/>
              </a:ext>
            </a:extLst>
          </p:cNvPr>
          <p:cNvSpPr>
            <a:spLocks noGrp="1"/>
          </p:cNvSpPr>
          <p:nvPr>
            <p:ph type="body" sz="quarter" idx="28"/>
          </p:nvPr>
        </p:nvSpPr>
        <p:spPr>
          <a:xfrm>
            <a:off x="9645094" y="1866444"/>
            <a:ext cx="1970087" cy="1603516"/>
          </a:xfrm>
        </p:spPr>
        <p:txBody>
          <a:bodyPr/>
          <a:lstStyle>
            <a:lvl1pPr>
              <a:defRPr sz="1600">
                <a:solidFill>
                  <a:schemeClr val="accent1"/>
                </a:solidFill>
              </a:defRPr>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947884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Five column with icons">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D7F6EADF-B28C-670E-B839-1892E0AC99A6}"/>
              </a:ext>
            </a:extLst>
          </p:cNvPr>
          <p:cNvSpPr>
            <a:spLocks noGrp="1"/>
          </p:cNvSpPr>
          <p:nvPr>
            <p:ph type="title"/>
          </p:nvPr>
        </p:nvSpPr>
        <p:spPr/>
        <p:txBody>
          <a:bodyPr/>
          <a:lstStyle>
            <a:lvl1pPr>
              <a:defRPr/>
            </a:lvl1pPr>
          </a:lstStyle>
          <a:p>
            <a:r>
              <a:rPr lang="en-US"/>
              <a:t>Click to edit Master title style</a:t>
            </a:r>
          </a:p>
        </p:txBody>
      </p:sp>
      <p:sp>
        <p:nvSpPr>
          <p:cNvPr id="7" name="Text Placeholder 6">
            <a:extLst>
              <a:ext uri="{FF2B5EF4-FFF2-40B4-BE49-F238E27FC236}">
                <a16:creationId xmlns:a16="http://schemas.microsoft.com/office/drawing/2014/main" id="{58275B60-AE0D-B4AD-043B-8C8ECA1C0FA0}"/>
              </a:ext>
            </a:extLst>
          </p:cNvPr>
          <p:cNvSpPr>
            <a:spLocks noGrp="1"/>
          </p:cNvSpPr>
          <p:nvPr>
            <p:ph type="body" sz="quarter" idx="24"/>
          </p:nvPr>
        </p:nvSpPr>
        <p:spPr>
          <a:xfrm>
            <a:off x="585788" y="2274523"/>
            <a:ext cx="1874520" cy="1603516"/>
          </a:xfrm>
        </p:spPr>
        <p:txBody>
          <a:bodyPr/>
          <a:lstStyle>
            <a:lvl1pPr>
              <a:defRPr sz="1600">
                <a:solidFill>
                  <a:schemeClr val="accent1"/>
                </a:solidFill>
              </a:defRPr>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a:extLst>
              <a:ext uri="{FF2B5EF4-FFF2-40B4-BE49-F238E27FC236}">
                <a16:creationId xmlns:a16="http://schemas.microsoft.com/office/drawing/2014/main" id="{7BFAF3F0-03C0-112B-ADF9-965A626324AD}"/>
              </a:ext>
            </a:extLst>
          </p:cNvPr>
          <p:cNvSpPr>
            <a:spLocks noGrp="1"/>
          </p:cNvSpPr>
          <p:nvPr>
            <p:ph type="body" sz="quarter" idx="25"/>
          </p:nvPr>
        </p:nvSpPr>
        <p:spPr>
          <a:xfrm>
            <a:off x="2869045" y="2274523"/>
            <a:ext cx="1874520" cy="1603516"/>
          </a:xfrm>
        </p:spPr>
        <p:txBody>
          <a:bodyPr/>
          <a:lstStyle>
            <a:lvl1pPr>
              <a:defRPr sz="1600">
                <a:solidFill>
                  <a:schemeClr val="accent1"/>
                </a:solidFill>
              </a:defRPr>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6">
            <a:extLst>
              <a:ext uri="{FF2B5EF4-FFF2-40B4-BE49-F238E27FC236}">
                <a16:creationId xmlns:a16="http://schemas.microsoft.com/office/drawing/2014/main" id="{52F1DA0E-F6E3-7380-26A4-BB9D1C2AC7C7}"/>
              </a:ext>
            </a:extLst>
          </p:cNvPr>
          <p:cNvSpPr>
            <a:spLocks noGrp="1"/>
          </p:cNvSpPr>
          <p:nvPr>
            <p:ph type="body" sz="quarter" idx="26"/>
          </p:nvPr>
        </p:nvSpPr>
        <p:spPr>
          <a:xfrm>
            <a:off x="5152302" y="2274523"/>
            <a:ext cx="1874520" cy="1603516"/>
          </a:xfrm>
        </p:spPr>
        <p:txBody>
          <a:bodyPr/>
          <a:lstStyle>
            <a:lvl1pPr>
              <a:defRPr sz="1600">
                <a:solidFill>
                  <a:schemeClr val="accent1"/>
                </a:solidFill>
              </a:defRPr>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6">
            <a:extLst>
              <a:ext uri="{FF2B5EF4-FFF2-40B4-BE49-F238E27FC236}">
                <a16:creationId xmlns:a16="http://schemas.microsoft.com/office/drawing/2014/main" id="{36087CFF-C479-4240-E224-154B319AD8B5}"/>
              </a:ext>
            </a:extLst>
          </p:cNvPr>
          <p:cNvSpPr>
            <a:spLocks noGrp="1"/>
          </p:cNvSpPr>
          <p:nvPr>
            <p:ph type="body" sz="quarter" idx="27"/>
          </p:nvPr>
        </p:nvSpPr>
        <p:spPr>
          <a:xfrm>
            <a:off x="7435559" y="2274523"/>
            <a:ext cx="1874520" cy="1603516"/>
          </a:xfrm>
        </p:spPr>
        <p:txBody>
          <a:bodyPr/>
          <a:lstStyle>
            <a:lvl1pPr>
              <a:defRPr sz="1600">
                <a:solidFill>
                  <a:schemeClr val="accent1"/>
                </a:solidFill>
              </a:defRPr>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6">
            <a:extLst>
              <a:ext uri="{FF2B5EF4-FFF2-40B4-BE49-F238E27FC236}">
                <a16:creationId xmlns:a16="http://schemas.microsoft.com/office/drawing/2014/main" id="{1699AAFA-147B-E9DA-3B33-784F6BFD917B}"/>
              </a:ext>
            </a:extLst>
          </p:cNvPr>
          <p:cNvSpPr>
            <a:spLocks noGrp="1"/>
          </p:cNvSpPr>
          <p:nvPr>
            <p:ph type="body" sz="quarter" idx="28"/>
          </p:nvPr>
        </p:nvSpPr>
        <p:spPr>
          <a:xfrm>
            <a:off x="9718816" y="2274523"/>
            <a:ext cx="1874520" cy="1603516"/>
          </a:xfrm>
        </p:spPr>
        <p:txBody>
          <a:bodyPr/>
          <a:lstStyle>
            <a:lvl1pPr>
              <a:defRPr sz="1600">
                <a:solidFill>
                  <a:schemeClr val="accent1"/>
                </a:solidFill>
              </a:defRPr>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573006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Agenda or TOC Style 1">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ED6BE092-C8E9-ADE3-E6C5-D81940F6A17B}"/>
              </a:ext>
            </a:extLst>
          </p:cNvPr>
          <p:cNvSpPr>
            <a:spLocks noGrp="1"/>
          </p:cNvSpPr>
          <p:nvPr>
            <p:ph type="body" sz="quarter" idx="24" hasCustomPrompt="1"/>
          </p:nvPr>
        </p:nvSpPr>
        <p:spPr>
          <a:xfrm>
            <a:off x="3934842" y="885564"/>
            <a:ext cx="7266558" cy="4754880"/>
          </a:xfrm>
          <a:solidFill>
            <a:schemeClr val="bg1"/>
          </a:solidFill>
          <a:effectLst>
            <a:outerShdw dist="38100" dir="16200000" rotWithShape="0">
              <a:schemeClr val="accent1"/>
            </a:outerShdw>
          </a:effectLst>
        </p:spPr>
        <p:txBody>
          <a:bodyPr lIns="548640" tIns="365760" bIns="182880">
            <a:noAutofit/>
          </a:bodyPr>
          <a:lstStyle>
            <a:lvl1pPr marL="0" indent="0">
              <a:spcBef>
                <a:spcPts val="3000"/>
              </a:spcBef>
              <a:buNone/>
              <a:defRPr sz="1600" b="0">
                <a:latin typeface="+mj-lt"/>
              </a:defRPr>
            </a:lvl1pPr>
            <a:lvl2pPr marL="0" indent="0">
              <a:spcBef>
                <a:spcPts val="300"/>
              </a:spcBef>
              <a:buNone/>
              <a:defRPr sz="1400"/>
            </a:lvl2pPr>
            <a:lvl3pPr marL="200025" indent="-200025">
              <a:defRPr sz="1200"/>
            </a:lvl3pPr>
          </a:lstStyle>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1A1A1A"/>
                </a:solidFill>
                <a:effectLst/>
                <a:uLnTx/>
                <a:uFillTx/>
                <a:latin typeface="Segoe UI Semibold"/>
                <a:ea typeface="+mn-ea"/>
                <a:cs typeface="Segoe UI Semilight" panose="020B0402040204020203" pitchFamily="34" charset="0"/>
              </a:rPr>
              <a:t>01	Section title</a:t>
            </a:r>
          </a:p>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1A1A1A"/>
                </a:solidFill>
                <a:effectLst/>
                <a:uLnTx/>
                <a:uFillTx/>
                <a:latin typeface="Segoe UI Semibold"/>
                <a:ea typeface="+mn-ea"/>
                <a:cs typeface="Segoe UI Semilight" panose="020B0402040204020203" pitchFamily="34" charset="0"/>
              </a:rPr>
              <a:t>02	Section title</a:t>
            </a:r>
          </a:p>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1A1A1A"/>
                </a:solidFill>
                <a:effectLst/>
                <a:uLnTx/>
                <a:uFillTx/>
                <a:latin typeface="Segoe UI Semibold"/>
                <a:ea typeface="+mn-ea"/>
                <a:cs typeface="Segoe UI Semilight" panose="020B0402040204020203" pitchFamily="34" charset="0"/>
              </a:rPr>
              <a:t>03	Section title</a:t>
            </a:r>
          </a:p>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1A1A1A"/>
                </a:solidFill>
                <a:effectLst/>
                <a:uLnTx/>
                <a:uFillTx/>
                <a:latin typeface="Segoe UI Semibold"/>
                <a:ea typeface="+mn-ea"/>
                <a:cs typeface="Segoe UI Semilight" panose="020B0402040204020203" pitchFamily="34" charset="0"/>
              </a:rPr>
              <a:t>04	Section title</a:t>
            </a:r>
          </a:p>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1A1A1A"/>
                </a:solidFill>
                <a:effectLst/>
                <a:uLnTx/>
                <a:uFillTx/>
                <a:latin typeface="Segoe UI Semibold"/>
                <a:ea typeface="+mn-ea"/>
                <a:cs typeface="Segoe UI Semilight" panose="020B0402040204020203" pitchFamily="34" charset="0"/>
              </a:rPr>
              <a:t>05	Section title</a:t>
            </a:r>
          </a:p>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1A1A1A"/>
                </a:solidFill>
                <a:effectLst/>
                <a:uLnTx/>
                <a:uFillTx/>
                <a:latin typeface="Segoe UI Semibold"/>
                <a:ea typeface="+mn-ea"/>
                <a:cs typeface="Segoe UI Semilight" panose="020B0402040204020203" pitchFamily="34" charset="0"/>
              </a:rPr>
              <a:t>06	Section title</a:t>
            </a:r>
          </a:p>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1A1A1A"/>
                </a:solidFill>
                <a:effectLst/>
                <a:uLnTx/>
                <a:uFillTx/>
                <a:latin typeface="Segoe UI Semibold"/>
                <a:ea typeface="+mn-ea"/>
                <a:cs typeface="Segoe UI Semilight" panose="020B0402040204020203" pitchFamily="34" charset="0"/>
              </a:rPr>
              <a:t>07	Section title</a:t>
            </a:r>
            <a:endParaRPr lang="en-US"/>
          </a:p>
        </p:txBody>
      </p:sp>
      <p:sp>
        <p:nvSpPr>
          <p:cNvPr id="2" name="Title 2">
            <a:extLst>
              <a:ext uri="{FF2B5EF4-FFF2-40B4-BE49-F238E27FC236}">
                <a16:creationId xmlns:a16="http://schemas.microsoft.com/office/drawing/2014/main" id="{4174165B-640D-17E3-6896-8065013EF9B8}"/>
              </a:ext>
            </a:extLst>
          </p:cNvPr>
          <p:cNvSpPr>
            <a:spLocks noGrp="1"/>
          </p:cNvSpPr>
          <p:nvPr>
            <p:ph type="title"/>
          </p:nvPr>
        </p:nvSpPr>
        <p:spPr>
          <a:xfrm>
            <a:off x="585216" y="768335"/>
            <a:ext cx="2465943" cy="430887"/>
          </a:xfrm>
        </p:spPr>
        <p:txBody>
          <a:bodyPr/>
          <a:lstStyle/>
          <a:p>
            <a:r>
              <a:rPr lang="en-US"/>
              <a:t>Click to edit Master title style</a:t>
            </a:r>
          </a:p>
        </p:txBody>
      </p:sp>
    </p:spTree>
    <p:extLst>
      <p:ext uri="{BB962C8B-B14F-4D97-AF65-F5344CB8AC3E}">
        <p14:creationId xmlns:p14="http://schemas.microsoft.com/office/powerpoint/2010/main" val="29025053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Agenda or TOC Style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215314-8CEF-CDE3-DACC-FC51FE1CA663}"/>
              </a:ext>
            </a:extLst>
          </p:cNvPr>
          <p:cNvSpPr>
            <a:spLocks noGrp="1"/>
          </p:cNvSpPr>
          <p:nvPr>
            <p:ph type="title"/>
          </p:nvPr>
        </p:nvSpPr>
        <p:spPr>
          <a:xfrm>
            <a:off x="585216" y="768335"/>
            <a:ext cx="2465943" cy="430887"/>
          </a:xfrm>
        </p:spPr>
        <p:txBody>
          <a:bodyPr/>
          <a:lstStyle/>
          <a:p>
            <a:r>
              <a:rPr lang="en-US"/>
              <a:t>Click to edit Master title style</a:t>
            </a:r>
          </a:p>
        </p:txBody>
      </p:sp>
      <p:sp>
        <p:nvSpPr>
          <p:cNvPr id="6" name="Text Placeholder 10">
            <a:extLst>
              <a:ext uri="{FF2B5EF4-FFF2-40B4-BE49-F238E27FC236}">
                <a16:creationId xmlns:a16="http://schemas.microsoft.com/office/drawing/2014/main" id="{ED6BE092-C8E9-ADE3-E6C5-D81940F6A17B}"/>
              </a:ext>
            </a:extLst>
          </p:cNvPr>
          <p:cNvSpPr>
            <a:spLocks noGrp="1"/>
          </p:cNvSpPr>
          <p:nvPr>
            <p:ph type="body" sz="quarter" idx="24" hasCustomPrompt="1"/>
          </p:nvPr>
        </p:nvSpPr>
        <p:spPr>
          <a:xfrm>
            <a:off x="3934842" y="885564"/>
            <a:ext cx="3383280" cy="4754880"/>
          </a:xfrm>
          <a:solidFill>
            <a:schemeClr val="bg1"/>
          </a:solidFill>
          <a:effectLst>
            <a:outerShdw dist="38100" dir="16200000" rotWithShape="0">
              <a:schemeClr val="accent1"/>
            </a:outerShdw>
          </a:effectLst>
        </p:spPr>
        <p:txBody>
          <a:bodyPr lIns="182880" tIns="365760" bIns="182880">
            <a:noAutofit/>
          </a:bodyPr>
          <a:lstStyle>
            <a:lvl1pPr marL="0" indent="0">
              <a:spcBef>
                <a:spcPts val="3000"/>
              </a:spcBef>
              <a:buNone/>
              <a:defRPr sz="1600" b="0">
                <a:latin typeface="+mj-lt"/>
              </a:defRPr>
            </a:lvl1pPr>
            <a:lvl2pPr marL="0" indent="0">
              <a:spcBef>
                <a:spcPts val="300"/>
              </a:spcBef>
              <a:buNone/>
              <a:defRPr sz="1400"/>
            </a:lvl2pPr>
            <a:lvl3pPr marL="200025" indent="-200025">
              <a:defRPr sz="1200"/>
            </a:lvl3pPr>
          </a:lstStyle>
          <a:p>
            <a:pPr lvl="0"/>
            <a:r>
              <a:rPr lang="en-US"/>
              <a:t>01</a:t>
            </a:r>
          </a:p>
          <a:p>
            <a:pPr lvl="1"/>
            <a:r>
              <a:rPr lang="en-US"/>
              <a:t>Chapter title</a:t>
            </a:r>
          </a:p>
          <a:p>
            <a:pPr lvl="2"/>
            <a:r>
              <a:rPr lang="en-US"/>
              <a:t>Subtitle</a:t>
            </a:r>
          </a:p>
          <a:p>
            <a:pPr lvl="0"/>
            <a:r>
              <a:rPr lang="en-US"/>
              <a:t>02</a:t>
            </a:r>
          </a:p>
          <a:p>
            <a:pPr lvl="1"/>
            <a:r>
              <a:rPr lang="en-US"/>
              <a:t>Chapter title</a:t>
            </a:r>
          </a:p>
          <a:p>
            <a:pPr lvl="2"/>
            <a:r>
              <a:rPr lang="en-US"/>
              <a:t>Subtitle</a:t>
            </a:r>
          </a:p>
          <a:p>
            <a:pPr lvl="0"/>
            <a:r>
              <a:rPr lang="en-US"/>
              <a:t>03</a:t>
            </a:r>
          </a:p>
          <a:p>
            <a:pPr lvl="1"/>
            <a:r>
              <a:rPr lang="en-US"/>
              <a:t>Chapter title</a:t>
            </a:r>
          </a:p>
          <a:p>
            <a:pPr lvl="2"/>
            <a:r>
              <a:rPr lang="en-US"/>
              <a:t>Subtitle</a:t>
            </a:r>
          </a:p>
          <a:p>
            <a:pPr lvl="0"/>
            <a:r>
              <a:rPr lang="en-US"/>
              <a:t>04</a:t>
            </a:r>
          </a:p>
          <a:p>
            <a:pPr lvl="1"/>
            <a:r>
              <a:rPr lang="en-US"/>
              <a:t>Chapter title</a:t>
            </a:r>
          </a:p>
          <a:p>
            <a:pPr lvl="2"/>
            <a:r>
              <a:rPr lang="en-US"/>
              <a:t>Subtitle</a:t>
            </a:r>
          </a:p>
        </p:txBody>
      </p:sp>
      <p:sp>
        <p:nvSpPr>
          <p:cNvPr id="7" name="Text Placeholder 10">
            <a:extLst>
              <a:ext uri="{FF2B5EF4-FFF2-40B4-BE49-F238E27FC236}">
                <a16:creationId xmlns:a16="http://schemas.microsoft.com/office/drawing/2014/main" id="{9AE0E575-58B5-952A-A5EF-8C65D3A3A57B}"/>
              </a:ext>
            </a:extLst>
          </p:cNvPr>
          <p:cNvSpPr>
            <a:spLocks noGrp="1"/>
          </p:cNvSpPr>
          <p:nvPr>
            <p:ph type="body" sz="quarter" idx="25" hasCustomPrompt="1"/>
          </p:nvPr>
        </p:nvSpPr>
        <p:spPr>
          <a:xfrm>
            <a:off x="7954916" y="885564"/>
            <a:ext cx="3383280" cy="4754880"/>
          </a:xfrm>
          <a:solidFill>
            <a:schemeClr val="bg1"/>
          </a:solidFill>
          <a:effectLst>
            <a:outerShdw dist="38100" dir="16200000" rotWithShape="0">
              <a:schemeClr val="accent1"/>
            </a:outerShdw>
          </a:effectLst>
        </p:spPr>
        <p:txBody>
          <a:bodyPr lIns="182880" tIns="365760" bIns="182880">
            <a:noAutofit/>
          </a:bodyPr>
          <a:lstStyle>
            <a:lvl1pPr marL="0" indent="0">
              <a:spcBef>
                <a:spcPts val="3000"/>
              </a:spcBef>
              <a:buNone/>
              <a:defRPr sz="1600" b="0">
                <a:latin typeface="+mj-lt"/>
              </a:defRPr>
            </a:lvl1pPr>
            <a:lvl2pPr marL="0" indent="0">
              <a:spcBef>
                <a:spcPts val="300"/>
              </a:spcBef>
              <a:buNone/>
              <a:defRPr sz="1400"/>
            </a:lvl2pPr>
            <a:lvl3pPr marL="200025" indent="-200025">
              <a:defRPr sz="1200"/>
            </a:lvl3pPr>
          </a:lstStyle>
          <a:p>
            <a:pPr lvl="0"/>
            <a:r>
              <a:rPr lang="en-US"/>
              <a:t>05</a:t>
            </a:r>
          </a:p>
          <a:p>
            <a:pPr lvl="1"/>
            <a:r>
              <a:rPr lang="en-US"/>
              <a:t>Chapter title</a:t>
            </a:r>
          </a:p>
          <a:p>
            <a:pPr lvl="2"/>
            <a:r>
              <a:rPr lang="en-US"/>
              <a:t>Subtitle</a:t>
            </a:r>
          </a:p>
          <a:p>
            <a:pPr lvl="0"/>
            <a:r>
              <a:rPr lang="en-US"/>
              <a:t>06</a:t>
            </a:r>
          </a:p>
          <a:p>
            <a:pPr lvl="1"/>
            <a:r>
              <a:rPr lang="en-US"/>
              <a:t>Chapter title</a:t>
            </a:r>
          </a:p>
          <a:p>
            <a:pPr lvl="2"/>
            <a:r>
              <a:rPr lang="en-US"/>
              <a:t>Subtitle</a:t>
            </a:r>
          </a:p>
          <a:p>
            <a:pPr lvl="0"/>
            <a:r>
              <a:rPr lang="en-US"/>
              <a:t>07</a:t>
            </a:r>
          </a:p>
          <a:p>
            <a:pPr lvl="1"/>
            <a:r>
              <a:rPr lang="en-US"/>
              <a:t>Chapter title</a:t>
            </a:r>
          </a:p>
          <a:p>
            <a:pPr lvl="2"/>
            <a:r>
              <a:rPr lang="en-US"/>
              <a:t>Subtitle</a:t>
            </a:r>
          </a:p>
          <a:p>
            <a:pPr lvl="0"/>
            <a:r>
              <a:rPr lang="en-US"/>
              <a:t>08</a:t>
            </a:r>
          </a:p>
          <a:p>
            <a:pPr lvl="1"/>
            <a:r>
              <a:rPr lang="en-US"/>
              <a:t>Chapter title</a:t>
            </a:r>
          </a:p>
          <a:p>
            <a:pPr lvl="2"/>
            <a:r>
              <a:rPr lang="en-US"/>
              <a:t>Subtitle</a:t>
            </a:r>
          </a:p>
        </p:txBody>
      </p:sp>
      <p:cxnSp>
        <p:nvCxnSpPr>
          <p:cNvPr id="8" name="Straight Connector 7">
            <a:extLst>
              <a:ext uri="{FF2B5EF4-FFF2-40B4-BE49-F238E27FC236}">
                <a16:creationId xmlns:a16="http://schemas.microsoft.com/office/drawing/2014/main" id="{982FAD94-8F61-DEBD-AC21-259838FF9096}"/>
              </a:ext>
              <a:ext uri="{C183D7F6-B498-43B3-948B-1728B52AA6E4}">
                <adec:decorative xmlns:adec="http://schemas.microsoft.com/office/drawing/2017/decorative" val="1"/>
              </a:ext>
            </a:extLst>
          </p:cNvPr>
          <p:cNvCxnSpPr>
            <a:cxnSpLocks/>
          </p:cNvCxnSpPr>
          <p:nvPr userDrawn="1"/>
        </p:nvCxnSpPr>
        <p:spPr>
          <a:xfrm>
            <a:off x="7636519" y="941832"/>
            <a:ext cx="0" cy="4781997"/>
          </a:xfrm>
          <a:prstGeom prst="line">
            <a:avLst/>
          </a:prstGeom>
          <a:ln w="127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74235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Agenda or TOC Styl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417628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79778"/>
            <a:ext cx="4161981" cy="553998"/>
          </a:xfrm>
        </p:spPr>
        <p:txBody>
          <a:bodyPr wrap="square" rIns="0" anchor="ctr" anchorCtr="0">
            <a:spAutoFit/>
          </a:bodyPr>
          <a:lstStyle>
            <a:lvl1pPr>
              <a:lnSpc>
                <a:spcPct val="100000"/>
              </a:lnSpc>
              <a:defRPr sz="3600" b="0" spc="-49" baseline="0">
                <a:solidFill>
                  <a:schemeClr val="bg1"/>
                </a:solidFill>
                <a:latin typeface="+mj-lt"/>
                <a:cs typeface="Segoe UI Semilight" panose="020B0402040204020203" pitchFamily="34" charset="0"/>
              </a:defRPr>
            </a:lvl1pPr>
          </a:lstStyle>
          <a:p>
            <a:r>
              <a:rPr lang="en-US"/>
              <a:t>Thank you.</a:t>
            </a:r>
          </a:p>
        </p:txBody>
      </p:sp>
      <p:sp>
        <p:nvSpPr>
          <p:cNvPr id="3" name="Picture Placeholder 2">
            <a:extLst>
              <a:ext uri="{FF2B5EF4-FFF2-40B4-BE49-F238E27FC236}">
                <a16:creationId xmlns:a16="http://schemas.microsoft.com/office/drawing/2014/main" id="{9F2ABE5E-72F8-C3E1-A08E-0271DA50050B}"/>
              </a:ext>
              <a:ext uri="{C183D7F6-B498-43B3-948B-1728B52AA6E4}">
                <adec:decorative xmlns:adec="http://schemas.microsoft.com/office/drawing/2017/decorative" val="1"/>
              </a:ext>
            </a:extLst>
          </p:cNvPr>
          <p:cNvSpPr>
            <a:spLocks noGrp="1"/>
          </p:cNvSpPr>
          <p:nvPr>
            <p:ph type="pic" sz="quarter" idx="13" hasCustomPrompt="1"/>
          </p:nvPr>
        </p:nvSpPr>
        <p:spPr>
          <a:xfrm>
            <a:off x="5209580" y="-1"/>
            <a:ext cx="6982420" cy="6858001"/>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t" anchorCtr="0">
            <a:noAutofit/>
          </a:bodyPr>
          <a:lstStyle>
            <a:lvl1pPr algn="ctr">
              <a:defRPr lang="en-US" sz="1600" b="1">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spTree>
    <p:extLst>
      <p:ext uri="{BB962C8B-B14F-4D97-AF65-F5344CB8AC3E}">
        <p14:creationId xmlns:p14="http://schemas.microsoft.com/office/powerpoint/2010/main" val="355502970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pic>
        <p:nvPicPr>
          <p:cNvPr id="2" name="MS logo white - EMF" descr="Microsoft logo white text version">
            <a:extLst>
              <a:ext uri="{FF2B5EF4-FFF2-40B4-BE49-F238E27FC236}">
                <a16:creationId xmlns:a16="http://schemas.microsoft.com/office/drawing/2014/main" id="{962D3685-4435-423E-AC9A-86C3F6305A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18833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F8EAB8BC-F57E-DBF2-933C-71787F6081F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 r="1689" b="7979"/>
          <a:stretch/>
        </p:blipFill>
        <p:spPr bwMode="black">
          <a:xfrm>
            <a:off x="283297" y="281709"/>
            <a:ext cx="2398943" cy="830811"/>
          </a:xfrm>
          <a:prstGeom prst="rect">
            <a:avLst/>
          </a:prstGeom>
        </p:spPr>
      </p:pic>
    </p:spTree>
    <p:extLst>
      <p:ext uri="{BB962C8B-B14F-4D97-AF65-F5344CB8AC3E}">
        <p14:creationId xmlns:p14="http://schemas.microsoft.com/office/powerpoint/2010/main" val="13809167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9447976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7745490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Character divider">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F4B68916-5D2D-8209-6D4D-AC675FF5D9A5}"/>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solidFill>
            <a:schemeClr val="accent1"/>
          </a:solidFill>
          <a:ln>
            <a:no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585216" y="3179701"/>
            <a:ext cx="3914213" cy="498598"/>
          </a:xfrm>
          <a:noFill/>
        </p:spPr>
        <p:txBody>
          <a:bodyPr wrap="square" lIns="0" tIns="0" rIns="0" bIns="0" anchor="ctr"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Title</a:t>
            </a:r>
          </a:p>
        </p:txBody>
      </p:sp>
      <p:sp>
        <p:nvSpPr>
          <p:cNvPr id="6" name="Picture Placeholder 5">
            <a:extLst>
              <a:ext uri="{FF2B5EF4-FFF2-40B4-BE49-F238E27FC236}">
                <a16:creationId xmlns:a16="http://schemas.microsoft.com/office/drawing/2014/main" id="{5058A55F-CF18-5146-6C5F-54AFFA877294}"/>
              </a:ext>
            </a:extLst>
          </p:cNvPr>
          <p:cNvSpPr>
            <a:spLocks noGrp="1"/>
          </p:cNvSpPr>
          <p:nvPr>
            <p:ph type="pic" sz="quarter" idx="10"/>
          </p:nvPr>
        </p:nvSpPr>
        <p:spPr>
          <a:xfrm>
            <a:off x="5358384" y="2350008"/>
            <a:ext cx="2157984" cy="2157984"/>
          </a:xfrm>
          <a:prstGeom prst="ellipse">
            <a:avLst/>
          </a:prstGeom>
          <a:effectLst>
            <a:innerShdw blurRad="127000" dist="127000" dir="13500000">
              <a:prstClr val="black">
                <a:alpha val="50000"/>
              </a:prstClr>
            </a:innerShdw>
          </a:effectLst>
        </p:spPr>
        <p:txBody>
          <a:bodyPr>
            <a:noAutofit/>
          </a:bodyPr>
          <a:lstStyle/>
          <a:p>
            <a:endParaRPr lang="en-US"/>
          </a:p>
        </p:txBody>
      </p:sp>
    </p:spTree>
    <p:extLst>
      <p:ext uri="{BB962C8B-B14F-4D97-AF65-F5344CB8AC3E}">
        <p14:creationId xmlns:p14="http://schemas.microsoft.com/office/powerpoint/2010/main" val="422575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eam recap">
    <p:spTree>
      <p:nvGrpSpPr>
        <p:cNvPr id="1" name=""/>
        <p:cNvGrpSpPr/>
        <p:nvPr/>
      </p:nvGrpSpPr>
      <p:grpSpPr>
        <a:xfrm>
          <a:off x="0" y="0"/>
          <a:ext cx="0" cy="0"/>
          <a:chOff x="0" y="0"/>
          <a:chExt cx="0" cy="0"/>
        </a:xfrm>
      </p:grpSpPr>
      <p:sp>
        <p:nvSpPr>
          <p:cNvPr id="9" name="Rectangle: Top Corners Rounded 7">
            <a:extLst>
              <a:ext uri="{FF2B5EF4-FFF2-40B4-BE49-F238E27FC236}">
                <a16:creationId xmlns:a16="http://schemas.microsoft.com/office/drawing/2014/main" id="{B83ECF8F-90EE-F9B9-7EF2-06BD349C3FD4}"/>
              </a:ext>
              <a:ext uri="{C183D7F6-B498-43B3-948B-1728B52AA6E4}">
                <adec:decorative xmlns:adec="http://schemas.microsoft.com/office/drawing/2017/decorative" val="1"/>
              </a:ext>
            </a:extLst>
          </p:cNvPr>
          <p:cNvSpPr/>
          <p:nvPr userDrawn="1"/>
        </p:nvSpPr>
        <p:spPr bwMode="auto">
          <a:xfrm>
            <a:off x="-15378" y="-995"/>
            <a:ext cx="12207378" cy="342932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2" name="Title 1">
            <a:extLst>
              <a:ext uri="{FF2B5EF4-FFF2-40B4-BE49-F238E27FC236}">
                <a16:creationId xmlns:a16="http://schemas.microsoft.com/office/drawing/2014/main" id="{6D008A96-6ACD-731D-11D6-A7F2CFA02B5F}"/>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2859B128-9E61-5614-DEF6-ED87FD819746}"/>
              </a:ext>
            </a:extLst>
          </p:cNvPr>
          <p:cNvSpPr>
            <a:spLocks noGrp="1"/>
          </p:cNvSpPr>
          <p:nvPr>
            <p:ph type="body" sz="quarter" idx="10"/>
          </p:nvPr>
        </p:nvSpPr>
        <p:spPr>
          <a:xfrm>
            <a:off x="574675" y="1490472"/>
            <a:ext cx="4050792" cy="707886"/>
          </a:xfrm>
        </p:spPr>
        <p:txBody>
          <a:bodyPr/>
          <a:lstStyle>
            <a:lvl1pPr>
              <a:defRPr>
                <a:solidFill>
                  <a:schemeClr val="bg1"/>
                </a:solidFill>
              </a:defRPr>
            </a:lvl1pPr>
            <a:lvl2pP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2" name="Rectangle: Rounded Corners 11">
            <a:extLst>
              <a:ext uri="{FF2B5EF4-FFF2-40B4-BE49-F238E27FC236}">
                <a16:creationId xmlns:a16="http://schemas.microsoft.com/office/drawing/2014/main" id="{7B50C808-63E4-2E8A-0598-23483A2E5209}"/>
              </a:ext>
              <a:ext uri="{C183D7F6-B498-43B3-948B-1728B52AA6E4}">
                <adec:decorative xmlns:adec="http://schemas.microsoft.com/office/drawing/2017/decorative" val="1"/>
              </a:ext>
            </a:extLst>
          </p:cNvPr>
          <p:cNvSpPr/>
          <p:nvPr userDrawn="1"/>
        </p:nvSpPr>
        <p:spPr bwMode="auto">
          <a:xfrm>
            <a:off x="4953966" y="1484307"/>
            <a:ext cx="5891978" cy="3666428"/>
          </a:xfrm>
          <a:prstGeom prst="roundRect">
            <a:avLst>
              <a:gd name="adj" fmla="val 2955"/>
            </a:avLst>
          </a:prstGeom>
          <a:solidFill>
            <a:schemeClr val="bg1">
              <a:lumMod val="95000"/>
            </a:schemeClr>
          </a:solidFill>
          <a:ln>
            <a:noFill/>
            <a:headEnd type="none" w="med" len="med"/>
            <a:tailEnd type="none" w="med" len="med"/>
          </a:ln>
          <a:effectLst>
            <a:outerShdw blurRad="127000" dist="127000" dir="2700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74320" rIns="182880" bIns="146304" numCol="1" spcCol="0" rtlCol="0" fromWordArt="0" anchor="t" anchorCtr="0" forceAA="0" compatLnSpc="1">
            <a:prstTxWarp prst="textNoShape">
              <a:avLst/>
            </a:prstTxWarp>
            <a:noAutofit/>
          </a:bodyPr>
          <a:lstStyle/>
          <a:p>
            <a:pPr defTabSz="914367">
              <a:spcBef>
                <a:spcPts val="600"/>
              </a:spcBef>
              <a:spcAft>
                <a:spcPts val="600"/>
              </a:spcAft>
            </a:pPr>
            <a:endParaRPr lang="en-US" sz="1050" err="1">
              <a:solidFill>
                <a:srgbClr val="0078D4"/>
              </a:solidFill>
              <a:latin typeface="Segoe UI Semibold"/>
              <a:cs typeface="Segoe UI"/>
            </a:endParaRPr>
          </a:p>
        </p:txBody>
      </p:sp>
      <p:sp>
        <p:nvSpPr>
          <p:cNvPr id="14" name="Text Placeholder 13">
            <a:extLst>
              <a:ext uri="{FF2B5EF4-FFF2-40B4-BE49-F238E27FC236}">
                <a16:creationId xmlns:a16="http://schemas.microsoft.com/office/drawing/2014/main" id="{84BEFE69-5F38-DAC4-A2E7-CF9A06D380DB}"/>
              </a:ext>
            </a:extLst>
          </p:cNvPr>
          <p:cNvSpPr>
            <a:spLocks noGrp="1"/>
          </p:cNvSpPr>
          <p:nvPr>
            <p:ph type="body" sz="quarter" idx="11"/>
          </p:nvPr>
        </p:nvSpPr>
        <p:spPr>
          <a:xfrm>
            <a:off x="5221224" y="1741488"/>
            <a:ext cx="5376672" cy="1517338"/>
          </a:xfrm>
        </p:spPr>
        <p:txBody>
          <a:bodyPr/>
          <a:lstStyle>
            <a:lvl1pPr>
              <a:spcBef>
                <a:spcPts val="2400"/>
              </a:spcBef>
              <a:defRPr sz="2000">
                <a:latin typeface="+mn-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32429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42" presetClass="path" presetSubtype="0" decel="100000" fill="hold" grpId="1" nodeType="withEffect">
                                  <p:stCondLst>
                                    <p:cond delay="0"/>
                                  </p:stCondLst>
                                  <p:childTnLst>
                                    <p:animMotion origin="layout" path="M -1.45833E-6 2.96296E-6 L -1.45833E-6 0.04166 " pathEditMode="relative" rAng="0" ptsTypes="AA">
                                      <p:cBhvr>
                                        <p:cTn id="9" dur="750" spd="-100000" fill="hold"/>
                                        <p:tgtEl>
                                          <p:spTgt spid="14"/>
                                        </p:tgtEl>
                                        <p:attrNameLst>
                                          <p:attrName>ppt_x</p:attrName>
                                          <p:attrName>ppt_y</p:attrName>
                                        </p:attrNameLst>
                                      </p:cBhvr>
                                      <p:rCtr x="0" y="2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tmplLst>
          <p:tmpl>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4" grpId="1"/>
    </p:bld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eam output">
    <p:spTree>
      <p:nvGrpSpPr>
        <p:cNvPr id="1" name=""/>
        <p:cNvGrpSpPr/>
        <p:nvPr/>
      </p:nvGrpSpPr>
      <p:grpSpPr>
        <a:xfrm>
          <a:off x="0" y="0"/>
          <a:ext cx="0" cy="0"/>
          <a:chOff x="0" y="0"/>
          <a:chExt cx="0" cy="0"/>
        </a:xfrm>
      </p:grpSpPr>
      <p:sp>
        <p:nvSpPr>
          <p:cNvPr id="3" name="Rectangle: Top Corners Rounded 7">
            <a:extLst>
              <a:ext uri="{FF2B5EF4-FFF2-40B4-BE49-F238E27FC236}">
                <a16:creationId xmlns:a16="http://schemas.microsoft.com/office/drawing/2014/main" id="{C6DAC05F-BD84-89B6-647A-46365CE87A1A}"/>
              </a:ext>
              <a:ext uri="{C183D7F6-B498-43B3-948B-1728B52AA6E4}">
                <adec:decorative xmlns:adec="http://schemas.microsoft.com/office/drawing/2017/decorative" val="1"/>
              </a:ext>
            </a:extLst>
          </p:cNvPr>
          <p:cNvSpPr/>
          <p:nvPr userDrawn="1"/>
        </p:nvSpPr>
        <p:spPr bwMode="auto">
          <a:xfrm>
            <a:off x="-15378" y="-995"/>
            <a:ext cx="12207378" cy="342932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2" name="Title 1">
            <a:extLst>
              <a:ext uri="{FF2B5EF4-FFF2-40B4-BE49-F238E27FC236}">
                <a16:creationId xmlns:a16="http://schemas.microsoft.com/office/drawing/2014/main" id="{70D0FD5D-59B1-723F-28C0-ED0A2F275C85}"/>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837947271"/>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Immersive experience">
    <p:bg>
      <p:bgPr>
        <a:solidFill>
          <a:schemeClr val="accent1"/>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solidFill>
            <a:schemeClr val="bg1"/>
          </a:solidFill>
          <a:ln>
            <a:no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584026" y="2999232"/>
            <a:ext cx="5149118" cy="430887"/>
          </a:xfrm>
        </p:spPr>
        <p:txBody>
          <a:bodyPr wrap="square" rIns="0" anchor="b"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Highlighted text layout blue</a:t>
            </a:r>
          </a:p>
        </p:txBody>
      </p:sp>
      <p:sp>
        <p:nvSpPr>
          <p:cNvPr id="3" name="Text Placeholder 2">
            <a:extLst>
              <a:ext uri="{FF2B5EF4-FFF2-40B4-BE49-F238E27FC236}">
                <a16:creationId xmlns:a16="http://schemas.microsoft.com/office/drawing/2014/main" id="{3F486886-903E-9986-8B16-01CD6A957CF7}"/>
              </a:ext>
            </a:extLst>
          </p:cNvPr>
          <p:cNvSpPr>
            <a:spLocks noGrp="1"/>
          </p:cNvSpPr>
          <p:nvPr>
            <p:ph type="body" sz="quarter" idx="11" hasCustomPrompt="1"/>
          </p:nvPr>
        </p:nvSpPr>
        <p:spPr>
          <a:xfrm>
            <a:off x="574676" y="3575304"/>
            <a:ext cx="5156936" cy="276999"/>
          </a:xfrm>
        </p:spPr>
        <p:txBody>
          <a:bodyPr tIns="0"/>
          <a:lstStyle>
            <a:lvl1pPr>
              <a:defRPr sz="1800">
                <a:solidFill>
                  <a:schemeClr val="tx1"/>
                </a:solidFill>
                <a:latin typeface="+mj-lt"/>
              </a:defRPr>
            </a:lvl1pPr>
          </a:lstStyle>
          <a:p>
            <a:pPr lvl="0"/>
            <a:r>
              <a:rPr lang="en-US"/>
              <a:t>Subtitle</a:t>
            </a:r>
          </a:p>
        </p:txBody>
      </p:sp>
    </p:spTree>
    <p:extLst>
      <p:ext uri="{BB962C8B-B14F-4D97-AF65-F5344CB8AC3E}">
        <p14:creationId xmlns:p14="http://schemas.microsoft.com/office/powerpoint/2010/main" val="56472976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090031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cSld name="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p:nvPicPr>
        <p:blipFill>
          <a:blip r:embed="rId2"/>
          <a:stretch>
            <a:fillRect/>
          </a:stretch>
        </p:blipFill>
        <p:spPr>
          <a:xfrm>
            <a:off x="526009" y="5897620"/>
            <a:ext cx="2308795" cy="294139"/>
          </a:xfrm>
          <a:prstGeom prst="rect">
            <a:avLst/>
          </a:prstGeom>
        </p:spPr>
      </p:pic>
    </p:spTree>
    <p:extLst>
      <p:ext uri="{BB962C8B-B14F-4D97-AF65-F5344CB8AC3E}">
        <p14:creationId xmlns:p14="http://schemas.microsoft.com/office/powerpoint/2010/main" val="34418766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837610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2125572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1599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 Title">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userDrawn="1"/>
        </p:nvPicPr>
        <p:blipFill>
          <a:blip r:embed="rId2"/>
          <a:stretch>
            <a:fillRect/>
          </a:stretch>
        </p:blipFill>
        <p:spPr>
          <a:xfrm>
            <a:off x="582044" y="585789"/>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13285"/>
            <a:ext cx="4167887" cy="920252"/>
          </a:xfrm>
          <a:prstGeom prst="rect">
            <a:avLst/>
          </a:prstGeo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9" name="Picture 8" descr="Icon&#10;&#10;Description automatically generated">
            <a:extLst>
              <a:ext uri="{FF2B5EF4-FFF2-40B4-BE49-F238E27FC236}">
                <a16:creationId xmlns:a16="http://schemas.microsoft.com/office/drawing/2014/main" id="{CB6D3FA3-C210-4270-964A-C6A0069D59E2}"/>
              </a:ext>
            </a:extLst>
          </p:cNvPr>
          <p:cNvPicPr>
            <a:picLocks noChangeAspect="1"/>
          </p:cNvPicPr>
          <p:nvPr userDrawn="1"/>
        </p:nvPicPr>
        <p:blipFill>
          <a:blip r:embed="rId3"/>
          <a:stretch>
            <a:fillRect/>
          </a:stretch>
        </p:blipFill>
        <p:spPr bwMode="invGray">
          <a:xfrm>
            <a:off x="4671100" y="0"/>
            <a:ext cx="7520900" cy="6858000"/>
          </a:xfrm>
          <a:prstGeom prst="rect">
            <a:avLst/>
          </a:prstGeom>
        </p:spPr>
      </p:pic>
    </p:spTree>
    <p:extLst>
      <p:ext uri="{BB962C8B-B14F-4D97-AF65-F5344CB8AC3E}">
        <p14:creationId xmlns:p14="http://schemas.microsoft.com/office/powerpoint/2010/main" val="38332193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54438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258558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56345" y="365125"/>
            <a:ext cx="10397455" cy="937393"/>
          </a:xfrm>
          <a:prstGeom prst="rect">
            <a:avLst/>
          </a:prstGeom>
        </p:spPr>
        <p:txBody>
          <a:bodyPr/>
          <a:lstStyle>
            <a:lvl1pP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15" name="Graphic 14">
            <a:extLst>
              <a:ext uri="{FF2B5EF4-FFF2-40B4-BE49-F238E27FC236}">
                <a16:creationId xmlns:a16="http://schemas.microsoft.com/office/drawing/2014/main" id="{57B293E3-6C4A-3A35-AAF2-1D2E3C3A414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0615" y="1309892"/>
            <a:ext cx="10447802" cy="63868"/>
          </a:xfrm>
          <a:prstGeom prst="rect">
            <a:avLst/>
          </a:prstGeom>
        </p:spPr>
      </p:pic>
      <p:sp>
        <p:nvSpPr>
          <p:cNvPr id="16" name="Content Placeholder 2">
            <a:extLst>
              <a:ext uri="{FF2B5EF4-FFF2-40B4-BE49-F238E27FC236}">
                <a16:creationId xmlns:a16="http://schemas.microsoft.com/office/drawing/2014/main" id="{FF8A83CE-1D77-F54D-0DE2-187611E97985}"/>
              </a:ext>
            </a:extLst>
          </p:cNvPr>
          <p:cNvSpPr>
            <a:spLocks noGrp="1"/>
          </p:cNvSpPr>
          <p:nvPr>
            <p:ph idx="1" hasCustomPrompt="1"/>
          </p:nvPr>
        </p:nvSpPr>
        <p:spPr>
          <a:xfrm>
            <a:off x="1753050" y="2030146"/>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7" name="Content Placeholder 2">
            <a:extLst>
              <a:ext uri="{FF2B5EF4-FFF2-40B4-BE49-F238E27FC236}">
                <a16:creationId xmlns:a16="http://schemas.microsoft.com/office/drawing/2014/main" id="{3F3E33F6-467A-6033-E165-B6AEBF7C2EA1}"/>
              </a:ext>
            </a:extLst>
          </p:cNvPr>
          <p:cNvSpPr>
            <a:spLocks noGrp="1"/>
          </p:cNvSpPr>
          <p:nvPr>
            <p:ph idx="10" hasCustomPrompt="1"/>
          </p:nvPr>
        </p:nvSpPr>
        <p:spPr>
          <a:xfrm>
            <a:off x="1753050" y="2780333"/>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8" name="Content Placeholder 2">
            <a:extLst>
              <a:ext uri="{FF2B5EF4-FFF2-40B4-BE49-F238E27FC236}">
                <a16:creationId xmlns:a16="http://schemas.microsoft.com/office/drawing/2014/main" id="{B6FBAF6C-EF38-86F6-F859-6DAE6B8F682F}"/>
              </a:ext>
            </a:extLst>
          </p:cNvPr>
          <p:cNvSpPr>
            <a:spLocks noGrp="1"/>
          </p:cNvSpPr>
          <p:nvPr>
            <p:ph idx="11" hasCustomPrompt="1"/>
          </p:nvPr>
        </p:nvSpPr>
        <p:spPr>
          <a:xfrm>
            <a:off x="1753050" y="353052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9" name="Content Placeholder 2">
            <a:extLst>
              <a:ext uri="{FF2B5EF4-FFF2-40B4-BE49-F238E27FC236}">
                <a16:creationId xmlns:a16="http://schemas.microsoft.com/office/drawing/2014/main" id="{2BB5B109-F9DB-EFF0-65E6-3850A6814FB7}"/>
              </a:ext>
            </a:extLst>
          </p:cNvPr>
          <p:cNvSpPr>
            <a:spLocks noGrp="1"/>
          </p:cNvSpPr>
          <p:nvPr>
            <p:ph idx="12" hasCustomPrompt="1"/>
          </p:nvPr>
        </p:nvSpPr>
        <p:spPr>
          <a:xfrm>
            <a:off x="1753050" y="431098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0" name="Content Placeholder 2">
            <a:extLst>
              <a:ext uri="{FF2B5EF4-FFF2-40B4-BE49-F238E27FC236}">
                <a16:creationId xmlns:a16="http://schemas.microsoft.com/office/drawing/2014/main" id="{E7AB8CBD-4A44-5EFA-AC2C-2CD8E65FD024}"/>
              </a:ext>
            </a:extLst>
          </p:cNvPr>
          <p:cNvSpPr>
            <a:spLocks noGrp="1"/>
          </p:cNvSpPr>
          <p:nvPr>
            <p:ph idx="13" hasCustomPrompt="1"/>
          </p:nvPr>
        </p:nvSpPr>
        <p:spPr>
          <a:xfrm>
            <a:off x="1753049" y="509144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1" name="Content Placeholder 2">
            <a:extLst>
              <a:ext uri="{FF2B5EF4-FFF2-40B4-BE49-F238E27FC236}">
                <a16:creationId xmlns:a16="http://schemas.microsoft.com/office/drawing/2014/main" id="{2BB8A38F-F58A-D576-715B-4F96C863B9A8}"/>
              </a:ext>
            </a:extLst>
          </p:cNvPr>
          <p:cNvSpPr>
            <a:spLocks noGrp="1"/>
          </p:cNvSpPr>
          <p:nvPr>
            <p:ph idx="14" hasCustomPrompt="1"/>
          </p:nvPr>
        </p:nvSpPr>
        <p:spPr>
          <a:xfrm>
            <a:off x="6931330" y="2030146"/>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2" name="Content Placeholder 2">
            <a:extLst>
              <a:ext uri="{FF2B5EF4-FFF2-40B4-BE49-F238E27FC236}">
                <a16:creationId xmlns:a16="http://schemas.microsoft.com/office/drawing/2014/main" id="{58B0E59C-D3E9-F82F-96B5-C4EB095140F1}"/>
              </a:ext>
            </a:extLst>
          </p:cNvPr>
          <p:cNvSpPr>
            <a:spLocks noGrp="1"/>
          </p:cNvSpPr>
          <p:nvPr>
            <p:ph idx="15" hasCustomPrompt="1"/>
          </p:nvPr>
        </p:nvSpPr>
        <p:spPr>
          <a:xfrm>
            <a:off x="6931330" y="2780333"/>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3" name="Content Placeholder 2">
            <a:extLst>
              <a:ext uri="{FF2B5EF4-FFF2-40B4-BE49-F238E27FC236}">
                <a16:creationId xmlns:a16="http://schemas.microsoft.com/office/drawing/2014/main" id="{57425256-B227-95F4-34CE-27F283735C10}"/>
              </a:ext>
            </a:extLst>
          </p:cNvPr>
          <p:cNvSpPr>
            <a:spLocks noGrp="1"/>
          </p:cNvSpPr>
          <p:nvPr>
            <p:ph idx="16" hasCustomPrompt="1"/>
          </p:nvPr>
        </p:nvSpPr>
        <p:spPr>
          <a:xfrm>
            <a:off x="6931330" y="353052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4" name="Content Placeholder 2">
            <a:extLst>
              <a:ext uri="{FF2B5EF4-FFF2-40B4-BE49-F238E27FC236}">
                <a16:creationId xmlns:a16="http://schemas.microsoft.com/office/drawing/2014/main" id="{0E03B2AC-23CA-2742-B7F5-BAF945F64B74}"/>
              </a:ext>
            </a:extLst>
          </p:cNvPr>
          <p:cNvSpPr>
            <a:spLocks noGrp="1"/>
          </p:cNvSpPr>
          <p:nvPr>
            <p:ph idx="17" hasCustomPrompt="1"/>
          </p:nvPr>
        </p:nvSpPr>
        <p:spPr>
          <a:xfrm>
            <a:off x="6931330" y="431098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5" name="Content Placeholder 2">
            <a:extLst>
              <a:ext uri="{FF2B5EF4-FFF2-40B4-BE49-F238E27FC236}">
                <a16:creationId xmlns:a16="http://schemas.microsoft.com/office/drawing/2014/main" id="{CA4C5B48-8735-181F-75FB-EB067D18ABBD}"/>
              </a:ext>
            </a:extLst>
          </p:cNvPr>
          <p:cNvSpPr>
            <a:spLocks noGrp="1"/>
          </p:cNvSpPr>
          <p:nvPr>
            <p:ph idx="18" hasCustomPrompt="1"/>
          </p:nvPr>
        </p:nvSpPr>
        <p:spPr>
          <a:xfrm>
            <a:off x="6931329" y="509144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28971407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46427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55175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51604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268162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39345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440654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99964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663163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7329076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291414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56345" y="365125"/>
            <a:ext cx="10397455" cy="937393"/>
          </a:xfrm>
          <a:prstGeom prst="rect">
            <a:avLst/>
          </a:prstGeom>
        </p:spPr>
        <p:txBody>
          <a:bodyPr/>
          <a:lstStyle>
            <a:lvl1pPr>
              <a:defRPr>
                <a:latin typeface="Montserrat Black" panose="00000A00000000000000"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p:nvPr>
        </p:nvSpPr>
        <p:spPr>
          <a:xfrm>
            <a:off x="956345" y="1510018"/>
            <a:ext cx="10397455" cy="4666945"/>
          </a:xfrm>
          <a:prstGeom prst="rect">
            <a:avLst/>
          </a:prstGeo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15" name="Graphic 14">
            <a:extLst>
              <a:ext uri="{FF2B5EF4-FFF2-40B4-BE49-F238E27FC236}">
                <a16:creationId xmlns:a16="http://schemas.microsoft.com/office/drawing/2014/main" id="{57B293E3-6C4A-3A35-AAF2-1D2E3C3A414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0615" y="1309892"/>
            <a:ext cx="10447802" cy="63868"/>
          </a:xfrm>
          <a:prstGeom prst="rect">
            <a:avLst/>
          </a:prstGeom>
        </p:spPr>
      </p:pic>
    </p:spTree>
    <p:extLst>
      <p:ext uri="{BB962C8B-B14F-4D97-AF65-F5344CB8AC3E}">
        <p14:creationId xmlns:p14="http://schemas.microsoft.com/office/powerpoint/2010/main" val="15741922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7493305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3274023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227359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25483507"/>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110293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327633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4742977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033312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0519667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8818133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4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61152"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hasCustomPrompt="1"/>
          </p:nvPr>
        </p:nvSpPr>
        <p:spPr>
          <a:xfrm>
            <a:off x="1598453" y="5017333"/>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5" name="Graphic 4">
            <a:extLst>
              <a:ext uri="{FF2B5EF4-FFF2-40B4-BE49-F238E27FC236}">
                <a16:creationId xmlns:a16="http://schemas.microsoft.com/office/drawing/2014/main" id="{3A31D84C-9E2C-92BA-A602-860E923E930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514895" y="2723912"/>
            <a:ext cx="9113723" cy="1920661"/>
          </a:xfrm>
          <a:prstGeom prst="rect">
            <a:avLst/>
          </a:prstGeom>
        </p:spPr>
      </p:pic>
      <p:sp>
        <p:nvSpPr>
          <p:cNvPr id="6" name="Content Placeholder 2">
            <a:extLst>
              <a:ext uri="{FF2B5EF4-FFF2-40B4-BE49-F238E27FC236}">
                <a16:creationId xmlns:a16="http://schemas.microsoft.com/office/drawing/2014/main" id="{7D90225C-959D-AC04-C01E-758A17A39445}"/>
              </a:ext>
            </a:extLst>
          </p:cNvPr>
          <p:cNvSpPr>
            <a:spLocks noGrp="1"/>
          </p:cNvSpPr>
          <p:nvPr>
            <p:ph idx="10" hasCustomPrompt="1"/>
          </p:nvPr>
        </p:nvSpPr>
        <p:spPr>
          <a:xfrm>
            <a:off x="3998229" y="5021525"/>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7" name="Content Placeholder 2">
            <a:extLst>
              <a:ext uri="{FF2B5EF4-FFF2-40B4-BE49-F238E27FC236}">
                <a16:creationId xmlns:a16="http://schemas.microsoft.com/office/drawing/2014/main" id="{61399952-F526-6BB3-F606-E9F229094E20}"/>
              </a:ext>
            </a:extLst>
          </p:cNvPr>
          <p:cNvSpPr>
            <a:spLocks noGrp="1"/>
          </p:cNvSpPr>
          <p:nvPr>
            <p:ph idx="11" hasCustomPrompt="1"/>
          </p:nvPr>
        </p:nvSpPr>
        <p:spPr>
          <a:xfrm>
            <a:off x="6424158" y="5017333"/>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0" name="Content Placeholder 2">
            <a:extLst>
              <a:ext uri="{FF2B5EF4-FFF2-40B4-BE49-F238E27FC236}">
                <a16:creationId xmlns:a16="http://schemas.microsoft.com/office/drawing/2014/main" id="{03F22720-A938-CD41-6248-CA163C6BB61F}"/>
              </a:ext>
            </a:extLst>
          </p:cNvPr>
          <p:cNvSpPr>
            <a:spLocks noGrp="1"/>
          </p:cNvSpPr>
          <p:nvPr>
            <p:ph idx="12" hasCustomPrompt="1"/>
          </p:nvPr>
        </p:nvSpPr>
        <p:spPr>
          <a:xfrm>
            <a:off x="8850088" y="5022329"/>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2" name="Content Placeholder 2">
            <a:extLst>
              <a:ext uri="{FF2B5EF4-FFF2-40B4-BE49-F238E27FC236}">
                <a16:creationId xmlns:a16="http://schemas.microsoft.com/office/drawing/2014/main" id="{3731EA73-5559-77F8-B560-C8E6FB2F420B}"/>
              </a:ext>
            </a:extLst>
          </p:cNvPr>
          <p:cNvSpPr>
            <a:spLocks noGrp="1"/>
          </p:cNvSpPr>
          <p:nvPr>
            <p:ph idx="13" hasCustomPrompt="1"/>
          </p:nvPr>
        </p:nvSpPr>
        <p:spPr>
          <a:xfrm>
            <a:off x="1598453" y="3234710"/>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4" name="Content Placeholder 2">
            <a:extLst>
              <a:ext uri="{FF2B5EF4-FFF2-40B4-BE49-F238E27FC236}">
                <a16:creationId xmlns:a16="http://schemas.microsoft.com/office/drawing/2014/main" id="{4A9F1E17-C5BD-D0A6-CACA-89A514A363EF}"/>
              </a:ext>
            </a:extLst>
          </p:cNvPr>
          <p:cNvSpPr>
            <a:spLocks noGrp="1"/>
          </p:cNvSpPr>
          <p:nvPr>
            <p:ph idx="14" hasCustomPrompt="1"/>
          </p:nvPr>
        </p:nvSpPr>
        <p:spPr>
          <a:xfrm>
            <a:off x="3998229" y="3234709"/>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6" name="Content Placeholder 2">
            <a:extLst>
              <a:ext uri="{FF2B5EF4-FFF2-40B4-BE49-F238E27FC236}">
                <a16:creationId xmlns:a16="http://schemas.microsoft.com/office/drawing/2014/main" id="{94580287-E0EA-A3B1-7569-48ACC0B2DE3F}"/>
              </a:ext>
            </a:extLst>
          </p:cNvPr>
          <p:cNvSpPr>
            <a:spLocks noGrp="1"/>
          </p:cNvSpPr>
          <p:nvPr>
            <p:ph idx="15" hasCustomPrompt="1"/>
          </p:nvPr>
        </p:nvSpPr>
        <p:spPr>
          <a:xfrm>
            <a:off x="6398005" y="3234709"/>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7" name="Content Placeholder 2">
            <a:extLst>
              <a:ext uri="{FF2B5EF4-FFF2-40B4-BE49-F238E27FC236}">
                <a16:creationId xmlns:a16="http://schemas.microsoft.com/office/drawing/2014/main" id="{E8DF509F-DCBD-7062-6C3D-7078A91B84C2}"/>
              </a:ext>
            </a:extLst>
          </p:cNvPr>
          <p:cNvSpPr>
            <a:spLocks noGrp="1"/>
          </p:cNvSpPr>
          <p:nvPr>
            <p:ph idx="16" hasCustomPrompt="1"/>
          </p:nvPr>
        </p:nvSpPr>
        <p:spPr>
          <a:xfrm>
            <a:off x="8797781" y="3234708"/>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7785402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1797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141932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1413038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5332797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509289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822238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60351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30175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0674265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81968179"/>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4 Points w/ descri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9" name="Graphic 8">
            <a:extLst>
              <a:ext uri="{FF2B5EF4-FFF2-40B4-BE49-F238E27FC236}">
                <a16:creationId xmlns:a16="http://schemas.microsoft.com/office/drawing/2014/main" id="{B87CC712-864E-5D69-25F9-D6BA237D64A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412989" y="2863085"/>
            <a:ext cx="4791075" cy="952500"/>
          </a:xfrm>
          <a:prstGeom prst="rect">
            <a:avLst/>
          </a:prstGeom>
        </p:spPr>
      </p:pic>
      <p:pic>
        <p:nvPicPr>
          <p:cNvPr id="18" name="Graphic 17">
            <a:extLst>
              <a:ext uri="{FF2B5EF4-FFF2-40B4-BE49-F238E27FC236}">
                <a16:creationId xmlns:a16="http://schemas.microsoft.com/office/drawing/2014/main" id="{589F8F03-80EF-803E-C390-B50F9B35090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49543" y="4159499"/>
            <a:ext cx="4772025" cy="952500"/>
          </a:xfrm>
          <a:prstGeom prst="rect">
            <a:avLst/>
          </a:prstGeom>
        </p:spPr>
      </p:pic>
      <p:pic>
        <p:nvPicPr>
          <p:cNvPr id="20" name="Graphic 19">
            <a:extLst>
              <a:ext uri="{FF2B5EF4-FFF2-40B4-BE49-F238E27FC236}">
                <a16:creationId xmlns:a16="http://schemas.microsoft.com/office/drawing/2014/main" id="{CCD57DD1-6DA3-002B-F19E-5D5E50EAAE6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412990" y="4128524"/>
            <a:ext cx="4791075" cy="952500"/>
          </a:xfrm>
          <a:prstGeom prst="rect">
            <a:avLst/>
          </a:prstGeom>
        </p:spPr>
      </p:pic>
      <p:sp>
        <p:nvSpPr>
          <p:cNvPr id="12" name="Content Placeholder 2">
            <a:extLst>
              <a:ext uri="{FF2B5EF4-FFF2-40B4-BE49-F238E27FC236}">
                <a16:creationId xmlns:a16="http://schemas.microsoft.com/office/drawing/2014/main" id="{3731EA73-5559-77F8-B560-C8E6FB2F420B}"/>
              </a:ext>
            </a:extLst>
          </p:cNvPr>
          <p:cNvSpPr>
            <a:spLocks noGrp="1"/>
          </p:cNvSpPr>
          <p:nvPr>
            <p:ph idx="13" hasCustomPrompt="1"/>
          </p:nvPr>
        </p:nvSpPr>
        <p:spPr>
          <a:xfrm>
            <a:off x="1070550" y="442591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10" name="Content Placeholder 2">
            <a:extLst>
              <a:ext uri="{FF2B5EF4-FFF2-40B4-BE49-F238E27FC236}">
                <a16:creationId xmlns:a16="http://schemas.microsoft.com/office/drawing/2014/main" id="{03F22720-A938-CD41-6248-CA163C6BB61F}"/>
              </a:ext>
            </a:extLst>
          </p:cNvPr>
          <p:cNvSpPr>
            <a:spLocks noGrp="1"/>
          </p:cNvSpPr>
          <p:nvPr>
            <p:ph idx="12" hasCustomPrompt="1"/>
          </p:nvPr>
        </p:nvSpPr>
        <p:spPr>
          <a:xfrm>
            <a:off x="2156584" y="4304278"/>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pic>
        <p:nvPicPr>
          <p:cNvPr id="22" name="Graphic 21">
            <a:extLst>
              <a:ext uri="{FF2B5EF4-FFF2-40B4-BE49-F238E27FC236}">
                <a16:creationId xmlns:a16="http://schemas.microsoft.com/office/drawing/2014/main" id="{C0DD674E-1277-56EB-C485-40C23C4961E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49543" y="2866504"/>
            <a:ext cx="4791075" cy="952500"/>
          </a:xfrm>
          <a:prstGeom prst="rect">
            <a:avLst/>
          </a:prstGeom>
        </p:spPr>
      </p:pic>
      <p:sp>
        <p:nvSpPr>
          <p:cNvPr id="23" name="Content Placeholder 2">
            <a:extLst>
              <a:ext uri="{FF2B5EF4-FFF2-40B4-BE49-F238E27FC236}">
                <a16:creationId xmlns:a16="http://schemas.microsoft.com/office/drawing/2014/main" id="{D1765EC3-AD62-0C0F-1AE4-025DD1F2AA45}"/>
              </a:ext>
            </a:extLst>
          </p:cNvPr>
          <p:cNvSpPr>
            <a:spLocks noGrp="1"/>
          </p:cNvSpPr>
          <p:nvPr>
            <p:ph idx="14" hasCustomPrompt="1"/>
          </p:nvPr>
        </p:nvSpPr>
        <p:spPr>
          <a:xfrm>
            <a:off x="1048575" y="312438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4" name="Content Placeholder 2">
            <a:extLst>
              <a:ext uri="{FF2B5EF4-FFF2-40B4-BE49-F238E27FC236}">
                <a16:creationId xmlns:a16="http://schemas.microsoft.com/office/drawing/2014/main" id="{C5F9D65C-EEE3-23D9-613D-7CB5F4056D40}"/>
              </a:ext>
            </a:extLst>
          </p:cNvPr>
          <p:cNvSpPr>
            <a:spLocks noGrp="1"/>
          </p:cNvSpPr>
          <p:nvPr>
            <p:ph idx="15" hasCustomPrompt="1"/>
          </p:nvPr>
        </p:nvSpPr>
        <p:spPr>
          <a:xfrm>
            <a:off x="6426428" y="442591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5" name="Content Placeholder 2">
            <a:extLst>
              <a:ext uri="{FF2B5EF4-FFF2-40B4-BE49-F238E27FC236}">
                <a16:creationId xmlns:a16="http://schemas.microsoft.com/office/drawing/2014/main" id="{106FC717-BFF0-1685-EA2E-B9252FAF5FD6}"/>
              </a:ext>
            </a:extLst>
          </p:cNvPr>
          <p:cNvSpPr>
            <a:spLocks noGrp="1"/>
          </p:cNvSpPr>
          <p:nvPr>
            <p:ph idx="16" hasCustomPrompt="1"/>
          </p:nvPr>
        </p:nvSpPr>
        <p:spPr>
          <a:xfrm>
            <a:off x="6404453" y="312438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6" name="Content Placeholder 2">
            <a:extLst>
              <a:ext uri="{FF2B5EF4-FFF2-40B4-BE49-F238E27FC236}">
                <a16:creationId xmlns:a16="http://schemas.microsoft.com/office/drawing/2014/main" id="{17AEB23E-D575-A651-F4FC-6709E5202AED}"/>
              </a:ext>
            </a:extLst>
          </p:cNvPr>
          <p:cNvSpPr>
            <a:spLocks noGrp="1"/>
          </p:cNvSpPr>
          <p:nvPr>
            <p:ph idx="17" hasCustomPrompt="1"/>
          </p:nvPr>
        </p:nvSpPr>
        <p:spPr>
          <a:xfrm>
            <a:off x="2180901" y="3012186"/>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7" name="Content Placeholder 2">
            <a:extLst>
              <a:ext uri="{FF2B5EF4-FFF2-40B4-BE49-F238E27FC236}">
                <a16:creationId xmlns:a16="http://schemas.microsoft.com/office/drawing/2014/main" id="{C6510CEA-F227-46D0-07DE-69D4592FBAAE}"/>
              </a:ext>
            </a:extLst>
          </p:cNvPr>
          <p:cNvSpPr>
            <a:spLocks noGrp="1"/>
          </p:cNvSpPr>
          <p:nvPr>
            <p:ph idx="18" hasCustomPrompt="1"/>
          </p:nvPr>
        </p:nvSpPr>
        <p:spPr>
          <a:xfrm>
            <a:off x="7476975" y="4327493"/>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8" name="Content Placeholder 2">
            <a:extLst>
              <a:ext uri="{FF2B5EF4-FFF2-40B4-BE49-F238E27FC236}">
                <a16:creationId xmlns:a16="http://schemas.microsoft.com/office/drawing/2014/main" id="{15C5AD05-D136-4A1C-902A-E7713D751BE8}"/>
              </a:ext>
            </a:extLst>
          </p:cNvPr>
          <p:cNvSpPr>
            <a:spLocks noGrp="1"/>
          </p:cNvSpPr>
          <p:nvPr>
            <p:ph idx="19" hasCustomPrompt="1"/>
          </p:nvPr>
        </p:nvSpPr>
        <p:spPr>
          <a:xfrm>
            <a:off x="7501292" y="3035401"/>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32792132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472629019"/>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9446491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1313569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816234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8495683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641241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40056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580766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805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66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4 sections">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9BB5611-B4DF-B1D6-FBF8-2D87594965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2249" y="2241946"/>
            <a:ext cx="9963432" cy="3819316"/>
          </a:xfrm>
          <a:prstGeom prst="rect">
            <a:avLst/>
          </a:prstGeom>
        </p:spPr>
      </p:pic>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9420989"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7" name="Content Placeholder 2">
            <a:extLst>
              <a:ext uri="{FF2B5EF4-FFF2-40B4-BE49-F238E27FC236}">
                <a16:creationId xmlns:a16="http://schemas.microsoft.com/office/drawing/2014/main" id="{01DEEC31-DBAD-422D-1CA4-5C47246C4306}"/>
              </a:ext>
            </a:extLst>
          </p:cNvPr>
          <p:cNvSpPr>
            <a:spLocks noGrp="1"/>
          </p:cNvSpPr>
          <p:nvPr>
            <p:ph idx="26" hasCustomPrompt="1"/>
          </p:nvPr>
        </p:nvSpPr>
        <p:spPr>
          <a:xfrm>
            <a:off x="9416999"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19" name="Content Placeholder 2">
            <a:extLst>
              <a:ext uri="{FF2B5EF4-FFF2-40B4-BE49-F238E27FC236}">
                <a16:creationId xmlns:a16="http://schemas.microsoft.com/office/drawing/2014/main" id="{AA378AC9-C513-C0E8-CB62-103A75BA8BB6}"/>
              </a:ext>
            </a:extLst>
          </p:cNvPr>
          <p:cNvSpPr>
            <a:spLocks noGrp="1"/>
          </p:cNvSpPr>
          <p:nvPr>
            <p:ph idx="27" hasCustomPrompt="1"/>
          </p:nvPr>
        </p:nvSpPr>
        <p:spPr>
          <a:xfrm>
            <a:off x="6811139"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6807149"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29" name="Content Placeholder 2">
            <a:extLst>
              <a:ext uri="{FF2B5EF4-FFF2-40B4-BE49-F238E27FC236}">
                <a16:creationId xmlns:a16="http://schemas.microsoft.com/office/drawing/2014/main" id="{6A8C52E6-4278-21EA-AA56-DB5EBF90668F}"/>
              </a:ext>
            </a:extLst>
          </p:cNvPr>
          <p:cNvSpPr>
            <a:spLocks noGrp="1"/>
          </p:cNvSpPr>
          <p:nvPr>
            <p:ph idx="29" hasCustomPrompt="1"/>
          </p:nvPr>
        </p:nvSpPr>
        <p:spPr>
          <a:xfrm>
            <a:off x="4225874"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0" name="Content Placeholder 2">
            <a:extLst>
              <a:ext uri="{FF2B5EF4-FFF2-40B4-BE49-F238E27FC236}">
                <a16:creationId xmlns:a16="http://schemas.microsoft.com/office/drawing/2014/main" id="{DB971650-1E51-46F1-8E58-0B5D8CDD42D0}"/>
              </a:ext>
            </a:extLst>
          </p:cNvPr>
          <p:cNvSpPr>
            <a:spLocks noGrp="1"/>
          </p:cNvSpPr>
          <p:nvPr>
            <p:ph idx="30" hasCustomPrompt="1"/>
          </p:nvPr>
        </p:nvSpPr>
        <p:spPr>
          <a:xfrm>
            <a:off x="4221884"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31" name="Content Placeholder 2">
            <a:extLst>
              <a:ext uri="{FF2B5EF4-FFF2-40B4-BE49-F238E27FC236}">
                <a16:creationId xmlns:a16="http://schemas.microsoft.com/office/drawing/2014/main" id="{9CAB17A0-1BD9-7AE8-E4D1-5E0B3123EE99}"/>
              </a:ext>
            </a:extLst>
          </p:cNvPr>
          <p:cNvSpPr>
            <a:spLocks noGrp="1"/>
          </p:cNvSpPr>
          <p:nvPr>
            <p:ph idx="31" hasCustomPrompt="1"/>
          </p:nvPr>
        </p:nvSpPr>
        <p:spPr>
          <a:xfrm>
            <a:off x="1612034"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2" name="Content Placeholder 2">
            <a:extLst>
              <a:ext uri="{FF2B5EF4-FFF2-40B4-BE49-F238E27FC236}">
                <a16:creationId xmlns:a16="http://schemas.microsoft.com/office/drawing/2014/main" id="{EF74D416-4814-9A62-E849-23A0D28734E4}"/>
              </a:ext>
            </a:extLst>
          </p:cNvPr>
          <p:cNvSpPr>
            <a:spLocks noGrp="1"/>
          </p:cNvSpPr>
          <p:nvPr>
            <p:ph idx="32" hasCustomPrompt="1"/>
          </p:nvPr>
        </p:nvSpPr>
        <p:spPr>
          <a:xfrm>
            <a:off x="1608044"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Tree>
    <p:extLst>
      <p:ext uri="{BB962C8B-B14F-4D97-AF65-F5344CB8AC3E}">
        <p14:creationId xmlns:p14="http://schemas.microsoft.com/office/powerpoint/2010/main" val="30274829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82943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262826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graphic 2">
    <p:bg>
      <p:bgRef idx="1001">
        <a:schemeClr val="bg1"/>
      </p:bgRef>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33469D-E90F-E540-9968-62AC2F966256}"/>
              </a:ext>
            </a:extLst>
          </p:cNvPr>
          <p:cNvPicPr>
            <a:picLocks noChangeAspect="1"/>
          </p:cNvPicPr>
          <p:nvPr userDrawn="1"/>
        </p:nvPicPr>
        <p:blipFill rotWithShape="1">
          <a:blip r:embed="rId2"/>
          <a:srcRect l="-28165" t="25330" r="28898" b="26790"/>
          <a:stretch/>
        </p:blipFill>
        <p:spPr>
          <a:xfrm>
            <a:off x="1" y="0"/>
            <a:ext cx="12204810" cy="6858001"/>
          </a:xfrm>
          <a:prstGeom prst="rect">
            <a:avLst/>
          </a:prstGeom>
        </p:spPr>
      </p:pic>
      <p:sp>
        <p:nvSpPr>
          <p:cNvPr id="7" name="Title 1">
            <a:extLst>
              <a:ext uri="{FF2B5EF4-FFF2-40B4-BE49-F238E27FC236}">
                <a16:creationId xmlns:a16="http://schemas.microsoft.com/office/drawing/2014/main" id="{03E1D4B8-39EA-5843-8010-44FC46466856}"/>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11" name="Text Placeholder 4">
            <a:extLst>
              <a:ext uri="{FF2B5EF4-FFF2-40B4-BE49-F238E27FC236}">
                <a16:creationId xmlns:a16="http://schemas.microsoft.com/office/drawing/2014/main" id="{C5E4DEFC-649C-864E-8426-F392138CA53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23838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7262329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905193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 name="TextBox 4">
            <a:extLst>
              <a:ext uri="{FF2B5EF4-FFF2-40B4-BE49-F238E27FC236}">
                <a16:creationId xmlns:a16="http://schemas.microsoft.com/office/drawing/2014/main" id="{3AC597B6-2672-EC49-3D39-C012D7B52CD6}"/>
              </a:ext>
            </a:extLst>
          </p:cNvPr>
          <p:cNvSpPr txBox="1"/>
          <p:nvPr userDrawn="1"/>
        </p:nvSpPr>
        <p:spPr>
          <a:xfrm>
            <a:off x="3019229" y="6649099"/>
            <a:ext cx="6153540" cy="246221"/>
          </a:xfrm>
          <a:prstGeom prst="rect">
            <a:avLst/>
          </a:prstGeom>
          <a:noFill/>
        </p:spPr>
        <p:txBody>
          <a:bodyPr wrap="square" lIns="0" tIns="0" rIns="0" bIns="0" rtlCol="0">
            <a:spAutoFit/>
          </a:bodyPr>
          <a:lstStyle/>
          <a:p>
            <a:pPr algn="l"/>
            <a:r>
              <a:rPr lang="en-US" sz="1600" b="1">
                <a:solidFill>
                  <a:srgbClr val="FF0000"/>
                </a:solidFill>
              </a:rPr>
              <a:t>INTERNAL ONLY: DO NOT SHARE DIRECTLY WITH CUSTOMERS</a:t>
            </a:r>
          </a:p>
        </p:txBody>
      </p:sp>
      <p:sp>
        <p:nvSpPr>
          <p:cNvPr id="3" name="TextBox 2">
            <a:extLst>
              <a:ext uri="{FF2B5EF4-FFF2-40B4-BE49-F238E27FC236}">
                <a16:creationId xmlns:a16="http://schemas.microsoft.com/office/drawing/2014/main" id="{3D483CD2-9D31-489E-F36C-6EB9F044C252}"/>
              </a:ext>
            </a:extLst>
          </p:cNvPr>
          <p:cNvSpPr txBox="1"/>
          <p:nvPr userDrawn="1"/>
        </p:nvSpPr>
        <p:spPr>
          <a:xfrm>
            <a:off x="3019229" y="-28495"/>
            <a:ext cx="6153540" cy="246221"/>
          </a:xfrm>
          <a:prstGeom prst="rect">
            <a:avLst/>
          </a:prstGeom>
          <a:noFill/>
        </p:spPr>
        <p:txBody>
          <a:bodyPr wrap="square" lIns="0" tIns="0" rIns="0" bIns="0" rtlCol="0">
            <a:spAutoFit/>
          </a:bodyPr>
          <a:lstStyle/>
          <a:p>
            <a:pPr algn="l"/>
            <a:r>
              <a:rPr lang="en-US" sz="1600" b="1">
                <a:solidFill>
                  <a:srgbClr val="FF0000"/>
                </a:solidFill>
              </a:rPr>
              <a:t>INTERNAL ONLY: DO NOT SHARE DIRECTLY WITH CUSTOMERS</a:t>
            </a:r>
          </a:p>
        </p:txBody>
      </p:sp>
    </p:spTree>
    <p:extLst>
      <p:ext uri="{BB962C8B-B14F-4D97-AF65-F5344CB8AC3E}">
        <p14:creationId xmlns:p14="http://schemas.microsoft.com/office/powerpoint/2010/main" val="32755604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 name="TextBox 4">
            <a:extLst>
              <a:ext uri="{FF2B5EF4-FFF2-40B4-BE49-F238E27FC236}">
                <a16:creationId xmlns:a16="http://schemas.microsoft.com/office/drawing/2014/main" id="{3AC597B6-2672-EC49-3D39-C012D7B52CD6}"/>
              </a:ext>
            </a:extLst>
          </p:cNvPr>
          <p:cNvSpPr txBox="1"/>
          <p:nvPr userDrawn="1"/>
        </p:nvSpPr>
        <p:spPr>
          <a:xfrm>
            <a:off x="4103525" y="6698214"/>
            <a:ext cx="4656755" cy="184666"/>
          </a:xfrm>
          <a:prstGeom prst="rect">
            <a:avLst/>
          </a:prstGeom>
          <a:noFill/>
        </p:spPr>
        <p:txBody>
          <a:bodyPr wrap="square" lIns="0" tIns="0" rIns="0" bIns="0" rtlCol="0">
            <a:spAutoFit/>
          </a:bodyPr>
          <a:lstStyle/>
          <a:p>
            <a:pPr algn="l"/>
            <a:r>
              <a:rPr lang="en-US" sz="1200" b="1">
                <a:solidFill>
                  <a:srgbClr val="FF0000"/>
                </a:solidFill>
              </a:rPr>
              <a:t>NDA CONTENT: DO NOT SHARE PUBLICLY</a:t>
            </a:r>
          </a:p>
        </p:txBody>
      </p:sp>
      <p:sp>
        <p:nvSpPr>
          <p:cNvPr id="3" name="TextBox 2">
            <a:extLst>
              <a:ext uri="{FF2B5EF4-FFF2-40B4-BE49-F238E27FC236}">
                <a16:creationId xmlns:a16="http://schemas.microsoft.com/office/drawing/2014/main" id="{3D483CD2-9D31-489E-F36C-6EB9F044C252}"/>
              </a:ext>
            </a:extLst>
          </p:cNvPr>
          <p:cNvSpPr txBox="1"/>
          <p:nvPr userDrawn="1"/>
        </p:nvSpPr>
        <p:spPr>
          <a:xfrm>
            <a:off x="58314" y="0"/>
            <a:ext cx="3462437" cy="492443"/>
          </a:xfrm>
          <a:prstGeom prst="rect">
            <a:avLst/>
          </a:prstGeom>
          <a:noFill/>
        </p:spPr>
        <p:txBody>
          <a:bodyPr wrap="square" lIns="0" tIns="0" rIns="0" bIns="0" rtlCol="0">
            <a:spAutoFit/>
          </a:bodyPr>
          <a:lstStyle/>
          <a:p>
            <a:pPr algn="l"/>
            <a:r>
              <a:rPr lang="en-US" sz="1600" b="1">
                <a:solidFill>
                  <a:srgbClr val="FF0000"/>
                </a:solidFill>
              </a:rPr>
              <a:t>NDA CONTENT: DO NOT SHARE THIS INFORMATION PUBLICLY </a:t>
            </a:r>
          </a:p>
        </p:txBody>
      </p:sp>
    </p:spTree>
    <p:extLst>
      <p:ext uri="{BB962C8B-B14F-4D97-AF65-F5344CB8AC3E}">
        <p14:creationId xmlns:p14="http://schemas.microsoft.com/office/powerpoint/2010/main" val="5778929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 name="TextBox 4">
            <a:extLst>
              <a:ext uri="{FF2B5EF4-FFF2-40B4-BE49-F238E27FC236}">
                <a16:creationId xmlns:a16="http://schemas.microsoft.com/office/drawing/2014/main" id="{3AC597B6-2672-EC49-3D39-C012D7B52CD6}"/>
              </a:ext>
            </a:extLst>
          </p:cNvPr>
          <p:cNvSpPr txBox="1"/>
          <p:nvPr userDrawn="1"/>
        </p:nvSpPr>
        <p:spPr>
          <a:xfrm>
            <a:off x="4103525" y="6698214"/>
            <a:ext cx="4656755" cy="184666"/>
          </a:xfrm>
          <a:prstGeom prst="rect">
            <a:avLst/>
          </a:prstGeom>
          <a:noFill/>
        </p:spPr>
        <p:txBody>
          <a:bodyPr wrap="square" lIns="0" tIns="0" rIns="0" bIns="0" rtlCol="0">
            <a:spAutoFit/>
          </a:bodyPr>
          <a:lstStyle/>
          <a:p>
            <a:pPr algn="l"/>
            <a:r>
              <a:rPr lang="en-US" sz="1200" b="1">
                <a:solidFill>
                  <a:srgbClr val="FF0000"/>
                </a:solidFill>
              </a:rPr>
              <a:t>INFORMATION IS SUBJECT TO CHANGE</a:t>
            </a:r>
          </a:p>
        </p:txBody>
      </p:sp>
      <p:sp>
        <p:nvSpPr>
          <p:cNvPr id="3" name="TextBox 2">
            <a:extLst>
              <a:ext uri="{FF2B5EF4-FFF2-40B4-BE49-F238E27FC236}">
                <a16:creationId xmlns:a16="http://schemas.microsoft.com/office/drawing/2014/main" id="{3D483CD2-9D31-489E-F36C-6EB9F044C252}"/>
              </a:ext>
            </a:extLst>
          </p:cNvPr>
          <p:cNvSpPr txBox="1"/>
          <p:nvPr userDrawn="1"/>
        </p:nvSpPr>
        <p:spPr>
          <a:xfrm>
            <a:off x="58314" y="0"/>
            <a:ext cx="2610241" cy="738664"/>
          </a:xfrm>
          <a:prstGeom prst="rect">
            <a:avLst/>
          </a:prstGeom>
          <a:noFill/>
        </p:spPr>
        <p:txBody>
          <a:bodyPr wrap="square" lIns="0" tIns="0" rIns="0" bIns="0" rtlCol="0">
            <a:spAutoFit/>
          </a:bodyPr>
          <a:lstStyle/>
          <a:p>
            <a:pPr algn="l"/>
            <a:r>
              <a:rPr lang="en-US" sz="1600" b="1">
                <a:solidFill>
                  <a:srgbClr val="FF0000"/>
                </a:solidFill>
              </a:rPr>
              <a:t>INFORMATION ON THIS SLIDE IS SUBJECT TO CHANGE</a:t>
            </a:r>
          </a:p>
        </p:txBody>
      </p:sp>
    </p:spTree>
    <p:extLst>
      <p:ext uri="{BB962C8B-B14F-4D97-AF65-F5344CB8AC3E}">
        <p14:creationId xmlns:p14="http://schemas.microsoft.com/office/powerpoint/2010/main" val="21163517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866392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124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3 simpl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9" name="Content Placeholder 2">
            <a:extLst>
              <a:ext uri="{FF2B5EF4-FFF2-40B4-BE49-F238E27FC236}">
                <a16:creationId xmlns:a16="http://schemas.microsoft.com/office/drawing/2014/main" id="{AA378AC9-C513-C0E8-CB62-103A75BA8BB6}"/>
              </a:ext>
            </a:extLst>
          </p:cNvPr>
          <p:cNvSpPr>
            <a:spLocks noGrp="1"/>
          </p:cNvSpPr>
          <p:nvPr>
            <p:ph idx="27" hasCustomPrompt="1"/>
          </p:nvPr>
        </p:nvSpPr>
        <p:spPr>
          <a:xfrm>
            <a:off x="1384817" y="3208206"/>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1380827" y="2473091"/>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3" name="Content Placeholder 2">
            <a:extLst>
              <a:ext uri="{FF2B5EF4-FFF2-40B4-BE49-F238E27FC236}">
                <a16:creationId xmlns:a16="http://schemas.microsoft.com/office/drawing/2014/main" id="{FDEEBE4D-E7F6-EABB-53C2-1C7C0FD4966A}"/>
              </a:ext>
            </a:extLst>
          </p:cNvPr>
          <p:cNvSpPr>
            <a:spLocks noGrp="1"/>
          </p:cNvSpPr>
          <p:nvPr>
            <p:ph idx="29" hasCustomPrompt="1"/>
          </p:nvPr>
        </p:nvSpPr>
        <p:spPr>
          <a:xfrm>
            <a:off x="4894371" y="3208206"/>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5" name="Content Placeholder 2">
            <a:extLst>
              <a:ext uri="{FF2B5EF4-FFF2-40B4-BE49-F238E27FC236}">
                <a16:creationId xmlns:a16="http://schemas.microsoft.com/office/drawing/2014/main" id="{81E21DE8-8923-A6BF-25BD-54B9441752D9}"/>
              </a:ext>
            </a:extLst>
          </p:cNvPr>
          <p:cNvSpPr>
            <a:spLocks noGrp="1"/>
          </p:cNvSpPr>
          <p:nvPr>
            <p:ph idx="30" hasCustomPrompt="1"/>
          </p:nvPr>
        </p:nvSpPr>
        <p:spPr>
          <a:xfrm>
            <a:off x="4890381" y="2473091"/>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6" name="Content Placeholder 2">
            <a:extLst>
              <a:ext uri="{FF2B5EF4-FFF2-40B4-BE49-F238E27FC236}">
                <a16:creationId xmlns:a16="http://schemas.microsoft.com/office/drawing/2014/main" id="{E29D4C62-DFFE-F503-4D54-BDA738B91ECD}"/>
              </a:ext>
            </a:extLst>
          </p:cNvPr>
          <p:cNvSpPr>
            <a:spLocks noGrp="1"/>
          </p:cNvSpPr>
          <p:nvPr>
            <p:ph idx="31" hasCustomPrompt="1"/>
          </p:nvPr>
        </p:nvSpPr>
        <p:spPr>
          <a:xfrm>
            <a:off x="8403925" y="3210755"/>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7" name="Content Placeholder 2">
            <a:extLst>
              <a:ext uri="{FF2B5EF4-FFF2-40B4-BE49-F238E27FC236}">
                <a16:creationId xmlns:a16="http://schemas.microsoft.com/office/drawing/2014/main" id="{80BC7919-753A-3F74-24FE-84690A6AD500}"/>
              </a:ext>
            </a:extLst>
          </p:cNvPr>
          <p:cNvSpPr>
            <a:spLocks noGrp="1"/>
          </p:cNvSpPr>
          <p:nvPr>
            <p:ph idx="32" hasCustomPrompt="1"/>
          </p:nvPr>
        </p:nvSpPr>
        <p:spPr>
          <a:xfrm>
            <a:off x="8399935" y="2475640"/>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cxnSp>
        <p:nvCxnSpPr>
          <p:cNvPr id="9" name="Straight Connector 8">
            <a:extLst>
              <a:ext uri="{FF2B5EF4-FFF2-40B4-BE49-F238E27FC236}">
                <a16:creationId xmlns:a16="http://schemas.microsoft.com/office/drawing/2014/main" id="{CEE0D78F-3FC2-8622-2A32-08A342AE3EBE}"/>
              </a:ext>
            </a:extLst>
          </p:cNvPr>
          <p:cNvCxnSpPr>
            <a:cxnSpLocks/>
          </p:cNvCxnSpPr>
          <p:nvPr userDrawn="1"/>
        </p:nvCxnSpPr>
        <p:spPr>
          <a:xfrm>
            <a:off x="4345577" y="2486154"/>
            <a:ext cx="0" cy="3278275"/>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8AEE0E-3D52-2B97-76A1-C0D48C9B0654}"/>
              </a:ext>
            </a:extLst>
          </p:cNvPr>
          <p:cNvCxnSpPr>
            <a:cxnSpLocks/>
          </p:cNvCxnSpPr>
          <p:nvPr userDrawn="1"/>
        </p:nvCxnSpPr>
        <p:spPr>
          <a:xfrm>
            <a:off x="7855132" y="2486154"/>
            <a:ext cx="0" cy="3278275"/>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2083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descr="A close-up of a colorful spiral&#10;&#10;Description automatically generated">
            <a:extLst>
              <a:ext uri="{FF2B5EF4-FFF2-40B4-BE49-F238E27FC236}">
                <a16:creationId xmlns:a16="http://schemas.microsoft.com/office/drawing/2014/main" id="{05AD6BD6-B499-AF84-E9A5-BE7C78BBE3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1765" r="11765"/>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ADF4F93-13B7-9E90-F2C3-66C182809D1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colorful spiral&#10;&#10;Description automatically generated">
            <a:extLst>
              <a:ext uri="{FF2B5EF4-FFF2-40B4-BE49-F238E27FC236}">
                <a16:creationId xmlns:a16="http://schemas.microsoft.com/office/drawing/2014/main" id="{799145B4-A11C-C3DF-BA47-3700F47BF4ED}"/>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artisticBlur radius="56"/>
                    </a14:imgEffect>
                  </a14:imgLayer>
                </a14:imgProps>
              </a:ext>
              <a:ext uri="{28A0092B-C50C-407E-A947-70E740481C1C}">
                <a14:useLocalDpi xmlns:a14="http://schemas.microsoft.com/office/drawing/2010/main"/>
              </a:ext>
            </a:extLst>
          </a:blip>
          <a:srcRect l="3677" t="41133" r="34559" b="20191"/>
          <a:stretch/>
        </p:blipFill>
        <p:spPr>
          <a:xfrm>
            <a:off x="508000" y="2282624"/>
            <a:ext cx="8534400" cy="3006050"/>
          </a:xfrm>
          <a:prstGeom prst="roundRect">
            <a:avLst>
              <a:gd name="adj" fmla="val 16667"/>
            </a:avLst>
          </a:prstGeom>
          <a:ln>
            <a:noFill/>
          </a:ln>
          <a:effectLst>
            <a:softEdge rad="0"/>
          </a:effectLst>
          <a:scene3d>
            <a:camera prst="orthographicFront"/>
            <a:lightRig rig="contrasting" dir="t">
              <a:rot lat="0" lon="0" rev="4200000"/>
            </a:lightRig>
          </a:scene3d>
          <a:sp3d prstMaterial="plastic">
            <a:bevelT w="0" h="0" prst="relaxedInset"/>
            <a:contourClr>
              <a:srgbClr val="969696"/>
            </a:contourClr>
          </a:sp3d>
        </p:spPr>
      </p:pic>
      <p:sp>
        <p:nvSpPr>
          <p:cNvPr id="4" name="Rectangle: Rounded Corners 3">
            <a:extLst>
              <a:ext uri="{FF2B5EF4-FFF2-40B4-BE49-F238E27FC236}">
                <a16:creationId xmlns:a16="http://schemas.microsoft.com/office/drawing/2014/main" id="{6CFC3848-31B0-12FC-5D3C-1FC94FD228E5}"/>
              </a:ext>
            </a:extLst>
          </p:cNvPr>
          <p:cNvSpPr/>
          <p:nvPr userDrawn="1"/>
        </p:nvSpPr>
        <p:spPr>
          <a:xfrm>
            <a:off x="508000" y="2282623"/>
            <a:ext cx="8534400" cy="3006050"/>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7DF3D89-1F38-68AF-6810-97AA81AC8C89}"/>
              </a:ext>
            </a:extLst>
          </p:cNvPr>
          <p:cNvSpPr/>
          <p:nvPr userDrawn="1"/>
        </p:nvSpPr>
        <p:spPr>
          <a:xfrm>
            <a:off x="968887" y="4124123"/>
            <a:ext cx="7552813" cy="70788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gnify" title="Icon of a magnifying glass">
            <a:extLst>
              <a:ext uri="{FF2B5EF4-FFF2-40B4-BE49-F238E27FC236}">
                <a16:creationId xmlns:a16="http://schemas.microsoft.com/office/drawing/2014/main" id="{B5E74FB4-99CE-B56C-F3BE-9224CCF064E1}"/>
              </a:ext>
            </a:extLst>
          </p:cNvPr>
          <p:cNvSpPr>
            <a:spLocks noChangeAspect="1" noEditPoints="1"/>
          </p:cNvSpPr>
          <p:nvPr userDrawn="1"/>
        </p:nvSpPr>
        <p:spPr bwMode="auto">
          <a:xfrm flipH="1">
            <a:off x="7929465" y="4314225"/>
            <a:ext cx="308170" cy="302281"/>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9124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980803"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Freeform: Shape 33">
            <a:extLst>
              <a:ext uri="{FF2B5EF4-FFF2-40B4-BE49-F238E27FC236}">
                <a16:creationId xmlns:a16="http://schemas.microsoft.com/office/drawing/2014/main" id="{F93F6363-616A-CDD2-CAE0-DBC4E69EE419}"/>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descr="A rainbow colored logo on a black background&#10;&#10;Description automatically generated">
            <a:extLst>
              <a:ext uri="{FF2B5EF4-FFF2-40B4-BE49-F238E27FC236}">
                <a16:creationId xmlns:a16="http://schemas.microsoft.com/office/drawing/2014/main" id="{05BE0791-80D1-1E71-0D66-E138D9AA311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68887" y="2562822"/>
            <a:ext cx="539617" cy="539617"/>
          </a:xfrm>
          <a:prstGeom prst="rect">
            <a:avLst/>
          </a:prstGeom>
        </p:spPr>
      </p:pic>
    </p:spTree>
    <p:extLst>
      <p:ext uri="{BB962C8B-B14F-4D97-AF65-F5344CB8AC3E}">
        <p14:creationId xmlns:p14="http://schemas.microsoft.com/office/powerpoint/2010/main" val="41957664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2" name="Picture 1" descr="A field of pink flowers&#10;&#10;Description automatically generated">
            <a:extLst>
              <a:ext uri="{FF2B5EF4-FFF2-40B4-BE49-F238E27FC236}">
                <a16:creationId xmlns:a16="http://schemas.microsoft.com/office/drawing/2014/main" id="{E214436C-D4A0-F3A5-8A2C-F0899EA45D2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6" t="9553" r="-5" b="21753"/>
          <a:stretch/>
        </p:blipFill>
        <p:spPr>
          <a:xfrm>
            <a:off x="0" y="0"/>
            <a:ext cx="12191999" cy="6858000"/>
          </a:xfrm>
          <a:prstGeom prst="rect">
            <a:avLst/>
          </a:prstGeom>
        </p:spPr>
      </p:pic>
      <p:sp>
        <p:nvSpPr>
          <p:cNvPr id="3" name="Rectangle 2">
            <a:extLst>
              <a:ext uri="{FF2B5EF4-FFF2-40B4-BE49-F238E27FC236}">
                <a16:creationId xmlns:a16="http://schemas.microsoft.com/office/drawing/2014/main" id="{29C5B611-9E79-BB05-EC82-68BE6DA6C09B}"/>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50D373B-7E3C-5172-898A-E68815F86C99}"/>
              </a:ext>
            </a:extLst>
          </p:cNvPr>
          <p:cNvSpPr/>
          <p:nvPr userDrawn="1"/>
        </p:nvSpPr>
        <p:spPr>
          <a:xfrm>
            <a:off x="-1" y="0"/>
            <a:ext cx="12191999" cy="4660900"/>
          </a:xfrm>
          <a:prstGeom prst="rect">
            <a:avLst/>
          </a:prstGeom>
          <a:gradFill flip="none" rotWithShape="1">
            <a:gsLst>
              <a:gs pos="66000">
                <a:srgbClr val="DAE4F6"/>
              </a:gs>
              <a:gs pos="100000">
                <a:srgbClr val="D2DEF4">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34A422B-193F-0122-2EBB-9AA5518DC152}"/>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57CA07E5-8E9D-00BD-7408-F3245E8E0D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5D95FC42-106B-19E0-E35B-3803B328B943}"/>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itle 15">
            <a:extLst>
              <a:ext uri="{FF2B5EF4-FFF2-40B4-BE49-F238E27FC236}">
                <a16:creationId xmlns:a16="http://schemas.microsoft.com/office/drawing/2014/main" id="{75D6AF87-1434-C2B6-0E65-E273393E9249}"/>
              </a:ext>
            </a:extLst>
          </p:cNvPr>
          <p:cNvSpPr>
            <a:spLocks noGrp="1"/>
          </p:cNvSpPr>
          <p:nvPr>
            <p:ph type="title"/>
          </p:nvPr>
        </p:nvSpPr>
        <p:spPr>
          <a:xfrm>
            <a:off x="379021" y="2811645"/>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0" name="Text Placeholder 23">
            <a:extLst>
              <a:ext uri="{FF2B5EF4-FFF2-40B4-BE49-F238E27FC236}">
                <a16:creationId xmlns:a16="http://schemas.microsoft.com/office/drawing/2014/main" id="{370DEDA7-8EE8-1112-20E5-FA2CDB772C12}"/>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11" name="Group 10">
            <a:extLst>
              <a:ext uri="{FF2B5EF4-FFF2-40B4-BE49-F238E27FC236}">
                <a16:creationId xmlns:a16="http://schemas.microsoft.com/office/drawing/2014/main" id="{EA727BF0-05C5-E783-1FA3-E34ADE78C90E}"/>
              </a:ext>
            </a:extLst>
          </p:cNvPr>
          <p:cNvGrpSpPr/>
          <p:nvPr userDrawn="1"/>
        </p:nvGrpSpPr>
        <p:grpSpPr>
          <a:xfrm>
            <a:off x="8694674" y="636943"/>
            <a:ext cx="2996945" cy="427721"/>
            <a:chOff x="8694674" y="636943"/>
            <a:chExt cx="2996945" cy="427721"/>
          </a:xfrm>
        </p:grpSpPr>
        <p:sp>
          <p:nvSpPr>
            <p:cNvPr id="16" name="Freeform: Shape 15">
              <a:extLst>
                <a:ext uri="{FF2B5EF4-FFF2-40B4-BE49-F238E27FC236}">
                  <a16:creationId xmlns:a16="http://schemas.microsoft.com/office/drawing/2014/main" id="{390B6F5F-B474-F6D1-DB87-339220473810}"/>
                </a:ext>
              </a:extLst>
            </p:cNvPr>
            <p:cNvSpPr/>
            <p:nvPr userDrawn="1"/>
          </p:nvSpPr>
          <p:spPr>
            <a:xfrm>
              <a:off x="9225722" y="759293"/>
              <a:ext cx="2465897" cy="241807"/>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rainbow colored logo on a black background&#10;&#10;Description automatically generated">
              <a:extLst>
                <a:ext uri="{FF2B5EF4-FFF2-40B4-BE49-F238E27FC236}">
                  <a16:creationId xmlns:a16="http://schemas.microsoft.com/office/drawing/2014/main" id="{D012DBBA-2919-315E-CDE6-61539CD3D33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94674" y="636943"/>
              <a:ext cx="427721" cy="427721"/>
            </a:xfrm>
            <a:prstGeom prst="rect">
              <a:avLst/>
            </a:prstGeom>
          </p:spPr>
        </p:pic>
      </p:grpSp>
    </p:spTree>
    <p:extLst>
      <p:ext uri="{BB962C8B-B14F-4D97-AF65-F5344CB8AC3E}">
        <p14:creationId xmlns:p14="http://schemas.microsoft.com/office/powerpoint/2010/main" val="16036299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715" t="2691" r="10494" b="9519"/>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4" name="Group 3">
            <a:extLst>
              <a:ext uri="{FF2B5EF4-FFF2-40B4-BE49-F238E27FC236}">
                <a16:creationId xmlns:a16="http://schemas.microsoft.com/office/drawing/2014/main" id="{8A28A465-870A-6602-9C7B-97DF435D1128}"/>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3F274DE3-02DC-2E23-F53C-D843786042C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21C72947-95BA-A8C0-EE2A-CEA933019FF9}"/>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5414772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11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715" t="2691" r="10494" b="9519"/>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5038880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pic>
        <p:nvPicPr>
          <p:cNvPr id="5" name="Picture 4" descr="A black background with white text&#10;&#10;Description automatically generated">
            <a:extLst>
              <a:ext uri="{FF2B5EF4-FFF2-40B4-BE49-F238E27FC236}">
                <a16:creationId xmlns:a16="http://schemas.microsoft.com/office/drawing/2014/main" id="{9B85F8E1-7640-1F49-FB11-1928C83889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101" y="505600"/>
            <a:ext cx="1870905" cy="688200"/>
          </a:xfrm>
          <a:prstGeom prst="rect">
            <a:avLst/>
          </a:prstGeom>
        </p:spPr>
      </p:pic>
    </p:spTree>
    <p:extLst>
      <p:ext uri="{BB962C8B-B14F-4D97-AF65-F5344CB8AC3E}">
        <p14:creationId xmlns:p14="http://schemas.microsoft.com/office/powerpoint/2010/main" val="13059977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2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7156219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611" t="10609" r="1529" b="6823"/>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27"/>
                    </a14:imgEffect>
                  </a14:imgLayer>
                </a14:imgProps>
              </a:ext>
              <a:ext uri="{28A0092B-C50C-407E-A947-70E740481C1C}">
                <a14:useLocalDpi xmlns:a14="http://schemas.microsoft.com/office/drawing/2010/main"/>
              </a:ext>
            </a:extLst>
          </a:blip>
          <a:srcRect l="5911" t="40500" r="25587" b="35275"/>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97429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gnify" title="Icon of a magnifying glass">
            <a:extLst>
              <a:ext uri="{FF2B5EF4-FFF2-40B4-BE49-F238E27FC236}">
                <a16:creationId xmlns:a16="http://schemas.microsoft.com/office/drawing/2014/main" id="{65E2CD84-BA71-0719-E777-8F57BF762044}"/>
              </a:ext>
            </a:extLst>
          </p:cNvPr>
          <p:cNvSpPr>
            <a:spLocks noChangeAspect="1" noEditPoints="1"/>
          </p:cNvSpPr>
          <p:nvPr userDrawn="1"/>
        </p:nvSpPr>
        <p:spPr bwMode="auto">
          <a:xfrm flipH="1">
            <a:off x="7791450" y="3229935"/>
            <a:ext cx="503335" cy="49371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022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8679946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5D091-6B2C-23D8-66B6-710FA9AD127F}"/>
              </a:ext>
            </a:extLst>
          </p:cNvPr>
          <p:cNvSpPr/>
          <p:nvPr userDrawn="1"/>
        </p:nvSpPr>
        <p:spPr>
          <a:xfrm>
            <a:off x="0" y="0"/>
            <a:ext cx="12192000" cy="6858000"/>
          </a:xfrm>
          <a:prstGeom prst="rect">
            <a:avLst/>
          </a:prstGeom>
          <a:gradFill flip="none" rotWithShape="1">
            <a:gsLst>
              <a:gs pos="20000">
                <a:srgbClr val="DAE4F6"/>
              </a:gs>
              <a:gs pos="100000">
                <a:srgbClr val="F0D2D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chat messages&#10;&#10;Description automatically generated">
            <a:extLst>
              <a:ext uri="{FF2B5EF4-FFF2-40B4-BE49-F238E27FC236}">
                <a16:creationId xmlns:a16="http://schemas.microsoft.com/office/drawing/2014/main" id="{5815694D-AE46-6A56-2B91-7EC4DC7518F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8202" r="11480" b="3278"/>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877082-FE34-FE9B-5C00-4EFF86C7CB55}"/>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5">
            <a:extLst>
              <a:ext uri="{FF2B5EF4-FFF2-40B4-BE49-F238E27FC236}">
                <a16:creationId xmlns:a16="http://schemas.microsoft.com/office/drawing/2014/main" id="{EBB3EB53-54AD-8806-BB93-224477508D47}"/>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7082871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8" name="Picture 7" descr="A computer screen with a message&#10;&#10;Description automatically generated">
            <a:extLst>
              <a:ext uri="{FF2B5EF4-FFF2-40B4-BE49-F238E27FC236}">
                <a16:creationId xmlns:a16="http://schemas.microsoft.com/office/drawing/2014/main" id="{939E43D2-0AE7-0FEF-5B96-E3C9C691433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214CBCE-B1B7-DD74-469F-D051CC3AB9B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5">
            <a:extLst>
              <a:ext uri="{FF2B5EF4-FFF2-40B4-BE49-F238E27FC236}">
                <a16:creationId xmlns:a16="http://schemas.microsoft.com/office/drawing/2014/main" id="{B0038111-0B73-0492-2541-3AB9C693846C}"/>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3409359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3678" r="19088" b="139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3266242"/>
            <a:ext cx="9144000" cy="677108"/>
          </a:xfrm>
          <a:noFill/>
        </p:spPr>
        <p:txBody>
          <a:bodyPr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10" name="Picture 9" descr="A close-up of a logo&#10;&#10;Description automatically generated with medium confidence">
            <a:extLst>
              <a:ext uri="{FF2B5EF4-FFF2-40B4-BE49-F238E27FC236}">
                <a16:creationId xmlns:a16="http://schemas.microsoft.com/office/drawing/2014/main" id="{97B1F2AE-6C5C-018D-7632-164C4B21705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5" name="Picture 4" descr="A rainbow colored logo on a black background&#10;&#10;Description automatically generated">
            <a:extLst>
              <a:ext uri="{FF2B5EF4-FFF2-40B4-BE49-F238E27FC236}">
                <a16:creationId xmlns:a16="http://schemas.microsoft.com/office/drawing/2014/main" id="{8F5D48D4-68C8-E7DD-5132-34A2E643437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1815638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3 secti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D091D1-C6EC-535F-F551-75E8F08D6ABD}"/>
              </a:ext>
            </a:extLst>
          </p:cNvPr>
          <p:cNvSpPr/>
          <p:nvPr userDrawn="1"/>
        </p:nvSpPr>
        <p:spPr>
          <a:xfrm>
            <a:off x="0" y="4180114"/>
            <a:ext cx="12192000" cy="267788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9" name="Content Placeholder 2">
            <a:extLst>
              <a:ext uri="{FF2B5EF4-FFF2-40B4-BE49-F238E27FC236}">
                <a16:creationId xmlns:a16="http://schemas.microsoft.com/office/drawing/2014/main" id="{AA378AC9-C513-C0E8-CB62-103A75BA8BB6}"/>
              </a:ext>
            </a:extLst>
          </p:cNvPr>
          <p:cNvSpPr>
            <a:spLocks noGrp="1"/>
          </p:cNvSpPr>
          <p:nvPr>
            <p:ph idx="27"/>
          </p:nvPr>
        </p:nvSpPr>
        <p:spPr>
          <a:xfrm>
            <a:off x="1306779" y="2932162"/>
            <a:ext cx="2500900" cy="2495904"/>
          </a:xfrm>
          <a:prstGeom prst="ellipse">
            <a:avLst/>
          </a:prstGeom>
          <a:ln w="28575"/>
        </p:spPr>
        <p:style>
          <a:lnRef idx="2">
            <a:schemeClr val="accent2"/>
          </a:lnRef>
          <a:fillRef idx="1">
            <a:schemeClr val="lt1"/>
          </a:fillRef>
          <a:effectRef idx="0">
            <a:schemeClr val="accent2"/>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1763805"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5" name="Content Placeholder 2">
            <a:extLst>
              <a:ext uri="{FF2B5EF4-FFF2-40B4-BE49-F238E27FC236}">
                <a16:creationId xmlns:a16="http://schemas.microsoft.com/office/drawing/2014/main" id="{A1FF482E-8E0C-5F9E-AAE4-B2A152921DE0}"/>
              </a:ext>
            </a:extLst>
          </p:cNvPr>
          <p:cNvSpPr>
            <a:spLocks noGrp="1"/>
          </p:cNvSpPr>
          <p:nvPr>
            <p:ph idx="29"/>
          </p:nvPr>
        </p:nvSpPr>
        <p:spPr>
          <a:xfrm>
            <a:off x="4774027" y="2932162"/>
            <a:ext cx="2500900" cy="2495904"/>
          </a:xfrm>
          <a:prstGeom prst="ellipse">
            <a:avLst/>
          </a:prstGeom>
          <a:ln w="28575"/>
        </p:spPr>
        <p:style>
          <a:lnRef idx="2">
            <a:schemeClr val="accent4"/>
          </a:lnRef>
          <a:fillRef idx="1">
            <a:schemeClr val="lt1"/>
          </a:fillRef>
          <a:effectRef idx="0">
            <a:schemeClr val="accent4"/>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6" name="Content Placeholder 2">
            <a:extLst>
              <a:ext uri="{FF2B5EF4-FFF2-40B4-BE49-F238E27FC236}">
                <a16:creationId xmlns:a16="http://schemas.microsoft.com/office/drawing/2014/main" id="{AC7941BA-E8FD-7680-0BD3-626D86FB88E9}"/>
              </a:ext>
            </a:extLst>
          </p:cNvPr>
          <p:cNvSpPr>
            <a:spLocks noGrp="1"/>
          </p:cNvSpPr>
          <p:nvPr>
            <p:ph idx="30" hasCustomPrompt="1"/>
          </p:nvPr>
        </p:nvSpPr>
        <p:spPr>
          <a:xfrm>
            <a:off x="5231053"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7" name="Content Placeholder 2">
            <a:extLst>
              <a:ext uri="{FF2B5EF4-FFF2-40B4-BE49-F238E27FC236}">
                <a16:creationId xmlns:a16="http://schemas.microsoft.com/office/drawing/2014/main" id="{7BE07900-B77C-BE57-1AB8-7A4816FF3758}"/>
              </a:ext>
            </a:extLst>
          </p:cNvPr>
          <p:cNvSpPr>
            <a:spLocks noGrp="1"/>
          </p:cNvSpPr>
          <p:nvPr>
            <p:ph idx="31"/>
          </p:nvPr>
        </p:nvSpPr>
        <p:spPr>
          <a:xfrm>
            <a:off x="8469950" y="2932162"/>
            <a:ext cx="2500900" cy="2495904"/>
          </a:xfrm>
          <a:prstGeom prst="ellipse">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9" name="Content Placeholder 2">
            <a:extLst>
              <a:ext uri="{FF2B5EF4-FFF2-40B4-BE49-F238E27FC236}">
                <a16:creationId xmlns:a16="http://schemas.microsoft.com/office/drawing/2014/main" id="{1DE68895-AAE1-44C3-879C-C4D7178440BD}"/>
              </a:ext>
            </a:extLst>
          </p:cNvPr>
          <p:cNvSpPr>
            <a:spLocks noGrp="1"/>
          </p:cNvSpPr>
          <p:nvPr>
            <p:ph idx="32" hasCustomPrompt="1"/>
          </p:nvPr>
        </p:nvSpPr>
        <p:spPr>
          <a:xfrm>
            <a:off x="8926976"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Tree>
    <p:extLst>
      <p:ext uri="{BB962C8B-B14F-4D97-AF65-F5344CB8AC3E}">
        <p14:creationId xmlns:p14="http://schemas.microsoft.com/office/powerpoint/2010/main" val="11163419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2_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3678" r="19088" b="139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819602"/>
            <a:ext cx="5511623" cy="1218795"/>
          </a:xfrm>
          <a:noFill/>
        </p:spPr>
        <p:txBody>
          <a:bodyPr wrap="square" lIns="0" tIns="0" rIns="0" bIns="0" anchor="t" anchorCtr="0">
            <a:spAutoFit/>
          </a:bodyPr>
          <a:lstStyle>
            <a:lvl1pPr>
              <a:defRPr sz="4400" spc="-50" baseline="0">
                <a:solidFill>
                  <a:schemeClr val="accent2"/>
                </a:solidFill>
                <a:latin typeface="+mj-lt"/>
                <a:cs typeface="Segoe UI" panose="020B0502040204020203" pitchFamily="34" charset="0"/>
              </a:defRPr>
            </a:lvl1pPr>
          </a:lstStyle>
          <a:p>
            <a:r>
              <a:rPr lang="en-US"/>
              <a:t>Event name or presentation title </a:t>
            </a:r>
          </a:p>
        </p:txBody>
      </p:sp>
      <p:sp>
        <p:nvSpPr>
          <p:cNvPr id="6" name="Text Placeholder 5">
            <a:extLst>
              <a:ext uri="{FF2B5EF4-FFF2-40B4-BE49-F238E27FC236}">
                <a16:creationId xmlns:a16="http://schemas.microsoft.com/office/drawing/2014/main" id="{2FCD9793-D51A-F018-B26B-1545404B31EE}"/>
              </a:ext>
            </a:extLst>
          </p:cNvPr>
          <p:cNvSpPr>
            <a:spLocks noGrp="1"/>
          </p:cNvSpPr>
          <p:nvPr>
            <p:ph type="body" sz="quarter" idx="10" hasCustomPrompt="1"/>
          </p:nvPr>
        </p:nvSpPr>
        <p:spPr>
          <a:xfrm>
            <a:off x="584199" y="2410027"/>
            <a:ext cx="4927425" cy="409575"/>
          </a:xfrm>
        </p:spPr>
        <p:txBody>
          <a:bodyPr lIns="0" rIns="0">
            <a:noAutofit/>
          </a:bodyPr>
          <a:lstStyle>
            <a:lvl1pPr marL="0" indent="0">
              <a:buNone/>
              <a:defRPr sz="1800" b="1" i="0">
                <a:latin typeface="Segoe UI Semibold" panose="020B0502040204020203" pitchFamily="34" charset="0"/>
                <a:cs typeface="Segoe UI Semibold" panose="020B0502040204020203"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Title</a:t>
            </a:r>
          </a:p>
        </p:txBody>
      </p:sp>
      <p:sp>
        <p:nvSpPr>
          <p:cNvPr id="8" name="Text Placeholder 5">
            <a:extLst>
              <a:ext uri="{FF2B5EF4-FFF2-40B4-BE49-F238E27FC236}">
                <a16:creationId xmlns:a16="http://schemas.microsoft.com/office/drawing/2014/main" id="{21BE8C58-06F2-B428-AD68-DCB91DEE7A33}"/>
              </a:ext>
            </a:extLst>
          </p:cNvPr>
          <p:cNvSpPr>
            <a:spLocks noGrp="1"/>
          </p:cNvSpPr>
          <p:nvPr>
            <p:ph type="body" sz="quarter" idx="11" hasCustomPrompt="1"/>
          </p:nvPr>
        </p:nvSpPr>
        <p:spPr>
          <a:xfrm>
            <a:off x="584200" y="6081713"/>
            <a:ext cx="1749098" cy="204788"/>
          </a:xfrm>
        </p:spPr>
        <p:txBody>
          <a:bodyPr lIns="0" rIns="0">
            <a:noAutofit/>
          </a:bodyPr>
          <a:lstStyle>
            <a:lvl1pPr marL="0" indent="0">
              <a:buNone/>
              <a:defRPr sz="1100" b="0" i="0">
                <a:latin typeface="Segoe UI" panose="020B0502040204020203" pitchFamily="34" charset="0"/>
                <a:cs typeface="Segoe UI" panose="020B0502040204020203"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Insert text here</a:t>
            </a:r>
          </a:p>
        </p:txBody>
      </p:sp>
    </p:spTree>
    <p:extLst>
      <p:ext uri="{BB962C8B-B14F-4D97-AF65-F5344CB8AC3E}">
        <p14:creationId xmlns:p14="http://schemas.microsoft.com/office/powerpoint/2010/main" val="14285547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41350" t="6371" r="22947" b="4804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589133"/>
            <a:ext cx="5511800" cy="1354217"/>
          </a:xfrm>
          <a:noFill/>
        </p:spPr>
        <p:txBody>
          <a:bodyPr wrap="square"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5" name="Picture 4" descr="A close-up of a logo&#10;&#10;Description automatically generated with medium confidence">
            <a:extLst>
              <a:ext uri="{FF2B5EF4-FFF2-40B4-BE49-F238E27FC236}">
                <a16:creationId xmlns:a16="http://schemas.microsoft.com/office/drawing/2014/main" id="{B7CCD9CC-6226-0424-5409-124F7DF60F6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6" name="Picture 2" descr="Map, photo with location pin, mobile device with likes icon in magenta, purple, and yellow color">
            <a:extLst>
              <a:ext uri="{FF2B5EF4-FFF2-40B4-BE49-F238E27FC236}">
                <a16:creationId xmlns:a16="http://schemas.microsoft.com/office/drawing/2014/main" id="{0A983905-67D2-5C33-136D-E6F40D6AC0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038244" y="1060538"/>
            <a:ext cx="4736924" cy="4736924"/>
          </a:xfrm>
          <a:prstGeom prst="rect">
            <a:avLst/>
          </a:prstGeom>
        </p:spPr>
      </p:pic>
      <p:pic>
        <p:nvPicPr>
          <p:cNvPr id="4" name="Picture 3" descr="A rainbow colored logo on a black background&#10;&#10;Description automatically generated">
            <a:extLst>
              <a:ext uri="{FF2B5EF4-FFF2-40B4-BE49-F238E27FC236}">
                <a16:creationId xmlns:a16="http://schemas.microsoft.com/office/drawing/2014/main" id="{FC1991CB-5F9D-1CCE-D823-76489CAAA08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3490024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WORKSHEET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30CE1E-4089-434E-AAF5-DA9D1BB44473}"/>
              </a:ext>
            </a:extLst>
          </p:cNvPr>
          <p:cNvSpPr/>
          <p:nvPr userDrawn="1"/>
        </p:nvSpPr>
        <p:spPr>
          <a:xfrm>
            <a:off x="6718042" y="-78115"/>
            <a:ext cx="5473958"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9453619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Use Case with Text">
    <p:spTree>
      <p:nvGrpSpPr>
        <p:cNvPr id="1" name=""/>
        <p:cNvGrpSpPr/>
        <p:nvPr/>
      </p:nvGrpSpPr>
      <p:grpSpPr>
        <a:xfrm>
          <a:off x="0" y="0"/>
          <a:ext cx="0" cy="0"/>
          <a:chOff x="0" y="0"/>
          <a:chExt cx="0" cy="0"/>
        </a:xfrm>
      </p:grpSpPr>
      <p:sp>
        <p:nvSpPr>
          <p:cNvPr id="2" name="Title 1"/>
          <p:cNvSpPr>
            <a:spLocks noGrp="1"/>
          </p:cNvSpPr>
          <p:nvPr>
            <p:ph type="title"/>
          </p:nvPr>
        </p:nvSpPr>
        <p:spPr>
          <a:xfrm>
            <a:off x="269302" y="291102"/>
            <a:ext cx="8516036" cy="899665"/>
          </a:xfrm>
        </p:spPr>
        <p:txBody>
          <a:bodyPr/>
          <a:lstStyle/>
          <a:p>
            <a:r>
              <a:rPr lang="en-US"/>
              <a:t>Click to edit Master title style</a:t>
            </a:r>
          </a:p>
        </p:txBody>
      </p:sp>
      <p:sp>
        <p:nvSpPr>
          <p:cNvPr id="6" name="Text Placeholder 5"/>
          <p:cNvSpPr>
            <a:spLocks noGrp="1"/>
          </p:cNvSpPr>
          <p:nvPr>
            <p:ph type="body" sz="quarter" idx="10"/>
          </p:nvPr>
        </p:nvSpPr>
        <p:spPr>
          <a:xfrm>
            <a:off x="269239" y="1189176"/>
            <a:ext cx="8516036" cy="1753279"/>
          </a:xfrm>
        </p:spPr>
        <p:txBody>
          <a:bodyPr lIns="182880" tIns="146304" rIns="182880" bIns="146304"/>
          <a:lstStyle>
            <a:lvl1pPr marL="0" indent="0">
              <a:buNone/>
              <a:defRPr sz="2745">
                <a:gradFill>
                  <a:gsLst>
                    <a:gs pos="100000">
                      <a:schemeClr val="accent1"/>
                    </a:gs>
                    <a:gs pos="0">
                      <a:schemeClr val="accent1"/>
                    </a:gs>
                  </a:gsLst>
                  <a:lin ang="5400000" scaled="0"/>
                </a:gradFill>
              </a:defRPr>
            </a:lvl1pPr>
            <a:lvl2pPr marL="0" indent="0">
              <a:buFontTx/>
              <a:buNone/>
              <a:defRPr sz="1765">
                <a:latin typeface="+mj-lt"/>
              </a:defRPr>
            </a:lvl2pPr>
            <a:lvl3pPr marL="166517" indent="-166517">
              <a:buFont typeface="Arial" panose="020B0604020202020204" pitchFamily="34" charset="0"/>
              <a:buChar char="•"/>
              <a:defRPr sz="1568"/>
            </a:lvl3pPr>
            <a:lvl4pPr marL="340814" indent="-174297">
              <a:buFont typeface="Arial" panose="020B0604020202020204" pitchFamily="34" charset="0"/>
              <a:buChar char="•"/>
              <a:defRPr sz="1372"/>
            </a:lvl4pPr>
            <a:lvl5pPr marL="504217" indent="-166517">
              <a:buFont typeface="Arial" panose="020B0604020202020204" pitchFamily="34" charset="0"/>
              <a:buChar char="•"/>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p:nvPr userDrawn="1"/>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3488" y="4056275"/>
            <a:ext cx="2689274" cy="1430386"/>
          </a:xfrm>
        </p:spPr>
        <p:txBody>
          <a:bodyPr lIns="182880" tIns="146304" rIns="182880" bIns="146304"/>
          <a:lstStyle>
            <a:lvl1pPr marL="0" indent="0">
              <a:buNone/>
              <a:defRPr sz="1765">
                <a:gradFill>
                  <a:gsLst>
                    <a:gs pos="0">
                      <a:srgbClr val="FFFFFF"/>
                    </a:gs>
                    <a:gs pos="100000">
                      <a:srgbClr val="FFFFFF"/>
                    </a:gs>
                  </a:gsLst>
                  <a:lin ang="5400000" scaled="0"/>
                </a:gradFill>
              </a:defRPr>
            </a:lvl1pPr>
            <a:lvl2pPr marL="171185" indent="-171185">
              <a:defRPr sz="1568">
                <a:gradFill>
                  <a:gsLst>
                    <a:gs pos="0">
                      <a:srgbClr val="FFFFFF"/>
                    </a:gs>
                    <a:gs pos="100000">
                      <a:srgbClr val="FFFFFF"/>
                    </a:gs>
                  </a:gsLst>
                  <a:lin ang="5400000" scaled="0"/>
                </a:gradFill>
              </a:defRPr>
            </a:lvl2pPr>
            <a:lvl3pPr marL="336145" indent="-164960">
              <a:defRPr sz="1372">
                <a:gradFill>
                  <a:gsLst>
                    <a:gs pos="0">
                      <a:srgbClr val="FFFFFF"/>
                    </a:gs>
                    <a:gs pos="100000">
                      <a:srgbClr val="FFFFFF"/>
                    </a:gs>
                  </a:gsLst>
                  <a:lin ang="5400000" scaled="0"/>
                </a:gradFill>
              </a:defRPr>
            </a:lvl3pPr>
            <a:lvl4pPr marL="507330" indent="-171185">
              <a:tabLst/>
              <a:defRPr sz="1176">
                <a:gradFill>
                  <a:gsLst>
                    <a:gs pos="0">
                      <a:srgbClr val="FFFFFF"/>
                    </a:gs>
                    <a:gs pos="100000">
                      <a:srgbClr val="FFFFFF"/>
                    </a:gs>
                  </a:gsLst>
                  <a:lin ang="5400000" scaled="0"/>
                </a:gradFill>
              </a:defRPr>
            </a:lvl4pPr>
            <a:lvl5pPr marL="672290" indent="-164960">
              <a:defRPr sz="1176">
                <a:gradFill>
                  <a:gsLst>
                    <a:gs pos="0">
                      <a:srgbClr val="FFFFFF"/>
                    </a:gs>
                    <a:gs pos="100000">
                      <a:srgbClr val="FFFFFF"/>
                    </a:gs>
                  </a:gsLst>
                  <a:lin ang="5400000" scaled="0"/>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81675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B76918B-C17A-3C2A-52E2-C558E0B41D48}"/>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r>
              <a:rPr lang="en-US"/>
              <a:t>Journey to Copilot</a:t>
            </a:r>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10403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pic>
        <p:nvPicPr>
          <p:cNvPr id="7" name="Picture 6" descr="A computer screen with a couple of screens&#10;&#10;Description automatically generated">
            <a:extLst>
              <a:ext uri="{FF2B5EF4-FFF2-40B4-BE49-F238E27FC236}">
                <a16:creationId xmlns:a16="http://schemas.microsoft.com/office/drawing/2014/main" id="{F13A281E-B91B-B33F-8CAC-511DFDC79F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69" r="769" b="988"/>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r>
              <a:rPr lang="en-US"/>
              <a:t>Journey to Copilot</a:t>
            </a:r>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7175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666500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0C8AED29-A2C9-D869-28FB-33C34244EB2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8284" r="37862"/>
          <a:stretch/>
        </p:blipFill>
        <p:spPr>
          <a:xfrm>
            <a:off x="0" y="0"/>
            <a:ext cx="5540029"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960363" y="509156"/>
            <a:ext cx="580390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956299" y="1435497"/>
            <a:ext cx="580390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650184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pic>
        <p:nvPicPr>
          <p:cNvPr id="8" name="Picture 7" descr="A close up of a colorful object&#10;&#10;Description automatically generated">
            <a:extLst>
              <a:ext uri="{FF2B5EF4-FFF2-40B4-BE49-F238E27FC236}">
                <a16:creationId xmlns:a16="http://schemas.microsoft.com/office/drawing/2014/main" id="{8FA3090A-C743-6442-6B26-85597FDE3AA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36021" r="10124"/>
          <a:stretch/>
        </p:blipFill>
        <p:spPr>
          <a:xfrm>
            <a:off x="6651970" y="0"/>
            <a:ext cx="5540030"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5063" y="6107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380999" y="15370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687719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9C3C374-A664-D7F0-45D0-04500913905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r>
              <a:rPr lang="en-US"/>
              <a:t>Journey to Copilot</a:t>
            </a:r>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2272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6" Type="http://schemas.openxmlformats.org/officeDocument/2006/relationships/slideLayout" Target="../slideLayouts/slideLayout184.xml"/><Relationship Id="rId21" Type="http://schemas.openxmlformats.org/officeDocument/2006/relationships/slideLayout" Target="../slideLayouts/slideLayout179.xml"/><Relationship Id="rId42" Type="http://schemas.openxmlformats.org/officeDocument/2006/relationships/slideLayout" Target="../slideLayouts/slideLayout200.xml"/><Relationship Id="rId47" Type="http://schemas.openxmlformats.org/officeDocument/2006/relationships/slideLayout" Target="../slideLayouts/slideLayout205.xml"/><Relationship Id="rId63" Type="http://schemas.openxmlformats.org/officeDocument/2006/relationships/slideLayout" Target="../slideLayouts/slideLayout221.xml"/><Relationship Id="rId68" Type="http://schemas.openxmlformats.org/officeDocument/2006/relationships/slideLayout" Target="../slideLayouts/slideLayout226.xml"/><Relationship Id="rId84" Type="http://schemas.openxmlformats.org/officeDocument/2006/relationships/slideLayout" Target="../slideLayouts/slideLayout242.xml"/><Relationship Id="rId89" Type="http://schemas.openxmlformats.org/officeDocument/2006/relationships/slideLayout" Target="../slideLayouts/slideLayout247.xml"/><Relationship Id="rId112" Type="http://schemas.openxmlformats.org/officeDocument/2006/relationships/slideLayout" Target="../slideLayouts/slideLayout270.xml"/><Relationship Id="rId16" Type="http://schemas.openxmlformats.org/officeDocument/2006/relationships/slideLayout" Target="../slideLayouts/slideLayout174.xml"/><Relationship Id="rId107" Type="http://schemas.openxmlformats.org/officeDocument/2006/relationships/slideLayout" Target="../slideLayouts/slideLayout265.xml"/><Relationship Id="rId11" Type="http://schemas.openxmlformats.org/officeDocument/2006/relationships/slideLayout" Target="../slideLayouts/slideLayout169.xml"/><Relationship Id="rId32" Type="http://schemas.openxmlformats.org/officeDocument/2006/relationships/slideLayout" Target="../slideLayouts/slideLayout190.xml"/><Relationship Id="rId37" Type="http://schemas.openxmlformats.org/officeDocument/2006/relationships/slideLayout" Target="../slideLayouts/slideLayout195.xml"/><Relationship Id="rId53" Type="http://schemas.openxmlformats.org/officeDocument/2006/relationships/slideLayout" Target="../slideLayouts/slideLayout211.xml"/><Relationship Id="rId58" Type="http://schemas.openxmlformats.org/officeDocument/2006/relationships/slideLayout" Target="../slideLayouts/slideLayout216.xml"/><Relationship Id="rId74" Type="http://schemas.openxmlformats.org/officeDocument/2006/relationships/slideLayout" Target="../slideLayouts/slideLayout232.xml"/><Relationship Id="rId79" Type="http://schemas.openxmlformats.org/officeDocument/2006/relationships/slideLayout" Target="../slideLayouts/slideLayout237.xml"/><Relationship Id="rId102" Type="http://schemas.openxmlformats.org/officeDocument/2006/relationships/slideLayout" Target="../slideLayouts/slideLayout260.xml"/><Relationship Id="rId5" Type="http://schemas.openxmlformats.org/officeDocument/2006/relationships/slideLayout" Target="../slideLayouts/slideLayout163.xml"/><Relationship Id="rId90" Type="http://schemas.openxmlformats.org/officeDocument/2006/relationships/slideLayout" Target="../slideLayouts/slideLayout248.xml"/><Relationship Id="rId95" Type="http://schemas.openxmlformats.org/officeDocument/2006/relationships/slideLayout" Target="../slideLayouts/slideLayout253.xml"/><Relationship Id="rId22" Type="http://schemas.openxmlformats.org/officeDocument/2006/relationships/slideLayout" Target="../slideLayouts/slideLayout180.xml"/><Relationship Id="rId27" Type="http://schemas.openxmlformats.org/officeDocument/2006/relationships/slideLayout" Target="../slideLayouts/slideLayout185.xml"/><Relationship Id="rId43" Type="http://schemas.openxmlformats.org/officeDocument/2006/relationships/slideLayout" Target="../slideLayouts/slideLayout201.xml"/><Relationship Id="rId48" Type="http://schemas.openxmlformats.org/officeDocument/2006/relationships/slideLayout" Target="../slideLayouts/slideLayout206.xml"/><Relationship Id="rId64" Type="http://schemas.openxmlformats.org/officeDocument/2006/relationships/slideLayout" Target="../slideLayouts/slideLayout222.xml"/><Relationship Id="rId69" Type="http://schemas.openxmlformats.org/officeDocument/2006/relationships/slideLayout" Target="../slideLayouts/slideLayout227.xml"/><Relationship Id="rId113" Type="http://schemas.openxmlformats.org/officeDocument/2006/relationships/slideLayout" Target="../slideLayouts/slideLayout271.xml"/><Relationship Id="rId80" Type="http://schemas.openxmlformats.org/officeDocument/2006/relationships/slideLayout" Target="../slideLayouts/slideLayout238.xml"/><Relationship Id="rId85" Type="http://schemas.openxmlformats.org/officeDocument/2006/relationships/slideLayout" Target="../slideLayouts/slideLayout243.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33" Type="http://schemas.openxmlformats.org/officeDocument/2006/relationships/slideLayout" Target="../slideLayouts/slideLayout191.xml"/><Relationship Id="rId38" Type="http://schemas.openxmlformats.org/officeDocument/2006/relationships/slideLayout" Target="../slideLayouts/slideLayout196.xml"/><Relationship Id="rId59" Type="http://schemas.openxmlformats.org/officeDocument/2006/relationships/slideLayout" Target="../slideLayouts/slideLayout217.xml"/><Relationship Id="rId103" Type="http://schemas.openxmlformats.org/officeDocument/2006/relationships/slideLayout" Target="../slideLayouts/slideLayout261.xml"/><Relationship Id="rId108" Type="http://schemas.openxmlformats.org/officeDocument/2006/relationships/slideLayout" Target="../slideLayouts/slideLayout266.xml"/><Relationship Id="rId54" Type="http://schemas.openxmlformats.org/officeDocument/2006/relationships/slideLayout" Target="../slideLayouts/slideLayout212.xml"/><Relationship Id="rId70" Type="http://schemas.openxmlformats.org/officeDocument/2006/relationships/slideLayout" Target="../slideLayouts/slideLayout228.xml"/><Relationship Id="rId75" Type="http://schemas.openxmlformats.org/officeDocument/2006/relationships/slideLayout" Target="../slideLayouts/slideLayout233.xml"/><Relationship Id="rId91" Type="http://schemas.openxmlformats.org/officeDocument/2006/relationships/slideLayout" Target="../slideLayouts/slideLayout249.xml"/><Relationship Id="rId96" Type="http://schemas.openxmlformats.org/officeDocument/2006/relationships/slideLayout" Target="../slideLayouts/slideLayout254.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5" Type="http://schemas.openxmlformats.org/officeDocument/2006/relationships/slideLayout" Target="../slideLayouts/slideLayout173.xml"/><Relationship Id="rId23" Type="http://schemas.openxmlformats.org/officeDocument/2006/relationships/slideLayout" Target="../slideLayouts/slideLayout181.xml"/><Relationship Id="rId28" Type="http://schemas.openxmlformats.org/officeDocument/2006/relationships/slideLayout" Target="../slideLayouts/slideLayout186.xml"/><Relationship Id="rId36" Type="http://schemas.openxmlformats.org/officeDocument/2006/relationships/slideLayout" Target="../slideLayouts/slideLayout194.xml"/><Relationship Id="rId49" Type="http://schemas.openxmlformats.org/officeDocument/2006/relationships/slideLayout" Target="../slideLayouts/slideLayout207.xml"/><Relationship Id="rId57" Type="http://schemas.openxmlformats.org/officeDocument/2006/relationships/slideLayout" Target="../slideLayouts/slideLayout215.xml"/><Relationship Id="rId106" Type="http://schemas.openxmlformats.org/officeDocument/2006/relationships/slideLayout" Target="../slideLayouts/slideLayout264.xml"/><Relationship Id="rId114" Type="http://schemas.openxmlformats.org/officeDocument/2006/relationships/theme" Target="../theme/theme10.xml"/><Relationship Id="rId10" Type="http://schemas.openxmlformats.org/officeDocument/2006/relationships/slideLayout" Target="../slideLayouts/slideLayout168.xml"/><Relationship Id="rId31" Type="http://schemas.openxmlformats.org/officeDocument/2006/relationships/slideLayout" Target="../slideLayouts/slideLayout189.xml"/><Relationship Id="rId44" Type="http://schemas.openxmlformats.org/officeDocument/2006/relationships/slideLayout" Target="../slideLayouts/slideLayout202.xml"/><Relationship Id="rId52" Type="http://schemas.openxmlformats.org/officeDocument/2006/relationships/slideLayout" Target="../slideLayouts/slideLayout210.xml"/><Relationship Id="rId60" Type="http://schemas.openxmlformats.org/officeDocument/2006/relationships/slideLayout" Target="../slideLayouts/slideLayout218.xml"/><Relationship Id="rId65" Type="http://schemas.openxmlformats.org/officeDocument/2006/relationships/slideLayout" Target="../slideLayouts/slideLayout223.xml"/><Relationship Id="rId73" Type="http://schemas.openxmlformats.org/officeDocument/2006/relationships/slideLayout" Target="../slideLayouts/slideLayout231.xml"/><Relationship Id="rId78" Type="http://schemas.openxmlformats.org/officeDocument/2006/relationships/slideLayout" Target="../slideLayouts/slideLayout236.xml"/><Relationship Id="rId81" Type="http://schemas.openxmlformats.org/officeDocument/2006/relationships/slideLayout" Target="../slideLayouts/slideLayout239.xml"/><Relationship Id="rId86" Type="http://schemas.openxmlformats.org/officeDocument/2006/relationships/slideLayout" Target="../slideLayouts/slideLayout244.xml"/><Relationship Id="rId94" Type="http://schemas.openxmlformats.org/officeDocument/2006/relationships/slideLayout" Target="../slideLayouts/slideLayout252.xml"/><Relationship Id="rId99" Type="http://schemas.openxmlformats.org/officeDocument/2006/relationships/slideLayout" Target="../slideLayouts/slideLayout257.xml"/><Relationship Id="rId101" Type="http://schemas.openxmlformats.org/officeDocument/2006/relationships/slideLayout" Target="../slideLayouts/slideLayout259.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39" Type="http://schemas.openxmlformats.org/officeDocument/2006/relationships/slideLayout" Target="../slideLayouts/slideLayout197.xml"/><Relationship Id="rId109" Type="http://schemas.openxmlformats.org/officeDocument/2006/relationships/slideLayout" Target="../slideLayouts/slideLayout267.xml"/><Relationship Id="rId34" Type="http://schemas.openxmlformats.org/officeDocument/2006/relationships/slideLayout" Target="../slideLayouts/slideLayout192.xml"/><Relationship Id="rId50" Type="http://schemas.openxmlformats.org/officeDocument/2006/relationships/slideLayout" Target="../slideLayouts/slideLayout208.xml"/><Relationship Id="rId55" Type="http://schemas.openxmlformats.org/officeDocument/2006/relationships/slideLayout" Target="../slideLayouts/slideLayout213.xml"/><Relationship Id="rId76" Type="http://schemas.openxmlformats.org/officeDocument/2006/relationships/slideLayout" Target="../slideLayouts/slideLayout234.xml"/><Relationship Id="rId97" Type="http://schemas.openxmlformats.org/officeDocument/2006/relationships/slideLayout" Target="../slideLayouts/slideLayout255.xml"/><Relationship Id="rId104" Type="http://schemas.openxmlformats.org/officeDocument/2006/relationships/slideLayout" Target="../slideLayouts/slideLayout262.xml"/><Relationship Id="rId7" Type="http://schemas.openxmlformats.org/officeDocument/2006/relationships/slideLayout" Target="../slideLayouts/slideLayout165.xml"/><Relationship Id="rId71" Type="http://schemas.openxmlformats.org/officeDocument/2006/relationships/slideLayout" Target="../slideLayouts/slideLayout229.xml"/><Relationship Id="rId92" Type="http://schemas.openxmlformats.org/officeDocument/2006/relationships/slideLayout" Target="../slideLayouts/slideLayout250.xml"/><Relationship Id="rId2" Type="http://schemas.openxmlformats.org/officeDocument/2006/relationships/slideLayout" Target="../slideLayouts/slideLayout160.xml"/><Relationship Id="rId29" Type="http://schemas.openxmlformats.org/officeDocument/2006/relationships/slideLayout" Target="../slideLayouts/slideLayout187.xml"/><Relationship Id="rId24" Type="http://schemas.openxmlformats.org/officeDocument/2006/relationships/slideLayout" Target="../slideLayouts/slideLayout182.xml"/><Relationship Id="rId40" Type="http://schemas.openxmlformats.org/officeDocument/2006/relationships/slideLayout" Target="../slideLayouts/slideLayout198.xml"/><Relationship Id="rId45" Type="http://schemas.openxmlformats.org/officeDocument/2006/relationships/slideLayout" Target="../slideLayouts/slideLayout203.xml"/><Relationship Id="rId66" Type="http://schemas.openxmlformats.org/officeDocument/2006/relationships/slideLayout" Target="../slideLayouts/slideLayout224.xml"/><Relationship Id="rId87" Type="http://schemas.openxmlformats.org/officeDocument/2006/relationships/slideLayout" Target="../slideLayouts/slideLayout245.xml"/><Relationship Id="rId110" Type="http://schemas.openxmlformats.org/officeDocument/2006/relationships/slideLayout" Target="../slideLayouts/slideLayout268.xml"/><Relationship Id="rId115" Type="http://schemas.openxmlformats.org/officeDocument/2006/relationships/image" Target="../media/image32.emf"/><Relationship Id="rId61" Type="http://schemas.openxmlformats.org/officeDocument/2006/relationships/slideLayout" Target="../slideLayouts/slideLayout219.xml"/><Relationship Id="rId82" Type="http://schemas.openxmlformats.org/officeDocument/2006/relationships/slideLayout" Target="../slideLayouts/slideLayout240.xml"/><Relationship Id="rId19" Type="http://schemas.openxmlformats.org/officeDocument/2006/relationships/slideLayout" Target="../slideLayouts/slideLayout177.xml"/><Relationship Id="rId14" Type="http://schemas.openxmlformats.org/officeDocument/2006/relationships/slideLayout" Target="../slideLayouts/slideLayout172.xml"/><Relationship Id="rId30" Type="http://schemas.openxmlformats.org/officeDocument/2006/relationships/slideLayout" Target="../slideLayouts/slideLayout188.xml"/><Relationship Id="rId35" Type="http://schemas.openxmlformats.org/officeDocument/2006/relationships/slideLayout" Target="../slideLayouts/slideLayout193.xml"/><Relationship Id="rId56" Type="http://schemas.openxmlformats.org/officeDocument/2006/relationships/slideLayout" Target="../slideLayouts/slideLayout214.xml"/><Relationship Id="rId77" Type="http://schemas.openxmlformats.org/officeDocument/2006/relationships/slideLayout" Target="../slideLayouts/slideLayout235.xml"/><Relationship Id="rId100" Type="http://schemas.openxmlformats.org/officeDocument/2006/relationships/slideLayout" Target="../slideLayouts/slideLayout258.xml"/><Relationship Id="rId105" Type="http://schemas.openxmlformats.org/officeDocument/2006/relationships/slideLayout" Target="../slideLayouts/slideLayout263.xml"/><Relationship Id="rId8" Type="http://schemas.openxmlformats.org/officeDocument/2006/relationships/slideLayout" Target="../slideLayouts/slideLayout166.xml"/><Relationship Id="rId51" Type="http://schemas.openxmlformats.org/officeDocument/2006/relationships/slideLayout" Target="../slideLayouts/slideLayout209.xml"/><Relationship Id="rId72" Type="http://schemas.openxmlformats.org/officeDocument/2006/relationships/slideLayout" Target="../slideLayouts/slideLayout230.xml"/><Relationship Id="rId93" Type="http://schemas.openxmlformats.org/officeDocument/2006/relationships/slideLayout" Target="../slideLayouts/slideLayout251.xml"/><Relationship Id="rId98" Type="http://schemas.openxmlformats.org/officeDocument/2006/relationships/slideLayout" Target="../slideLayouts/slideLayout256.xml"/><Relationship Id="rId3" Type="http://schemas.openxmlformats.org/officeDocument/2006/relationships/slideLayout" Target="../slideLayouts/slideLayout161.xml"/><Relationship Id="rId25" Type="http://schemas.openxmlformats.org/officeDocument/2006/relationships/slideLayout" Target="../slideLayouts/slideLayout183.xml"/><Relationship Id="rId46" Type="http://schemas.openxmlformats.org/officeDocument/2006/relationships/slideLayout" Target="../slideLayouts/slideLayout204.xml"/><Relationship Id="rId67" Type="http://schemas.openxmlformats.org/officeDocument/2006/relationships/slideLayout" Target="../slideLayouts/slideLayout225.xml"/><Relationship Id="rId20" Type="http://schemas.openxmlformats.org/officeDocument/2006/relationships/slideLayout" Target="../slideLayouts/slideLayout178.xml"/><Relationship Id="rId41" Type="http://schemas.openxmlformats.org/officeDocument/2006/relationships/slideLayout" Target="../slideLayouts/slideLayout199.xml"/><Relationship Id="rId62" Type="http://schemas.openxmlformats.org/officeDocument/2006/relationships/slideLayout" Target="../slideLayouts/slideLayout220.xml"/><Relationship Id="rId83" Type="http://schemas.openxmlformats.org/officeDocument/2006/relationships/slideLayout" Target="../slideLayouts/slideLayout241.xml"/><Relationship Id="rId88" Type="http://schemas.openxmlformats.org/officeDocument/2006/relationships/slideLayout" Target="../slideLayouts/slideLayout246.xml"/><Relationship Id="rId111" Type="http://schemas.openxmlformats.org/officeDocument/2006/relationships/slideLayout" Target="../slideLayouts/slideLayout26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image" Target="../media/image32.emf"/><Relationship Id="rId4" Type="http://schemas.openxmlformats.org/officeDocument/2006/relationships/slideLayout" Target="../slideLayouts/slideLayout1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9" Type="http://schemas.openxmlformats.org/officeDocument/2006/relationships/slideLayout" Target="../slideLayouts/slideLayout63.xml"/><Relationship Id="rId21" Type="http://schemas.openxmlformats.org/officeDocument/2006/relationships/slideLayout" Target="../slideLayouts/slideLayout45.xml"/><Relationship Id="rId34" Type="http://schemas.openxmlformats.org/officeDocument/2006/relationships/slideLayout" Target="../slideLayouts/slideLayout58.xml"/><Relationship Id="rId42" Type="http://schemas.openxmlformats.org/officeDocument/2006/relationships/slideLayout" Target="../slideLayouts/slideLayout66.xml"/><Relationship Id="rId47" Type="http://schemas.openxmlformats.org/officeDocument/2006/relationships/slideLayout" Target="../slideLayouts/slideLayout71.xml"/><Relationship Id="rId50" Type="http://schemas.openxmlformats.org/officeDocument/2006/relationships/image" Target="../media/image40.svg"/><Relationship Id="rId7" Type="http://schemas.openxmlformats.org/officeDocument/2006/relationships/slideLayout" Target="../slideLayouts/slideLayout3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9" Type="http://schemas.openxmlformats.org/officeDocument/2006/relationships/slideLayout" Target="../slideLayouts/slideLayout53.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40" Type="http://schemas.openxmlformats.org/officeDocument/2006/relationships/slideLayout" Target="../slideLayouts/slideLayout64.xml"/><Relationship Id="rId45" Type="http://schemas.openxmlformats.org/officeDocument/2006/relationships/slideLayout" Target="../slideLayouts/slideLayout69.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49" Type="http://schemas.openxmlformats.org/officeDocument/2006/relationships/image" Target="../media/image39.png"/><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4" Type="http://schemas.openxmlformats.org/officeDocument/2006/relationships/slideLayout" Target="../slideLayouts/slideLayout68.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43" Type="http://schemas.openxmlformats.org/officeDocument/2006/relationships/slideLayout" Target="../slideLayouts/slideLayout67.xml"/><Relationship Id="rId48" Type="http://schemas.openxmlformats.org/officeDocument/2006/relationships/theme" Target="../theme/theme5.xml"/><Relationship Id="rId8" Type="http://schemas.openxmlformats.org/officeDocument/2006/relationships/slideLayout" Target="../slideLayouts/slideLayout32.xml"/><Relationship Id="rId3" Type="http://schemas.openxmlformats.org/officeDocument/2006/relationships/slideLayout" Target="../slideLayouts/slideLayout27.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46" Type="http://schemas.openxmlformats.org/officeDocument/2006/relationships/slideLayout" Target="../slideLayouts/slideLayout70.xml"/><Relationship Id="rId20" Type="http://schemas.openxmlformats.org/officeDocument/2006/relationships/slideLayout" Target="../slideLayouts/slideLayout44.xml"/><Relationship Id="rId41" Type="http://schemas.openxmlformats.org/officeDocument/2006/relationships/slideLayout" Target="../slideLayouts/slideLayout65.xml"/><Relationship Id="rId1" Type="http://schemas.openxmlformats.org/officeDocument/2006/relationships/slideLayout" Target="../slideLayouts/slideLayout25.xml"/><Relationship Id="rId6"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10" Type="http://schemas.openxmlformats.org/officeDocument/2006/relationships/image" Target="../media/image76.emf"/><Relationship Id="rId4" Type="http://schemas.openxmlformats.org/officeDocument/2006/relationships/slideLayout" Target="../slideLayouts/slideLayout75.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9" Type="http://schemas.openxmlformats.org/officeDocument/2006/relationships/slideLayout" Target="../slideLayouts/slideLayout118.xml"/><Relationship Id="rId21" Type="http://schemas.openxmlformats.org/officeDocument/2006/relationships/slideLayout" Target="../slideLayouts/slideLayout100.xml"/><Relationship Id="rId34" Type="http://schemas.openxmlformats.org/officeDocument/2006/relationships/slideLayout" Target="../slideLayouts/slideLayout113.xml"/><Relationship Id="rId42" Type="http://schemas.openxmlformats.org/officeDocument/2006/relationships/slideLayout" Target="../slideLayouts/slideLayout121.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9" Type="http://schemas.openxmlformats.org/officeDocument/2006/relationships/slideLayout" Target="../slideLayouts/slideLayout108.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slideLayout" Target="../slideLayouts/slideLayout111.xml"/><Relationship Id="rId37" Type="http://schemas.openxmlformats.org/officeDocument/2006/relationships/slideLayout" Target="../slideLayouts/slideLayout116.xml"/><Relationship Id="rId40" Type="http://schemas.openxmlformats.org/officeDocument/2006/relationships/slideLayout" Target="../slideLayouts/slideLayout119.xml"/><Relationship Id="rId45" Type="http://schemas.openxmlformats.org/officeDocument/2006/relationships/image" Target="../media/image39.png"/><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36" Type="http://schemas.openxmlformats.org/officeDocument/2006/relationships/slideLayout" Target="../slideLayouts/slideLayout115.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31" Type="http://schemas.openxmlformats.org/officeDocument/2006/relationships/slideLayout" Target="../slideLayouts/slideLayout110.xml"/><Relationship Id="rId44" Type="http://schemas.openxmlformats.org/officeDocument/2006/relationships/theme" Target="../theme/theme7.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slideLayout" Target="../slideLayouts/slideLayout109.xml"/><Relationship Id="rId35" Type="http://schemas.openxmlformats.org/officeDocument/2006/relationships/slideLayout" Target="../slideLayouts/slideLayout114.xml"/><Relationship Id="rId43" Type="http://schemas.openxmlformats.org/officeDocument/2006/relationships/slideLayout" Target="../slideLayouts/slideLayout122.xml"/><Relationship Id="rId8" Type="http://schemas.openxmlformats.org/officeDocument/2006/relationships/slideLayout" Target="../slideLayouts/slideLayout87.xml"/><Relationship Id="rId3" Type="http://schemas.openxmlformats.org/officeDocument/2006/relationships/slideLayout" Target="../slideLayouts/slideLayout82.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33" Type="http://schemas.openxmlformats.org/officeDocument/2006/relationships/slideLayout" Target="../slideLayouts/slideLayout112.xml"/><Relationship Id="rId38" Type="http://schemas.openxmlformats.org/officeDocument/2006/relationships/slideLayout" Target="../slideLayouts/slideLayout117.xml"/><Relationship Id="rId46" Type="http://schemas.openxmlformats.org/officeDocument/2006/relationships/image" Target="../media/image40.svg"/><Relationship Id="rId20" Type="http://schemas.openxmlformats.org/officeDocument/2006/relationships/slideLayout" Target="../slideLayouts/slideLayout99.xml"/><Relationship Id="rId41" Type="http://schemas.openxmlformats.org/officeDocument/2006/relationships/slideLayout" Target="../slideLayouts/slideLayout12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theme" Target="../theme/theme8.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26" Type="http://schemas.openxmlformats.org/officeDocument/2006/relationships/slideLayout" Target="../slideLayouts/slideLayout158.xml"/><Relationship Id="rId3" Type="http://schemas.openxmlformats.org/officeDocument/2006/relationships/slideLayout" Target="../slideLayouts/slideLayout135.xml"/><Relationship Id="rId21" Type="http://schemas.openxmlformats.org/officeDocument/2006/relationships/slideLayout" Target="../slideLayouts/slideLayout153.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image" Target="../media/image76.emf"/><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4331483"/>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62" r:id="rId4"/>
    <p:sldLayoutId id="2147483660" r:id="rId5"/>
    <p:sldLayoutId id="2147483661" r:id="rId6"/>
    <p:sldLayoutId id="2147483663" r:id="rId7"/>
    <p:sldLayoutId id="2147483668" r:id="rId8"/>
    <p:sldLayoutId id="2147483666" r:id="rId9"/>
    <p:sldLayoutId id="2147483667" r:id="rId10"/>
    <p:sldLayoutId id="2147483665" r:id="rId11"/>
    <p:sldLayoutId id="2147483669" r:id="rId12"/>
    <p:sldLayoutId id="2147483749" r:id="rId13"/>
    <p:sldLayoutId id="214748401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517338"/>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5" name="TextBox 4">
            <a:extLst>
              <a:ext uri="{FF2B5EF4-FFF2-40B4-BE49-F238E27FC236}">
                <a16:creationId xmlns:a16="http://schemas.microsoft.com/office/drawing/2014/main" id="{376284BF-4AF7-69A6-9BD1-12430ED0F3C0}"/>
              </a:ext>
              <a:ext uri="{C183D7F6-B498-43B3-948B-1728B52AA6E4}">
                <adec:decorative xmlns:adec="http://schemas.microsoft.com/office/drawing/2017/decorative" val="1"/>
              </a:ext>
            </a:extLst>
          </p:cNvPr>
          <p:cNvSpPr txBox="1"/>
          <p:nvPr userDrawn="1"/>
        </p:nvSpPr>
        <p:spPr>
          <a:xfrm>
            <a:off x="10550332" y="-230659"/>
            <a:ext cx="1641668" cy="184666"/>
          </a:xfrm>
          <a:prstGeom prst="rect">
            <a:avLst/>
          </a:prstGeom>
          <a:noFill/>
        </p:spPr>
        <p:txBody>
          <a:bodyPr wrap="none" lIns="0" tIns="0" rIns="0" bIns="0" rtlCol="0">
            <a:spAutoFit/>
          </a:bodyPr>
          <a:lstStyle/>
          <a:p>
            <a:pPr algn="r"/>
            <a:r>
              <a:rPr lang="en-US" sz="1200">
                <a:solidFill>
                  <a:schemeClr val="accent1"/>
                </a:solidFill>
                <a:latin typeface="+mj-lt"/>
              </a:rPr>
              <a:t>CSP Template July 2023</a:t>
            </a:r>
          </a:p>
        </p:txBody>
      </p:sp>
      <p:grpSp>
        <p:nvGrpSpPr>
          <p:cNvPr id="37" name="Palette">
            <a:extLst>
              <a:ext uri="{FF2B5EF4-FFF2-40B4-BE49-F238E27FC236}">
                <a16:creationId xmlns:a16="http://schemas.microsoft.com/office/drawing/2014/main" id="{CFFADA97-61CA-7872-EF90-158741E0246C}"/>
              </a:ext>
            </a:extLst>
          </p:cNvPr>
          <p:cNvGrpSpPr/>
          <p:nvPr userDrawn="1"/>
        </p:nvGrpSpPr>
        <p:grpSpPr>
          <a:xfrm>
            <a:off x="12231632" y="0"/>
            <a:ext cx="1405214" cy="6858000"/>
            <a:chOff x="12231632" y="0"/>
            <a:chExt cx="1405214" cy="6858000"/>
          </a:xfrm>
        </p:grpSpPr>
        <p:pic>
          <p:nvPicPr>
            <p:cNvPr id="49" name="NEW Brand Colors 2018">
              <a:extLst>
                <a:ext uri="{FF2B5EF4-FFF2-40B4-BE49-F238E27FC236}">
                  <a16:creationId xmlns:a16="http://schemas.microsoft.com/office/drawing/2014/main" id="{9D5783B5-1069-4509-929A-C02C0B0887F7}"/>
                </a:ext>
                <a:ext uri="{C183D7F6-B498-43B3-948B-1728B52AA6E4}">
                  <adec:decorative xmlns:adec="http://schemas.microsoft.com/office/drawing/2017/decorative" val="1"/>
                </a:ext>
              </a:extLst>
            </p:cNvPr>
            <p:cNvPicPr>
              <a:picLocks noChangeAspect="1"/>
            </p:cNvPicPr>
            <p:nvPr userDrawn="1"/>
          </p:nvPicPr>
          <p:blipFill>
            <a:blip r:embed="rId115" cstate="print">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36" name="Group 35">
              <a:extLst>
                <a:ext uri="{FF2B5EF4-FFF2-40B4-BE49-F238E27FC236}">
                  <a16:creationId xmlns:a16="http://schemas.microsoft.com/office/drawing/2014/main" id="{93FAB41C-7080-36BC-5659-7144DEAD1E73}"/>
                </a:ext>
              </a:extLst>
            </p:cNvPr>
            <p:cNvGrpSpPr/>
            <p:nvPr userDrawn="1"/>
          </p:nvGrpSpPr>
          <p:grpSpPr>
            <a:xfrm>
              <a:off x="13125691" y="3429000"/>
              <a:ext cx="511155" cy="831850"/>
              <a:chOff x="13170141" y="2633472"/>
              <a:chExt cx="511155" cy="511155"/>
            </a:xfrm>
          </p:grpSpPr>
          <p:sp>
            <p:nvSpPr>
              <p:cNvPr id="6" name="Rectangle 5">
                <a:extLst>
                  <a:ext uri="{FF2B5EF4-FFF2-40B4-BE49-F238E27FC236}">
                    <a16:creationId xmlns:a16="http://schemas.microsoft.com/office/drawing/2014/main" id="{25927FC5-3EA1-094F-D4A2-4A813BE2B2A4}"/>
                  </a:ext>
                </a:extLst>
              </p:cNvPr>
              <p:cNvSpPr/>
              <p:nvPr userDrawn="1"/>
            </p:nvSpPr>
            <p:spPr>
              <a:xfrm>
                <a:off x="13170141" y="2633472"/>
                <a:ext cx="147667" cy="511155"/>
              </a:xfrm>
              <a:prstGeom prst="rect">
                <a:avLst/>
              </a:prstGeom>
              <a:solidFill>
                <a:srgbClr val="9FA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4AA06DE-B7CF-8A65-499A-DE6E02302A7A}"/>
                  </a:ext>
                </a:extLst>
              </p:cNvPr>
              <p:cNvSpPr/>
              <p:nvPr userDrawn="1"/>
            </p:nvSpPr>
            <p:spPr>
              <a:xfrm>
                <a:off x="13533629" y="2633472"/>
                <a:ext cx="147667" cy="511155"/>
              </a:xfrm>
              <a:prstGeom prst="rect">
                <a:avLst/>
              </a:prstGeom>
              <a:solidFill>
                <a:srgbClr val="5D5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37DD1D4-B80F-2A3E-BC67-61EA94E6EB19}"/>
                  </a:ext>
                </a:extLst>
              </p:cNvPr>
              <p:cNvSpPr/>
              <p:nvPr userDrawn="1"/>
            </p:nvSpPr>
            <p:spPr>
              <a:xfrm>
                <a:off x="13351885" y="2633472"/>
                <a:ext cx="147667" cy="511155"/>
              </a:xfrm>
              <a:prstGeom prst="rect">
                <a:avLst/>
              </a:prstGeom>
              <a:solidFill>
                <a:srgbClr val="352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492460091"/>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 id="2147483912" r:id="rId15"/>
    <p:sldLayoutId id="2147483913" r:id="rId16"/>
    <p:sldLayoutId id="2147483914" r:id="rId17"/>
    <p:sldLayoutId id="2147483915" r:id="rId18"/>
    <p:sldLayoutId id="2147483916" r:id="rId19"/>
    <p:sldLayoutId id="2147483917" r:id="rId20"/>
    <p:sldLayoutId id="2147483918" r:id="rId21"/>
    <p:sldLayoutId id="2147483919" r:id="rId22"/>
    <p:sldLayoutId id="2147483920" r:id="rId23"/>
    <p:sldLayoutId id="2147483921" r:id="rId24"/>
    <p:sldLayoutId id="2147483922" r:id="rId25"/>
    <p:sldLayoutId id="2147483923" r:id="rId26"/>
    <p:sldLayoutId id="2147483924" r:id="rId27"/>
    <p:sldLayoutId id="2147483925" r:id="rId28"/>
    <p:sldLayoutId id="2147483926" r:id="rId29"/>
    <p:sldLayoutId id="2147483927" r:id="rId30"/>
    <p:sldLayoutId id="2147483928" r:id="rId31"/>
    <p:sldLayoutId id="2147483929" r:id="rId32"/>
    <p:sldLayoutId id="2147483930" r:id="rId33"/>
    <p:sldLayoutId id="2147483931" r:id="rId34"/>
    <p:sldLayoutId id="2147483932" r:id="rId35"/>
    <p:sldLayoutId id="2147483933" r:id="rId36"/>
    <p:sldLayoutId id="2147483934" r:id="rId37"/>
    <p:sldLayoutId id="2147483935" r:id="rId38"/>
    <p:sldLayoutId id="2147483936" r:id="rId39"/>
    <p:sldLayoutId id="2147483937" r:id="rId40"/>
    <p:sldLayoutId id="2147483938" r:id="rId41"/>
    <p:sldLayoutId id="2147483939" r:id="rId42"/>
    <p:sldLayoutId id="2147483940" r:id="rId43"/>
    <p:sldLayoutId id="2147483941" r:id="rId44"/>
    <p:sldLayoutId id="2147483942" r:id="rId45"/>
    <p:sldLayoutId id="2147483943" r:id="rId46"/>
    <p:sldLayoutId id="2147483944" r:id="rId47"/>
    <p:sldLayoutId id="2147483945" r:id="rId48"/>
    <p:sldLayoutId id="2147483946" r:id="rId49"/>
    <p:sldLayoutId id="2147483947" r:id="rId50"/>
    <p:sldLayoutId id="2147483948" r:id="rId51"/>
    <p:sldLayoutId id="2147483949" r:id="rId52"/>
    <p:sldLayoutId id="2147483950" r:id="rId53"/>
    <p:sldLayoutId id="2147483951" r:id="rId54"/>
    <p:sldLayoutId id="2147483952" r:id="rId55"/>
    <p:sldLayoutId id="2147483953" r:id="rId56"/>
    <p:sldLayoutId id="2147483954" r:id="rId57"/>
    <p:sldLayoutId id="2147483955" r:id="rId58"/>
    <p:sldLayoutId id="2147483956" r:id="rId59"/>
    <p:sldLayoutId id="2147483957" r:id="rId60"/>
    <p:sldLayoutId id="2147483958" r:id="rId61"/>
    <p:sldLayoutId id="2147483959" r:id="rId62"/>
    <p:sldLayoutId id="2147483960" r:id="rId63"/>
    <p:sldLayoutId id="2147483961" r:id="rId64"/>
    <p:sldLayoutId id="2147483962" r:id="rId65"/>
    <p:sldLayoutId id="2147483963" r:id="rId66"/>
    <p:sldLayoutId id="2147483964" r:id="rId67"/>
    <p:sldLayoutId id="2147483965" r:id="rId68"/>
    <p:sldLayoutId id="2147483966" r:id="rId69"/>
    <p:sldLayoutId id="2147483967" r:id="rId70"/>
    <p:sldLayoutId id="2147483968" r:id="rId71"/>
    <p:sldLayoutId id="2147483969" r:id="rId72"/>
    <p:sldLayoutId id="2147483970" r:id="rId73"/>
    <p:sldLayoutId id="2147483971" r:id="rId74"/>
    <p:sldLayoutId id="2147483972" r:id="rId75"/>
    <p:sldLayoutId id="2147483973" r:id="rId76"/>
    <p:sldLayoutId id="2147483974" r:id="rId77"/>
    <p:sldLayoutId id="2147483975" r:id="rId78"/>
    <p:sldLayoutId id="2147483976" r:id="rId79"/>
    <p:sldLayoutId id="2147483977" r:id="rId80"/>
    <p:sldLayoutId id="2147483978" r:id="rId81"/>
    <p:sldLayoutId id="2147483979" r:id="rId82"/>
    <p:sldLayoutId id="2147483980" r:id="rId83"/>
    <p:sldLayoutId id="2147483981" r:id="rId84"/>
    <p:sldLayoutId id="2147483982" r:id="rId85"/>
    <p:sldLayoutId id="2147483983" r:id="rId86"/>
    <p:sldLayoutId id="2147483984" r:id="rId87"/>
    <p:sldLayoutId id="2147483985" r:id="rId88"/>
    <p:sldLayoutId id="2147483986" r:id="rId89"/>
    <p:sldLayoutId id="2147483987" r:id="rId90"/>
    <p:sldLayoutId id="2147483988" r:id="rId91"/>
    <p:sldLayoutId id="2147483989" r:id="rId92"/>
    <p:sldLayoutId id="2147483990" r:id="rId93"/>
    <p:sldLayoutId id="2147483991" r:id="rId94"/>
    <p:sldLayoutId id="2147483992" r:id="rId95"/>
    <p:sldLayoutId id="2147483993" r:id="rId96"/>
    <p:sldLayoutId id="2147483994" r:id="rId97"/>
    <p:sldLayoutId id="2147483995" r:id="rId98"/>
    <p:sldLayoutId id="2147483996" r:id="rId99"/>
    <p:sldLayoutId id="2147483997" r:id="rId100"/>
    <p:sldLayoutId id="2147483998" r:id="rId101"/>
    <p:sldLayoutId id="2147483999" r:id="rId102"/>
    <p:sldLayoutId id="2147484000" r:id="rId103"/>
    <p:sldLayoutId id="2147484001" r:id="rId104"/>
    <p:sldLayoutId id="2147484002" r:id="rId105"/>
    <p:sldLayoutId id="2147484003" r:id="rId106"/>
    <p:sldLayoutId id="2147484004" r:id="rId107"/>
    <p:sldLayoutId id="2147484005" r:id="rId108"/>
    <p:sldLayoutId id="2147484006" r:id="rId109"/>
    <p:sldLayoutId id="2147484007" r:id="rId110"/>
    <p:sldLayoutId id="2147484008" r:id="rId111"/>
    <p:sldLayoutId id="2147484009" r:id="rId112"/>
    <p:sldLayoutId id="2147484010" r:id="rId113"/>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1800" kern="1200" spc="0" baseline="0">
          <a:solidFill>
            <a:srgbClr val="000000"/>
          </a:solidFill>
          <a:latin typeface="+mj-lt"/>
          <a:ea typeface="+mn-ea"/>
          <a:cs typeface="Segoe UI Semilight" panose="020B0402040204020203" pitchFamily="34" charset="0"/>
        </a:defRPr>
      </a:lvl1pPr>
      <a:lvl2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200025" marR="0" indent="-200025"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402336"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4pPr>
      <a:lvl5pPr marL="603504" marR="0" indent="-20116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540">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80782252"/>
      </p:ext>
    </p:extLst>
  </p:cSld>
  <p:clrMap bg1="lt1" tx1="dk1" bg2="lt2" tx2="dk2" accent1="accent1" accent2="accent2" accent3="accent3" accent4="accent4" accent5="accent5" accent6="accent6" hlink="hlink" folHlink="folHlink"/>
  <p:sldLayoutIdLst>
    <p:sldLayoutId id="2147483673" r:id="rId1"/>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517338"/>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37" name="Palette">
            <a:extLst>
              <a:ext uri="{FF2B5EF4-FFF2-40B4-BE49-F238E27FC236}">
                <a16:creationId xmlns:a16="http://schemas.microsoft.com/office/drawing/2014/main" id="{CFFADA97-61CA-7872-EF90-158741E0246C}"/>
              </a:ext>
            </a:extLst>
          </p:cNvPr>
          <p:cNvGrpSpPr/>
          <p:nvPr userDrawn="1"/>
        </p:nvGrpSpPr>
        <p:grpSpPr>
          <a:xfrm>
            <a:off x="12231632" y="0"/>
            <a:ext cx="1405214" cy="6858000"/>
            <a:chOff x="12231632" y="0"/>
            <a:chExt cx="1405214" cy="6858000"/>
          </a:xfrm>
        </p:grpSpPr>
        <p:pic>
          <p:nvPicPr>
            <p:cNvPr id="49" name="NEW Brand Colors 2018">
              <a:extLst>
                <a:ext uri="{FF2B5EF4-FFF2-40B4-BE49-F238E27FC236}">
                  <a16:creationId xmlns:a16="http://schemas.microsoft.com/office/drawing/2014/main" id="{9D5783B5-1069-4509-929A-C02C0B0887F7}"/>
                </a:ext>
                <a:ext uri="{C183D7F6-B498-43B3-948B-1728B52AA6E4}">
                  <adec:decorative xmlns:adec="http://schemas.microsoft.com/office/drawing/2017/decorative" val="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36" name="Group 35">
              <a:extLst>
                <a:ext uri="{FF2B5EF4-FFF2-40B4-BE49-F238E27FC236}">
                  <a16:creationId xmlns:a16="http://schemas.microsoft.com/office/drawing/2014/main" id="{93FAB41C-7080-36BC-5659-7144DEAD1E73}"/>
                </a:ext>
              </a:extLst>
            </p:cNvPr>
            <p:cNvGrpSpPr/>
            <p:nvPr userDrawn="1"/>
          </p:nvGrpSpPr>
          <p:grpSpPr>
            <a:xfrm>
              <a:off x="13125691" y="3429000"/>
              <a:ext cx="511155" cy="831850"/>
              <a:chOff x="13170141" y="2633472"/>
              <a:chExt cx="511155" cy="511155"/>
            </a:xfrm>
          </p:grpSpPr>
          <p:sp>
            <p:nvSpPr>
              <p:cNvPr id="6" name="Rectangle 5">
                <a:extLst>
                  <a:ext uri="{FF2B5EF4-FFF2-40B4-BE49-F238E27FC236}">
                    <a16:creationId xmlns:a16="http://schemas.microsoft.com/office/drawing/2014/main" id="{25927FC5-3EA1-094F-D4A2-4A813BE2B2A4}"/>
                  </a:ext>
                </a:extLst>
              </p:cNvPr>
              <p:cNvSpPr/>
              <p:nvPr userDrawn="1"/>
            </p:nvSpPr>
            <p:spPr>
              <a:xfrm>
                <a:off x="13170141" y="2633472"/>
                <a:ext cx="147667" cy="511155"/>
              </a:xfrm>
              <a:prstGeom prst="rect">
                <a:avLst/>
              </a:prstGeom>
              <a:solidFill>
                <a:srgbClr val="9FA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4AA06DE-B7CF-8A65-499A-DE6E02302A7A}"/>
                  </a:ext>
                </a:extLst>
              </p:cNvPr>
              <p:cNvSpPr/>
              <p:nvPr userDrawn="1"/>
            </p:nvSpPr>
            <p:spPr>
              <a:xfrm>
                <a:off x="13533629" y="2633472"/>
                <a:ext cx="147667" cy="511155"/>
              </a:xfrm>
              <a:prstGeom prst="rect">
                <a:avLst/>
              </a:prstGeom>
              <a:solidFill>
                <a:srgbClr val="5D5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37DD1D4-B80F-2A3E-BC67-61EA94E6EB19}"/>
                  </a:ext>
                </a:extLst>
              </p:cNvPr>
              <p:cNvSpPr/>
              <p:nvPr userDrawn="1"/>
            </p:nvSpPr>
            <p:spPr>
              <a:xfrm>
                <a:off x="13351885" y="2633472"/>
                <a:ext cx="147667" cy="511155"/>
              </a:xfrm>
              <a:prstGeom prst="rect">
                <a:avLst/>
              </a:prstGeom>
              <a:solidFill>
                <a:srgbClr val="352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84883683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1800" kern="1200" spc="0" baseline="0">
          <a:solidFill>
            <a:srgbClr val="000000"/>
          </a:solidFill>
          <a:latin typeface="+mj-lt"/>
          <a:ea typeface="+mn-ea"/>
          <a:cs typeface="Segoe UI Semilight" panose="020B0402040204020203" pitchFamily="34" charset="0"/>
        </a:defRPr>
      </a:lvl1pPr>
      <a:lvl2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200025" marR="0" indent="-200025"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402336"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4pPr>
      <a:lvl5pPr marL="603504" marR="0" indent="-20116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540">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8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691CED-8043-0B1A-CA04-EB006A99EB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CC00FC-94DB-4455-C278-CA3503CC9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5FC1382D-F95D-5603-4170-A6A945524E3A}"/>
              </a:ext>
            </a:extLst>
          </p:cNvPr>
          <p:cNvSpPr/>
          <p:nvPr userDrawn="1"/>
        </p:nvSpPr>
        <p:spPr>
          <a:xfrm>
            <a:off x="12357271" y="1826692"/>
            <a:ext cx="457200" cy="457200"/>
          </a:xfrm>
          <a:prstGeom prst="rect">
            <a:avLst/>
          </a:prstGeom>
          <a:solidFill>
            <a:srgbClr val="D4EC8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D</a:t>
            </a:r>
            <a:endParaRPr lang="en-US" sz="800">
              <a:solidFill>
                <a:schemeClr val="lt1">
                  <a:alpha val="50000"/>
                </a:schemeClr>
              </a:solidFill>
              <a:latin typeface="Segoe Sans Small" pitchFamily="2" charset="0"/>
              <a:cs typeface="Segoe Sans Small" pitchFamily="2" charset="0"/>
            </a:endParaRPr>
          </a:p>
        </p:txBody>
      </p:sp>
      <p:sp>
        <p:nvSpPr>
          <p:cNvPr id="10" name="Rectangle 9">
            <a:extLst>
              <a:ext uri="{FF2B5EF4-FFF2-40B4-BE49-F238E27FC236}">
                <a16:creationId xmlns:a16="http://schemas.microsoft.com/office/drawing/2014/main" id="{DB2BEE7B-A2E6-CE8E-62A8-6D489B4B1492}"/>
              </a:ext>
            </a:extLst>
          </p:cNvPr>
          <p:cNvSpPr/>
          <p:nvPr userDrawn="1"/>
        </p:nvSpPr>
        <p:spPr>
          <a:xfrm>
            <a:off x="12356088" y="46703"/>
            <a:ext cx="457200" cy="457200"/>
          </a:xfrm>
          <a:prstGeom prst="rect">
            <a:avLst/>
          </a:prstGeom>
          <a:solidFill>
            <a:srgbClr val="C5B4E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latin typeface="Segoe Sans Small" pitchFamily="2" charset="0"/>
                <a:cs typeface="Segoe Sans Small" pitchFamily="2" charset="0"/>
              </a:rPr>
              <a:t> D</a:t>
            </a:r>
          </a:p>
        </p:txBody>
      </p:sp>
      <p:sp>
        <p:nvSpPr>
          <p:cNvPr id="11" name="Rectangle 10">
            <a:extLst>
              <a:ext uri="{FF2B5EF4-FFF2-40B4-BE49-F238E27FC236}">
                <a16:creationId xmlns:a16="http://schemas.microsoft.com/office/drawing/2014/main" id="{D97BA837-968A-A1C3-DB71-B5CC2962A897}"/>
              </a:ext>
            </a:extLst>
          </p:cNvPr>
          <p:cNvSpPr/>
          <p:nvPr userDrawn="1"/>
        </p:nvSpPr>
        <p:spPr>
          <a:xfrm>
            <a:off x="12356088" y="711762"/>
            <a:ext cx="457200" cy="457200"/>
          </a:xfrm>
          <a:prstGeom prst="rect">
            <a:avLst/>
          </a:prstGeom>
          <a:solidFill>
            <a:srgbClr val="8DC8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H</a:t>
            </a:r>
            <a:r>
              <a:rPr lang="en-US" sz="800">
                <a:solidFill>
                  <a:srgbClr val="091F2C">
                    <a:alpha val="50000"/>
                  </a:srgbClr>
                </a:solidFill>
                <a:effectLst/>
                <a:latin typeface="Segoe Sans Small" pitchFamily="2" charset="0"/>
                <a:cs typeface="Segoe Sans Small" pitchFamily="2" charset="0"/>
              </a:rPr>
              <a:t>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effectLst/>
                <a:latin typeface="Segoe Sans Small" pitchFamily="2" charset="0"/>
                <a:cs typeface="Segoe Sans Small" pitchFamily="2" charset="0"/>
              </a:rPr>
              <a:t> </a:t>
            </a:r>
            <a:r>
              <a:rPr lang="en-US" sz="800">
                <a:solidFill>
                  <a:srgbClr val="091F2C">
                    <a:alpha val="50000"/>
                  </a:srgbClr>
                </a:solidFill>
                <a:latin typeface="Segoe Sans Small" pitchFamily="2" charset="0"/>
                <a:cs typeface="Segoe Sans Small" pitchFamily="2" charset="0"/>
              </a:rPr>
              <a:t>V</a:t>
            </a:r>
            <a:r>
              <a:rPr lang="en-US" sz="800">
                <a:solidFill>
                  <a:srgbClr val="091F2C">
                    <a:alpha val="50000"/>
                  </a:srgbClr>
                </a:solidFill>
                <a:effectLst/>
                <a:latin typeface="Segoe Sans Small" pitchFamily="2" charset="0"/>
                <a:cs typeface="Segoe Sans Small" pitchFamily="2" charset="0"/>
              </a:rPr>
              <a:t>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effectLst/>
                <a:latin typeface="Segoe Sans Small" pitchFamily="2" charset="0"/>
                <a:cs typeface="Segoe Sans Small" pitchFamily="2" charset="0"/>
              </a:rPr>
              <a:t> </a:t>
            </a:r>
            <a:r>
              <a:rPr lang="en-US" sz="800">
                <a:solidFill>
                  <a:srgbClr val="091F2C">
                    <a:alpha val="50000"/>
                  </a:srgbClr>
                </a:solidFill>
                <a:latin typeface="Segoe Sans Small" pitchFamily="2" charset="0"/>
                <a:cs typeface="Segoe Sans Small" pitchFamily="2" charset="0"/>
              </a:rPr>
              <a:t>D</a:t>
            </a:r>
          </a:p>
        </p:txBody>
      </p:sp>
      <p:sp>
        <p:nvSpPr>
          <p:cNvPr id="16" name="Rectangle 15">
            <a:extLst>
              <a:ext uri="{FF2B5EF4-FFF2-40B4-BE49-F238E27FC236}">
                <a16:creationId xmlns:a16="http://schemas.microsoft.com/office/drawing/2014/main" id="{4DA4D4CB-8EDC-1923-5E80-48477C22E399}"/>
              </a:ext>
            </a:extLst>
          </p:cNvPr>
          <p:cNvSpPr/>
          <p:nvPr userDrawn="1"/>
        </p:nvSpPr>
        <p:spPr>
          <a:xfrm>
            <a:off x="12356088" y="2413812"/>
            <a:ext cx="457200" cy="457200"/>
          </a:xfrm>
          <a:prstGeom prst="rect">
            <a:avLst/>
          </a:prstGeom>
          <a:solidFill>
            <a:srgbClr val="FFA38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a:t>
            </a:r>
          </a:p>
        </p:txBody>
      </p:sp>
      <p:sp>
        <p:nvSpPr>
          <p:cNvPr id="4" name="Rectangle 3">
            <a:extLst>
              <a:ext uri="{FF2B5EF4-FFF2-40B4-BE49-F238E27FC236}">
                <a16:creationId xmlns:a16="http://schemas.microsoft.com/office/drawing/2014/main" id="{2E3916C7-A329-D005-48E2-7609E8614A39}"/>
              </a:ext>
            </a:extLst>
          </p:cNvPr>
          <p:cNvSpPr/>
          <p:nvPr userDrawn="1"/>
        </p:nvSpPr>
        <p:spPr>
          <a:xfrm>
            <a:off x="1183162" y="-606678"/>
            <a:ext cx="457200" cy="457200"/>
          </a:xfrm>
          <a:prstGeom prst="rect">
            <a:avLst/>
          </a:prstGeom>
          <a:solidFill>
            <a:srgbClr val="C5B4E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latin typeface="Segoe Sans Small" pitchFamily="2" charset="0"/>
                <a:cs typeface="Segoe Sans Small" pitchFamily="2" charset="0"/>
              </a:rPr>
              <a:t> D</a:t>
            </a:r>
          </a:p>
        </p:txBody>
      </p:sp>
      <p:sp>
        <p:nvSpPr>
          <p:cNvPr id="5" name="Rectangle 4">
            <a:extLst>
              <a:ext uri="{FF2B5EF4-FFF2-40B4-BE49-F238E27FC236}">
                <a16:creationId xmlns:a16="http://schemas.microsoft.com/office/drawing/2014/main" id="{CFA112E1-CEB5-39C7-0253-2816D1821539}"/>
              </a:ext>
            </a:extLst>
          </p:cNvPr>
          <p:cNvSpPr/>
          <p:nvPr userDrawn="1"/>
        </p:nvSpPr>
        <p:spPr>
          <a:xfrm>
            <a:off x="0" y="-606678"/>
            <a:ext cx="457037" cy="457200"/>
          </a:xfrm>
          <a:prstGeom prst="rect">
            <a:avLst/>
          </a:prstGeom>
          <a:solidFill>
            <a:srgbClr val="2A44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chemeClr val="bg1">
                    <a:alpha val="50000"/>
                  </a:schemeClr>
                </a:solidFill>
                <a:latin typeface="Segoe Sans Small" pitchFamily="2" charset="0"/>
                <a:cs typeface="Segoe Sans Small" pitchFamily="2" charset="0"/>
              </a:rPr>
              <a:t>H</a:t>
            </a:r>
            <a:r>
              <a:rPr lang="en-US" sz="800">
                <a:solidFill>
                  <a:schemeClr val="bg1">
                    <a:alpha val="50000"/>
                  </a:schemeClr>
                </a:solidFill>
                <a:effectLst/>
                <a:latin typeface="Segoe Sans Small" pitchFamily="2" charset="0"/>
                <a:cs typeface="Segoe Sans Small" pitchFamily="2" charset="0"/>
              </a:rPr>
              <a:t> </a:t>
            </a:r>
            <a:r>
              <a:rPr lang="en-US" sz="1000">
                <a:solidFill>
                  <a:schemeClr val="bg1">
                    <a:alpha val="50000"/>
                  </a:schemeClr>
                </a:solidFill>
                <a:latin typeface="Segoe Sans Small" pitchFamily="2" charset="0"/>
                <a:cs typeface="Segoe Sans Small" pitchFamily="2" charset="0"/>
              </a:rPr>
              <a:t>|</a:t>
            </a:r>
            <a:r>
              <a:rPr lang="en-US" sz="800">
                <a:solidFill>
                  <a:schemeClr val="bg1">
                    <a:alpha val="50000"/>
                  </a:schemeClr>
                </a:solidFill>
                <a:latin typeface="Segoe Sans Small" pitchFamily="2" charset="0"/>
                <a:cs typeface="Segoe Sans Small" pitchFamily="2" charset="0"/>
              </a:rPr>
              <a:t> D</a:t>
            </a:r>
          </a:p>
        </p:txBody>
      </p:sp>
      <p:sp>
        <p:nvSpPr>
          <p:cNvPr id="6" name="Rectangle 5">
            <a:extLst>
              <a:ext uri="{FF2B5EF4-FFF2-40B4-BE49-F238E27FC236}">
                <a16:creationId xmlns:a16="http://schemas.microsoft.com/office/drawing/2014/main" id="{36C00890-8C3B-67DB-3B21-1DBEEC84767B}"/>
              </a:ext>
            </a:extLst>
          </p:cNvPr>
          <p:cNvSpPr/>
          <p:nvPr userDrawn="1"/>
        </p:nvSpPr>
        <p:spPr>
          <a:xfrm>
            <a:off x="675814" y="-606678"/>
            <a:ext cx="457037" cy="457200"/>
          </a:xfrm>
          <a:prstGeom prst="rect">
            <a:avLst/>
          </a:prstGeom>
          <a:solidFill>
            <a:srgbClr val="225B6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chemeClr val="lt1">
                    <a:alpha val="50000"/>
                  </a:schemeClr>
                </a:solidFill>
                <a:latin typeface="Segoe Sans Small" pitchFamily="2" charset="0"/>
                <a:cs typeface="Segoe Sans Small" pitchFamily="2" charset="0"/>
              </a:rPr>
              <a:t>D</a:t>
            </a:r>
          </a:p>
        </p:txBody>
      </p:sp>
    </p:spTree>
    <p:extLst>
      <p:ext uri="{BB962C8B-B14F-4D97-AF65-F5344CB8AC3E}">
        <p14:creationId xmlns:p14="http://schemas.microsoft.com/office/powerpoint/2010/main" val="907694056"/>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32742" rtl="0" eaLnBrk="1" latinLnBrk="0" hangingPunct="1">
        <a:lnSpc>
          <a:spcPct val="90000"/>
        </a:lnSpc>
        <a:spcBef>
          <a:spcPct val="0"/>
        </a:spcBef>
        <a:buNone/>
        <a:defRPr lang="en-US" sz="4800" b="0" kern="1200" cap="none" spc="-50" baseline="0" dirty="0">
          <a:ln w="3175">
            <a:noFill/>
          </a:ln>
          <a:solidFill>
            <a:srgbClr val="091F2C"/>
          </a:solidFill>
          <a:effectLst/>
          <a:latin typeface="+mn-lt"/>
          <a:ea typeface="+mn-ea"/>
          <a:cs typeface="Segoe UI"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rgbClr val="091F2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1" kern="1200">
          <a:solidFill>
            <a:srgbClr val="091F2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91F2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91F2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091F2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71">
              <a:srgbClr val="B4BEE6"/>
            </a:gs>
            <a:gs pos="24000">
              <a:srgbClr val="C2CAD8"/>
            </a:gs>
            <a:gs pos="96117">
              <a:srgbClr val="E5CBC9"/>
            </a:gs>
            <a:gs pos="83000">
              <a:srgbClr val="E1D3CD"/>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 name="Graphic 4">
            <a:extLst>
              <a:ext uri="{FF2B5EF4-FFF2-40B4-BE49-F238E27FC236}">
                <a16:creationId xmlns:a16="http://schemas.microsoft.com/office/drawing/2014/main" id="{021E37FC-0A17-C45A-8387-54C3D4441AFB}"/>
              </a:ext>
            </a:extLst>
          </p:cNvPr>
          <p:cNvPicPr>
            <a:picLocks noChangeAspect="1"/>
          </p:cNvPicPr>
          <p:nvPr userDrawn="1"/>
        </p:nvPicPr>
        <p:blipFill>
          <a:blip r:embed="rId49">
            <a:extLst>
              <a:ext uri="{96DAC541-7B7A-43D3-8B79-37D633B846F1}">
                <asvg:svgBlip xmlns:asvg="http://schemas.microsoft.com/office/drawing/2016/SVG/main" r:embed="rId5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433706362"/>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 id="2147483737" r:id="rId38"/>
    <p:sldLayoutId id="2147483738" r:id="rId39"/>
    <p:sldLayoutId id="2147483739" r:id="rId40"/>
    <p:sldLayoutId id="2147483740" r:id="rId41"/>
    <p:sldLayoutId id="2147483741" r:id="rId42"/>
    <p:sldLayoutId id="2147483742" r:id="rId43"/>
    <p:sldLayoutId id="2147483743" r:id="rId44"/>
    <p:sldLayoutId id="2147483744" r:id="rId45"/>
    <p:sldLayoutId id="2147483745" r:id="rId46"/>
    <p:sldLayoutId id="2147483746" r:id="rId4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0"/>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7876540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381000" y="238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381000" y="1698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53CED-08D6-692F-198E-233A1D7E915D}"/>
              </a:ext>
            </a:extLst>
          </p:cNvPr>
          <p:cNvSpPr>
            <a:spLocks noGrp="1"/>
          </p:cNvSpPr>
          <p:nvPr>
            <p:ph type="dt" sz="half" idx="2"/>
          </p:nvPr>
        </p:nvSpPr>
        <p:spPr>
          <a:xfrm>
            <a:off x="381000" y="6229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3581400" y="6229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Journey to Copilot</a:t>
            </a:r>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8153400" y="6229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CA0B0-04EF-433A-8113-67BC344D39D3}" type="slidenum">
              <a:rPr lang="en-US" smtClean="0"/>
              <a:t>‹#›</a:t>
            </a:fld>
            <a:endParaRPr lang="en-US"/>
          </a:p>
        </p:txBody>
      </p:sp>
      <p:pic>
        <p:nvPicPr>
          <p:cNvPr id="7" name="Graphic 6">
            <a:extLst>
              <a:ext uri="{FF2B5EF4-FFF2-40B4-BE49-F238E27FC236}">
                <a16:creationId xmlns:a16="http://schemas.microsoft.com/office/drawing/2014/main" id="{3BAC4348-B8BB-E69B-E197-7B5B8B4EF1F3}"/>
              </a:ext>
            </a:extLst>
          </p:cNvPr>
          <p:cNvPicPr>
            <a:picLocks noChangeAspect="1"/>
          </p:cNvPicPr>
          <p:nvPr userDrawn="1"/>
        </p:nvPicPr>
        <p:blipFill>
          <a:blip r:embed="rId45">
            <a:extLst>
              <a:ext uri="{96DAC541-7B7A-43D3-8B79-37D633B846F1}">
                <asvg:svgBlip xmlns:asvg="http://schemas.microsoft.com/office/drawing/2016/SVG/main" r:embed="rId46"/>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2770800180"/>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 id="2147483791" r:id="rId32"/>
    <p:sldLayoutId id="2147483792" r:id="rId33"/>
    <p:sldLayoutId id="2147483793" r:id="rId34"/>
    <p:sldLayoutId id="2147483794" r:id="rId35"/>
    <p:sldLayoutId id="2147483795" r:id="rId36"/>
    <p:sldLayoutId id="2147483796" r:id="rId37"/>
    <p:sldLayoutId id="2147483797" r:id="rId38"/>
    <p:sldLayoutId id="2147483798" r:id="rId39"/>
    <p:sldLayoutId id="2147483799" r:id="rId40"/>
    <p:sldLayoutId id="2147483800" r:id="rId41"/>
    <p:sldLayoutId id="2147483801" r:id="rId42"/>
    <p:sldLayoutId id="2147483802" r:id="rId4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4" orient="horz" pos="2160">
          <p15:clr>
            <a:srgbClr val="F26B43"/>
          </p15:clr>
        </p15:guide>
        <p15:guide id="5" orient="horz" pos="432">
          <p15:clr>
            <a:srgbClr val="F26B43"/>
          </p15:clr>
        </p15:guide>
        <p15:guide id="6" orient="horz" pos="3960">
          <p15:clr>
            <a:srgbClr val="F26B43"/>
          </p15:clr>
        </p15:guide>
        <p15:guide id="7" orient="horz" pos="1104">
          <p15:clr>
            <a:srgbClr val="F26B43"/>
          </p15:clr>
        </p15:guide>
        <p15:guide id="8" orient="horz" pos="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517338"/>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69475223"/>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2" r:id="rId7"/>
    <p:sldLayoutId id="2147483813" r:id="rId8"/>
    <p:sldLayoutId id="2147483814" r:id="rId9"/>
    <p:sldLayoutId id="2147483815" r:id="rId10"/>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1800" kern="1200" spc="0" baseline="0">
          <a:solidFill>
            <a:srgbClr val="000000"/>
          </a:solidFill>
          <a:latin typeface="+mj-lt"/>
          <a:ea typeface="+mn-ea"/>
          <a:cs typeface="Segoe UI Semilight" panose="020B0402040204020203" pitchFamily="34" charset="0"/>
        </a:defRPr>
      </a:lvl1pPr>
      <a:lvl2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200025" marR="0" indent="-200025"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402336"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4pPr>
      <a:lvl5pPr marL="603504" marR="0" indent="-20116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540">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8"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a:t>
            </a:fld>
            <a:endParaRPr lang="en-US"/>
          </a:p>
        </p:txBody>
      </p:sp>
    </p:spTree>
    <p:extLst>
      <p:ext uri="{BB962C8B-B14F-4D97-AF65-F5344CB8AC3E}">
        <p14:creationId xmlns:p14="http://schemas.microsoft.com/office/powerpoint/2010/main" val="2702976895"/>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 id="2147483837" r:id="rId20"/>
    <p:sldLayoutId id="2147483838" r:id="rId21"/>
    <p:sldLayoutId id="2147483839" r:id="rId22"/>
    <p:sldLayoutId id="2147483840" r:id="rId23"/>
    <p:sldLayoutId id="2147483841" r:id="rId24"/>
    <p:sldLayoutId id="2147483842" r:id="rId25"/>
    <p:sldLayoutId id="2147483843" r:id="rId26"/>
  </p:sldLayoutIdLst>
  <p:transition>
    <p:fade/>
  </p:transition>
  <p:hf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msevents.microsoft.com/event?id=477826632" TargetMode="External"/><Relationship Id="rId3" Type="http://schemas.openxmlformats.org/officeDocument/2006/relationships/hyperlink" Target="https://techcommunity.microsoft.com/t5/microsoft-learn-blog/new-certification-for-dynamics-365-customer-experience-analysts/ba-p/4159978?WT.mc_id=MVP_324901" TargetMode="External"/><Relationship Id="rId7" Type="http://schemas.openxmlformats.org/officeDocument/2006/relationships/hyperlink" Target="https://levelupcspmwba.eventbuilder.com/Copilot"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hyperlink" Target="https://levelupcspmwba.eventbuilder.com/Bootcamp" TargetMode="External"/><Relationship Id="rId11" Type="http://schemas.openxmlformats.org/officeDocument/2006/relationships/image" Target="../media/image141.png"/><Relationship Id="rId5" Type="http://schemas.openxmlformats.org/officeDocument/2006/relationships/hyperlink" Target="https://techcommunity.microsoft.com/t5/microsoft-365-blog/microsoft-loop-live-five-part-learning-series/ba-p/4198296?WT.mc_id=MVP_324901" TargetMode="External"/><Relationship Id="rId10" Type="http://schemas.openxmlformats.org/officeDocument/2006/relationships/hyperlink" Target="https://cspmarketingmoments.eventbuilder.com/CSPCopilotandMicrosoft365Activation" TargetMode="External"/><Relationship Id="rId4" Type="http://schemas.openxmlformats.org/officeDocument/2006/relationships/hyperlink" Target="https://techcommunity.microsoft.com/t5/tech-community-live/microsoft-entra-suite-tech-accelerator/ev-p/4189272?wt.mc_id=MVP_324901" TargetMode="External"/><Relationship Id="rId9" Type="http://schemas.openxmlformats.org/officeDocument/2006/relationships/hyperlink" Target="https://cloudpartners.transform.microsoft.com/resources/whats-new?tw.mc_id=mvp_32490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6.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35.png"/></Relationships>
</file>

<file path=ppt/slides/_rels/slide1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41.png"/></Relationships>
</file>

<file path=ppt/slides/_rels/slide1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141.png"/><Relationship Id="rId4" Type="http://schemas.openxmlformats.org/officeDocument/2006/relationships/image" Target="../media/image150.png"/></Relationships>
</file>

<file path=ppt/slides/_rels/slide1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141.png"/><Relationship Id="rId4" Type="http://schemas.openxmlformats.org/officeDocument/2006/relationships/image" Target="../media/image152.png"/></Relationships>
</file>

<file path=ppt/slides/_rels/slide1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141.png"/><Relationship Id="rId4" Type="http://schemas.openxmlformats.org/officeDocument/2006/relationships/image" Target="../media/image154.png"/></Relationships>
</file>

<file path=ppt/slides/_rels/slide1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141.png"/><Relationship Id="rId4" Type="http://schemas.openxmlformats.org/officeDocument/2006/relationships/image" Target="../media/image156.png"/></Relationships>
</file>

<file path=ppt/slides/_rels/slide1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141.png"/><Relationship Id="rId4" Type="http://schemas.openxmlformats.org/officeDocument/2006/relationships/image" Target="../media/image158.png"/></Relationships>
</file>

<file path=ppt/slides/_rels/slide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dickerdata-my.sharepoint.com/:t:/g/personal/paul_caldwell_dickerdata_co_nz/EfXeBnuU5jJNpafOMCS6xskBBVjVMJYrMYxamhr-7-ItOw?e=CA72e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141.png"/><Relationship Id="rId4" Type="http://schemas.openxmlformats.org/officeDocument/2006/relationships/image" Target="../media/image160.png"/></Relationships>
</file>

<file path=ppt/slides/_rels/slide2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141.png"/><Relationship Id="rId5" Type="http://schemas.openxmlformats.org/officeDocument/2006/relationships/image" Target="../media/image163.png"/><Relationship Id="rId4" Type="http://schemas.openxmlformats.org/officeDocument/2006/relationships/image" Target="../media/image162.png"/></Relationships>
</file>

<file path=ppt/slides/_rels/slide2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141.png"/><Relationship Id="rId4" Type="http://schemas.openxmlformats.org/officeDocument/2006/relationships/image" Target="../media/image165.png"/></Relationships>
</file>

<file path=ppt/slides/_rels/slide2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141.png"/><Relationship Id="rId4" Type="http://schemas.openxmlformats.org/officeDocument/2006/relationships/image" Target="../media/image167.png"/></Relationships>
</file>

<file path=ppt/slides/_rels/slide2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141.png"/><Relationship Id="rId4" Type="http://schemas.openxmlformats.org/officeDocument/2006/relationships/image" Target="../media/image169.png"/></Relationships>
</file>

<file path=ppt/slides/_rels/slide2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141.png"/><Relationship Id="rId4" Type="http://schemas.openxmlformats.org/officeDocument/2006/relationships/image" Target="../media/image171.png"/></Relationships>
</file>

<file path=ppt/slides/_rels/slide2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141.png"/><Relationship Id="rId4" Type="http://schemas.openxmlformats.org/officeDocument/2006/relationships/image" Target="../media/image173.png"/></Relationships>
</file>

<file path=ppt/slides/_rels/slide2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141.png"/><Relationship Id="rId4" Type="http://schemas.openxmlformats.org/officeDocument/2006/relationships/image" Target="../media/image175.png"/></Relationships>
</file>

<file path=ppt/slides/_rels/slide2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141.png"/><Relationship Id="rId4" Type="http://schemas.openxmlformats.org/officeDocument/2006/relationships/image" Target="../media/image177.png"/></Relationships>
</file>

<file path=ppt/slides/_rels/slide2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image" Target="../media/image141.png"/><Relationship Id="rId4" Type="http://schemas.openxmlformats.org/officeDocument/2006/relationships/image" Target="../media/image179.png"/></Relationships>
</file>

<file path=ppt/slides/_rels/slide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4.png"/></Relationships>
</file>

<file path=ppt/slides/_rels/slide3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135.png"/></Relationships>
</file>

<file path=ppt/slides/_rels/slide31.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141.png"/><Relationship Id="rId5" Type="http://schemas.openxmlformats.org/officeDocument/2006/relationships/hyperlink" Target="https://www.microsoft.com/en-us/solutionassessments/" TargetMode="External"/><Relationship Id="rId4" Type="http://schemas.openxmlformats.org/officeDocument/2006/relationships/image" Target="../media/image181.png"/></Relationships>
</file>

<file path=ppt/slides/_rels/slide32.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141.png"/></Relationships>
</file>

<file path=ppt/slides/_rels/slide33.xml.rels><?xml version="1.0" encoding="UTF-8" standalone="yes"?>
<Relationships xmlns="http://schemas.openxmlformats.org/package/2006/relationships"><Relationship Id="rId3" Type="http://schemas.openxmlformats.org/officeDocument/2006/relationships/image" Target="../media/image183.png"/><Relationship Id="rId7" Type="http://schemas.openxmlformats.org/officeDocument/2006/relationships/image" Target="../media/image141.pn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hyperlink" Target="https://www.microsoft.com/en-us/solutionassessments/register" TargetMode="External"/><Relationship Id="rId5" Type="http://schemas.openxmlformats.org/officeDocument/2006/relationships/hyperlink" Target="https://www.microsoft.com/en-us/solutionassessments/self-assessment" TargetMode="External"/><Relationship Id="rId4" Type="http://schemas.openxmlformats.org/officeDocument/2006/relationships/image" Target="../media/image184.png"/></Relationships>
</file>

<file path=ppt/slides/_rels/slide3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141.png"/><Relationship Id="rId5" Type="http://schemas.openxmlformats.org/officeDocument/2006/relationships/hyperlink" Target="https://www.microsoft.com/en-us/solutionassessments/register" TargetMode="External"/><Relationship Id="rId4" Type="http://schemas.openxmlformats.org/officeDocument/2006/relationships/hyperlink" Target="https://www.microsoft.com/en-us/solutionassessments/safeedbackfor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189.png"/></Relationships>
</file>

<file path=ppt/slides/_rels/slide3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141.png"/></Relationships>
</file>

<file path=ppt/slides/_rels/slide3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7.jpeg"/></Relationships>
</file>

<file path=ppt/slides/_rels/slide4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135.png"/></Relationships>
</file>

<file path=ppt/slides/_rels/slide41.xml.rels><?xml version="1.0" encoding="UTF-8" standalone="yes"?>
<Relationships xmlns="http://schemas.openxmlformats.org/package/2006/relationships"><Relationship Id="rId8" Type="http://schemas.openxmlformats.org/officeDocument/2006/relationships/hyperlink" Target="https://assetsprod.microsoft.com/mpn/en-us/evolving-our-benefits-offerings-for-partners.pdf" TargetMode="External"/><Relationship Id="rId13" Type="http://schemas.openxmlformats.org/officeDocument/2006/relationships/hyperlink" Target="https://www.microsoft.com/en-us/solutionassessments/safeedbackform" TargetMode="External"/><Relationship Id="rId3" Type="http://schemas.openxmlformats.org/officeDocument/2006/relationships/hyperlink" Target="https://partner.microsoft.com/en-us/partnership" TargetMode="External"/><Relationship Id="rId7" Type="http://schemas.openxmlformats.org/officeDocument/2006/relationships/hyperlink" Target="https://assetsprod.microsoft.com/en-us/benefits-guide-learn-more-about-updated-benefits.pdf" TargetMode="External"/><Relationship Id="rId12" Type="http://schemas.openxmlformats.org/officeDocument/2006/relationships/hyperlink" Target="https://www.microsoft.com/en-us/solutionassessments/self-assessment" TargetMode="External"/><Relationship Id="rId2" Type="http://schemas.openxmlformats.org/officeDocument/2006/relationships/notesSlide" Target="../notesSlides/notesSlide38.xml"/><Relationship Id="rId16" Type="http://schemas.openxmlformats.org/officeDocument/2006/relationships/image" Target="../media/image135.png"/><Relationship Id="rId1" Type="http://schemas.openxmlformats.org/officeDocument/2006/relationships/slideLayout" Target="../slideLayouts/slideLayout11.xml"/><Relationship Id="rId6" Type="http://schemas.openxmlformats.org/officeDocument/2006/relationships/hyperlink" Target="https://partner.microsoft.com/en-us/partnership/specialization" TargetMode="External"/><Relationship Id="rId11" Type="http://schemas.openxmlformats.org/officeDocument/2006/relationships/hyperlink" Target="https://www.microsoft.com/en-us/solutionassessments/" TargetMode="External"/><Relationship Id="rId5" Type="http://schemas.openxmlformats.org/officeDocument/2006/relationships/hyperlink" Target="https://partner.microsoft.com/en-us/explore/solution-areas" TargetMode="External"/><Relationship Id="rId15" Type="http://schemas.openxmlformats.org/officeDocument/2006/relationships/image" Target="../media/image134.png"/><Relationship Id="rId10" Type="http://schemas.openxmlformats.org/officeDocument/2006/relationships/hyperlink" Target="https://partner.microsoft.com/en-US/blog/article/innovate-with-partner-benefits" TargetMode="External"/><Relationship Id="rId4" Type="http://schemas.openxmlformats.org/officeDocument/2006/relationships/hyperlink" Target="https://partner.microsoft.com/en-us/partnership/compare-programs" TargetMode="External"/><Relationship Id="rId9" Type="http://schemas.openxmlformats.org/officeDocument/2006/relationships/hyperlink" Target="https://assetsprod.microsoft.com/mpn/faq-find-all-frequently-asked-questions.pdf" TargetMode="External"/><Relationship Id="rId14" Type="http://schemas.openxmlformats.org/officeDocument/2006/relationships/hyperlink" Target="https://www.microsoft.com/en-us/solutionassessments/register"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www.dickerdata.com.au/techx?utm_campaign=TechX%202024&amp;utm_source=Website&amp;utm_medium=Home%20Page%20Banner"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dickerdata.co.nz/techx?hsCtaTracking=c268d5ad-8f42-4c2d-a822-b7fac88c7cf3%7C13dbd81e-a83b-4522-90a4-84c799bf5339" TargetMode="External"/><Relationship Id="rId5" Type="http://schemas.openxmlformats.org/officeDocument/2006/relationships/image" Target="../media/image13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9.jpg"/><Relationship Id="rId7" Type="http://schemas.openxmlformats.org/officeDocument/2006/relationships/image" Target="../media/image141.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40.png"/><Relationship Id="rId5" Type="http://schemas.openxmlformats.org/officeDocument/2006/relationships/hyperlink" Target="https://www.dickerdata.com.au/microsoft/copilot-demo-webinar-registration" TargetMode="External"/><Relationship Id="rId4" Type="http://schemas.openxmlformats.org/officeDocument/2006/relationships/hyperlink" Target="https://www.dickerdata.co.nz/microsoft-copilot-ready-demonstration"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dickerdata.com.au/security-ai-webinar-series?utm_medium=email&amp;_hsenc=p2ANqtz--gJEjnnxQWC79pXLpHqrJz6daVnN4OSOONLexqZTUwDstIQNsf5TlHbh8EZShn0WUXlULgfD0bp-KOwEXlS1I_cDuqryeHa4SOeARnIkbTqtixgOU&amp;_hsmi=317062287&amp;utm_content=317062287&amp;utm_source=hs_email" TargetMode="External"/><Relationship Id="rId7" Type="http://schemas.openxmlformats.org/officeDocument/2006/relationships/hyperlink" Target="https://www.dickerdata.co.nz/voyager-webinar-series-registration?utm_medium=email&amp;_hsenc=p2ANqtz--LQBYYnV7NGchcs_n1xNT9OzC7bYIPxCUfeBK0dTTxshi9sIZJBYuHIc-fQXOo84JCeNBtCnoAlMBhXd1bqjVzV9KQWzyrHH795Xj8yRW-dwftZPM&amp;_hsmi=318673354&amp;utm_content=318673354&amp;utm_source=hs_emai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35.png"/></Relationships>
</file>

<file path=ppt/slides/_rels/slide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4" Type="http://schemas.openxmlformats.org/officeDocument/2006/relationships/hyperlink" Target="https://aitour.microsoft.com/en-US/home?wt.mc_ID=MVP_324901"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cloudpartners.transform.microsoft.com/resources/whats-new?tw.mc_id=mvp_324901" TargetMode="External"/><Relationship Id="rId3" Type="http://schemas.openxmlformats.org/officeDocument/2006/relationships/hyperlink" Target="https://techcommunity.microsoft.com/t5/microsoft-learn-blog/new-certification-for-dynamics-365-customer-experience-analysts/ba-p/4159978?WT.mc_id=MVP_324901" TargetMode="External"/><Relationship Id="rId7" Type="http://schemas.openxmlformats.org/officeDocument/2006/relationships/hyperlink" Target="https://levelupcspmwba.eventbuilder.com/Copilot" TargetMode="External"/><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hyperlink" Target="https://levelupcspmwba.eventbuilder.com/Bootcamp" TargetMode="External"/><Relationship Id="rId5" Type="http://schemas.openxmlformats.org/officeDocument/2006/relationships/hyperlink" Target="https://techcommunity.microsoft.com/t5/microsoft-365-blog/microsoft-loop-live-five-part-learning-series/ba-p/4198296?WT.mc_id=MVP_324901" TargetMode="External"/><Relationship Id="rId10" Type="http://schemas.openxmlformats.org/officeDocument/2006/relationships/image" Target="../media/image141.png"/><Relationship Id="rId4" Type="http://schemas.openxmlformats.org/officeDocument/2006/relationships/hyperlink" Target="https://techcommunity.microsoft.com/t5/tech-community-live/microsoft-entra-suite-tech-accelerator/ev-p/4189272?wt.mc_id=MVP_324901" TargetMode="External"/><Relationship Id="rId9" Type="http://schemas.openxmlformats.org/officeDocument/2006/relationships/hyperlink" Target="https://cspmarketingmoments.eventbuilder.com/CSPCopilotandMicrosoft365Activa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90A17-4694-A80C-62A2-E85365C18D89}"/>
              </a:ext>
            </a:extLst>
          </p:cNvPr>
          <p:cNvSpPr>
            <a:spLocks noGrp="1"/>
          </p:cNvSpPr>
          <p:nvPr>
            <p:ph type="title"/>
          </p:nvPr>
        </p:nvSpPr>
        <p:spPr>
          <a:xfrm>
            <a:off x="383871" y="3429000"/>
            <a:ext cx="10544862" cy="1740759"/>
          </a:xfrm>
        </p:spPr>
        <p:txBody>
          <a:bodyPr/>
          <a:lstStyle/>
          <a:p>
            <a:r>
              <a:rPr lang="en-AU" dirty="0"/>
              <a:t>Dicker Data Webinar</a:t>
            </a:r>
            <a:br>
              <a:rPr lang="en-AU" dirty="0"/>
            </a:br>
            <a:br>
              <a:rPr lang="en-AU" dirty="0"/>
            </a:br>
            <a:r>
              <a:rPr lang="en-AU" sz="3600" dirty="0"/>
              <a:t>E:27 Updates to Microsoft Partner Benefits and FY25 Solution Assessments</a:t>
            </a:r>
            <a:endParaRPr lang="en-AU" sz="4400" dirty="0"/>
          </a:p>
        </p:txBody>
      </p:sp>
    </p:spTree>
    <p:extLst>
      <p:ext uri="{BB962C8B-B14F-4D97-AF65-F5344CB8AC3E}">
        <p14:creationId xmlns:p14="http://schemas.microsoft.com/office/powerpoint/2010/main" val="3773506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5C9F3C-F161-8ABB-9EAF-6DAAF92BA8B2}"/>
              </a:ext>
            </a:extLst>
          </p:cNvPr>
          <p:cNvSpPr>
            <a:spLocks noGrp="1"/>
          </p:cNvSpPr>
          <p:nvPr>
            <p:ph type="title"/>
          </p:nvPr>
        </p:nvSpPr>
        <p:spPr/>
        <p:txBody>
          <a:bodyPr/>
          <a:lstStyle/>
          <a:p>
            <a:r>
              <a:rPr lang="en-AU" dirty="0"/>
              <a:t>Learn</a:t>
            </a:r>
            <a:endParaRPr lang="en-NZ" dirty="0"/>
          </a:p>
        </p:txBody>
      </p:sp>
      <p:sp>
        <p:nvSpPr>
          <p:cNvPr id="4" name="Content Placeholder 3">
            <a:extLst>
              <a:ext uri="{FF2B5EF4-FFF2-40B4-BE49-F238E27FC236}">
                <a16:creationId xmlns:a16="http://schemas.microsoft.com/office/drawing/2014/main" id="{D8790CC0-A57E-CA85-F38F-E1695020FC78}"/>
              </a:ext>
            </a:extLst>
          </p:cNvPr>
          <p:cNvSpPr>
            <a:spLocks noGrp="1"/>
          </p:cNvSpPr>
          <p:nvPr>
            <p:ph idx="25"/>
          </p:nvPr>
        </p:nvSpPr>
        <p:spPr>
          <a:xfrm>
            <a:off x="1044158" y="1751683"/>
            <a:ext cx="10512536" cy="4750254"/>
          </a:xfrm>
        </p:spPr>
        <p:txBody>
          <a:bodyPr>
            <a:normAutofit fontScale="85000" lnSpcReduction="20000"/>
          </a:bodyPr>
          <a:lstStyle/>
          <a:p>
            <a:pPr marL="285750" indent="-285750">
              <a:buFont typeface="Arial" panose="020B0604020202020204" pitchFamily="34" charset="0"/>
              <a:buChar char="•"/>
            </a:pPr>
            <a:r>
              <a:rPr lang="en-AU" sz="2000" dirty="0">
                <a:hlinkClick r:id="rId3"/>
              </a:rPr>
              <a:t>New Certification for Dynamics 365 Customer Experience Analysts in Beta</a:t>
            </a:r>
            <a:endParaRPr lang="en-AU" sz="2000" dirty="0"/>
          </a:p>
          <a:p>
            <a:pPr marL="285750" indent="-285750">
              <a:buFont typeface="Arial" panose="020B0604020202020204" pitchFamily="34" charset="0"/>
              <a:buChar char="•"/>
            </a:pPr>
            <a:endParaRPr lang="en-AU" sz="2000" dirty="0"/>
          </a:p>
          <a:p>
            <a:pPr marL="285750" indent="-285750">
              <a:buFont typeface="Arial" panose="020B0604020202020204" pitchFamily="34" charset="0"/>
              <a:buChar char="•"/>
            </a:pPr>
            <a:r>
              <a:rPr lang="en-AU" sz="2000" dirty="0">
                <a:hlinkClick r:id="rId4"/>
              </a:rPr>
              <a:t>Microsoft Entra Suite Tech Accelerator – </a:t>
            </a:r>
            <a:r>
              <a:rPr lang="en-AU" sz="2000" dirty="0"/>
              <a:t>On Demand</a:t>
            </a:r>
          </a:p>
          <a:p>
            <a:pPr marL="285750" indent="-285750">
              <a:buFont typeface="Arial" panose="020B0604020202020204" pitchFamily="34" charset="0"/>
              <a:buChar char="•"/>
            </a:pPr>
            <a:endParaRPr lang="en-AU" sz="2000" dirty="0"/>
          </a:p>
          <a:p>
            <a:pPr marL="285750" indent="-285750">
              <a:buFont typeface="Arial" panose="020B0604020202020204" pitchFamily="34" charset="0"/>
              <a:buChar char="•"/>
            </a:pPr>
            <a:r>
              <a:rPr lang="en-AU" sz="2000" dirty="0">
                <a:hlinkClick r:id="rId5"/>
              </a:rPr>
              <a:t>Microsoft Loop Live five-part product learning Series</a:t>
            </a:r>
            <a:endParaRPr lang="en-AU" sz="2000" dirty="0"/>
          </a:p>
          <a:p>
            <a:pPr marL="285750" indent="-285750">
              <a:buFont typeface="Arial" panose="020B0604020202020204" pitchFamily="34" charset="0"/>
              <a:buChar char="•"/>
            </a:pPr>
            <a:endParaRPr lang="en-AU" sz="2000" dirty="0"/>
          </a:p>
          <a:p>
            <a:pPr marL="285750" indent="-285750">
              <a:buFont typeface="Arial" panose="020B0604020202020204" pitchFamily="34" charset="0"/>
              <a:buChar char="•"/>
            </a:pPr>
            <a:r>
              <a:rPr lang="en-AU" sz="2000" dirty="0">
                <a:hlinkClick r:id="rId6"/>
              </a:rPr>
              <a:t>Level Up CSP Microsoft 365 and Copilot Bootcamps</a:t>
            </a:r>
            <a:endParaRPr lang="en-AU" sz="2000" dirty="0"/>
          </a:p>
          <a:p>
            <a:pPr marL="285750" indent="-285750">
              <a:buFont typeface="Arial" panose="020B0604020202020204" pitchFamily="34" charset="0"/>
              <a:buChar char="•"/>
            </a:pPr>
            <a:endParaRPr lang="en-AU" sz="2000" dirty="0"/>
          </a:p>
          <a:p>
            <a:pPr marL="285750" indent="-285750">
              <a:buFont typeface="Arial" panose="020B0604020202020204" pitchFamily="34" charset="0"/>
              <a:buChar char="•"/>
            </a:pPr>
            <a:r>
              <a:rPr lang="en-AU" sz="2000" dirty="0">
                <a:hlinkClick r:id="rId7"/>
              </a:rPr>
              <a:t>Copilot Customer Adoption | Train the Trainer</a:t>
            </a:r>
            <a:r>
              <a:rPr lang="en-AU" sz="2000" dirty="0"/>
              <a:t> - Virtual</a:t>
            </a:r>
          </a:p>
          <a:p>
            <a:pPr marL="285750" indent="-285750">
              <a:buFont typeface="Arial" panose="020B0604020202020204" pitchFamily="34" charset="0"/>
              <a:buChar char="•"/>
            </a:pPr>
            <a:endParaRPr lang="en-AU" sz="2000" dirty="0"/>
          </a:p>
          <a:p>
            <a:pPr marL="285750" indent="-285750">
              <a:buFont typeface="Arial" panose="020B0604020202020204" pitchFamily="34" charset="0"/>
              <a:buChar char="•"/>
            </a:pPr>
            <a:r>
              <a:rPr lang="en-AU" sz="2000" dirty="0">
                <a:hlinkClick r:id="rId8"/>
              </a:rPr>
              <a:t>Fortify your Data Security with Microsoft Purview</a:t>
            </a:r>
            <a:r>
              <a:rPr lang="en-AU" sz="2000" dirty="0"/>
              <a:t> – In Person (SYD)</a:t>
            </a:r>
          </a:p>
          <a:p>
            <a:pPr marL="285750" indent="-285750">
              <a:buFont typeface="Arial" panose="020B0604020202020204" pitchFamily="34" charset="0"/>
              <a:buChar char="•"/>
            </a:pPr>
            <a:endParaRPr lang="en-AU" sz="2000" dirty="0"/>
          </a:p>
          <a:p>
            <a:pPr marL="285750" indent="-285750">
              <a:buFont typeface="Arial" panose="020B0604020202020204" pitchFamily="34" charset="0"/>
              <a:buChar char="•"/>
            </a:pPr>
            <a:r>
              <a:rPr lang="en-AU" sz="2000" dirty="0">
                <a:hlinkClick r:id="rId9"/>
              </a:rPr>
              <a:t>Modern Work for Partners - What's New</a:t>
            </a:r>
            <a:endParaRPr lang="en-AU" sz="2000" dirty="0"/>
          </a:p>
          <a:p>
            <a:pPr marL="285750" indent="-285750">
              <a:buFont typeface="Arial" panose="020B0604020202020204" pitchFamily="34" charset="0"/>
              <a:buChar char="•"/>
            </a:pPr>
            <a:endParaRPr lang="en-AU" sz="2000" dirty="0"/>
          </a:p>
          <a:p>
            <a:pPr marL="285750" indent="-285750">
              <a:buFont typeface="Arial" panose="020B0604020202020204" pitchFamily="34" charset="0"/>
              <a:buChar char="•"/>
            </a:pPr>
            <a:r>
              <a:rPr lang="en-AU" sz="2000" dirty="0">
                <a:hlinkClick r:id="rId10"/>
              </a:rPr>
              <a:t>CSP Copilot &amp; M365 Activation Event</a:t>
            </a:r>
            <a:r>
              <a:rPr lang="en-AU" sz="2000" dirty="0"/>
              <a:t> – 28 Aug / 6 Sep</a:t>
            </a:r>
          </a:p>
          <a:p>
            <a:pPr marL="285750" indent="-285750">
              <a:buFont typeface="Arial" panose="020B0604020202020204" pitchFamily="34" charset="0"/>
              <a:buChar char="•"/>
            </a:pPr>
            <a:endParaRPr lang="en-AU" sz="2000" dirty="0"/>
          </a:p>
        </p:txBody>
      </p:sp>
      <p:pic>
        <p:nvPicPr>
          <p:cNvPr id="2" name="Picture 1">
            <a:extLst>
              <a:ext uri="{FF2B5EF4-FFF2-40B4-BE49-F238E27FC236}">
                <a16:creationId xmlns:a16="http://schemas.microsoft.com/office/drawing/2014/main" id="{0E36B459-3DCA-12EF-C6D0-95FC278E6F91}"/>
              </a:ext>
            </a:extLst>
          </p:cNvPr>
          <p:cNvPicPr>
            <a:picLocks noChangeAspect="1"/>
          </p:cNvPicPr>
          <p:nvPr/>
        </p:nvPicPr>
        <p:blipFill>
          <a:blip r:embed="rId11"/>
          <a:stretch>
            <a:fillRect/>
          </a:stretch>
        </p:blipFill>
        <p:spPr>
          <a:xfrm>
            <a:off x="10726704" y="6505254"/>
            <a:ext cx="1247949" cy="238158"/>
          </a:xfrm>
          <a:prstGeom prst="rect">
            <a:avLst/>
          </a:prstGeom>
        </p:spPr>
      </p:pic>
    </p:spTree>
    <p:extLst>
      <p:ext uri="{BB962C8B-B14F-4D97-AF65-F5344CB8AC3E}">
        <p14:creationId xmlns:p14="http://schemas.microsoft.com/office/powerpoint/2010/main" val="158484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500"/>
                                        <p:tgtEl>
                                          <p:spTgt spid="4">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10" end="10"/>
                                            </p:txEl>
                                          </p:spTgt>
                                        </p:tgtEl>
                                        <p:attrNameLst>
                                          <p:attrName>style.visibility</p:attrName>
                                        </p:attrNameLst>
                                      </p:cBhvr>
                                      <p:to>
                                        <p:strVal val="visible"/>
                                      </p:to>
                                    </p:set>
                                    <p:animEffect transition="in" filter="fade">
                                      <p:cBhvr>
                                        <p:cTn id="32" dur="500"/>
                                        <p:tgtEl>
                                          <p:spTgt spid="4">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12" end="12"/>
                                            </p:txEl>
                                          </p:spTgt>
                                        </p:tgtEl>
                                        <p:attrNameLst>
                                          <p:attrName>style.visibility</p:attrName>
                                        </p:attrNameLst>
                                      </p:cBhvr>
                                      <p:to>
                                        <p:strVal val="visible"/>
                                      </p:to>
                                    </p:set>
                                    <p:animEffect transition="in" filter="fade">
                                      <p:cBhvr>
                                        <p:cTn id="37" dur="500"/>
                                        <p:tgtEl>
                                          <p:spTgt spid="4">
                                            <p:txEl>
                                              <p:pRg st="12" end="1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14" end="14"/>
                                            </p:txEl>
                                          </p:spTgt>
                                        </p:tgtEl>
                                        <p:attrNameLst>
                                          <p:attrName>style.visibility</p:attrName>
                                        </p:attrNameLst>
                                      </p:cBhvr>
                                      <p:to>
                                        <p:strVal val="visible"/>
                                      </p:to>
                                    </p:set>
                                    <p:animEffect transition="in" filter="fade">
                                      <p:cBhvr>
                                        <p:cTn id="42" dur="500"/>
                                        <p:tgtEl>
                                          <p:spTgt spid="4">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E85937-9CB9-5C82-B81E-860832CF45B1}"/>
              </a:ext>
            </a:extLst>
          </p:cNvPr>
          <p:cNvSpPr>
            <a:spLocks noGrp="1"/>
          </p:cNvSpPr>
          <p:nvPr>
            <p:ph idx="26"/>
          </p:nvPr>
        </p:nvSpPr>
        <p:spPr/>
        <p:txBody>
          <a:bodyPr/>
          <a:lstStyle/>
          <a:p>
            <a:endParaRPr lang="en-NZ"/>
          </a:p>
        </p:txBody>
      </p:sp>
      <p:sp>
        <p:nvSpPr>
          <p:cNvPr id="3" name="Title 2">
            <a:extLst>
              <a:ext uri="{FF2B5EF4-FFF2-40B4-BE49-F238E27FC236}">
                <a16:creationId xmlns:a16="http://schemas.microsoft.com/office/drawing/2014/main" id="{FB7504C0-4197-0DD9-5C77-F5C0D46D27D2}"/>
              </a:ext>
            </a:extLst>
          </p:cNvPr>
          <p:cNvSpPr>
            <a:spLocks noGrp="1"/>
          </p:cNvSpPr>
          <p:nvPr>
            <p:ph type="title"/>
          </p:nvPr>
        </p:nvSpPr>
        <p:spPr/>
        <p:txBody>
          <a:bodyPr/>
          <a:lstStyle/>
          <a:p>
            <a:endParaRPr lang="en-NZ"/>
          </a:p>
        </p:txBody>
      </p:sp>
      <p:sp>
        <p:nvSpPr>
          <p:cNvPr id="4" name="Content Placeholder 3">
            <a:extLst>
              <a:ext uri="{FF2B5EF4-FFF2-40B4-BE49-F238E27FC236}">
                <a16:creationId xmlns:a16="http://schemas.microsoft.com/office/drawing/2014/main" id="{7F1743B4-B948-D710-1E47-0AC9EDDA6962}"/>
              </a:ext>
            </a:extLst>
          </p:cNvPr>
          <p:cNvSpPr>
            <a:spLocks noGrp="1"/>
          </p:cNvSpPr>
          <p:nvPr>
            <p:ph idx="25"/>
          </p:nvPr>
        </p:nvSpPr>
        <p:spPr/>
        <p:txBody>
          <a:bodyPr/>
          <a:lstStyle/>
          <a:p>
            <a:endParaRPr lang="en-NZ"/>
          </a:p>
        </p:txBody>
      </p:sp>
      <p:pic>
        <p:nvPicPr>
          <p:cNvPr id="6" name="Picture 5">
            <a:extLst>
              <a:ext uri="{FF2B5EF4-FFF2-40B4-BE49-F238E27FC236}">
                <a16:creationId xmlns:a16="http://schemas.microsoft.com/office/drawing/2014/main" id="{C2F6F9AB-76CA-3AFF-ABAA-7B5619A4F25D}"/>
              </a:ext>
            </a:extLst>
          </p:cNvPr>
          <p:cNvPicPr>
            <a:picLocks noChangeAspect="1"/>
          </p:cNvPicPr>
          <p:nvPr/>
        </p:nvPicPr>
        <p:blipFill>
          <a:blip r:embed="rId2"/>
          <a:stretch>
            <a:fillRect/>
          </a:stretch>
        </p:blipFill>
        <p:spPr>
          <a:xfrm>
            <a:off x="0" y="0"/>
            <a:ext cx="12192000" cy="6837791"/>
          </a:xfrm>
          <a:prstGeom prst="rect">
            <a:avLst/>
          </a:prstGeom>
        </p:spPr>
      </p:pic>
      <p:pic>
        <p:nvPicPr>
          <p:cNvPr id="5" name="Picture 4">
            <a:extLst>
              <a:ext uri="{FF2B5EF4-FFF2-40B4-BE49-F238E27FC236}">
                <a16:creationId xmlns:a16="http://schemas.microsoft.com/office/drawing/2014/main" id="{38EFEC42-3D43-212A-7770-F435FF852A8A}"/>
              </a:ext>
            </a:extLst>
          </p:cNvPr>
          <p:cNvPicPr>
            <a:picLocks noChangeAspect="1"/>
          </p:cNvPicPr>
          <p:nvPr/>
        </p:nvPicPr>
        <p:blipFill>
          <a:blip r:embed="rId3"/>
          <a:stretch>
            <a:fillRect/>
          </a:stretch>
        </p:blipFill>
        <p:spPr>
          <a:xfrm>
            <a:off x="10726704" y="6505254"/>
            <a:ext cx="1247949" cy="238158"/>
          </a:xfrm>
          <a:prstGeom prst="rect">
            <a:avLst/>
          </a:prstGeom>
        </p:spPr>
      </p:pic>
    </p:spTree>
    <p:extLst>
      <p:ext uri="{BB962C8B-B14F-4D97-AF65-F5344CB8AC3E}">
        <p14:creationId xmlns:p14="http://schemas.microsoft.com/office/powerpoint/2010/main" val="890354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ED3E9A-57F3-803F-05E6-C07F08F966F4}"/>
              </a:ext>
            </a:extLst>
          </p:cNvPr>
          <p:cNvSpPr>
            <a:spLocks noGrp="1"/>
          </p:cNvSpPr>
          <p:nvPr>
            <p:ph idx="26"/>
          </p:nvPr>
        </p:nvSpPr>
        <p:spPr/>
        <p:txBody>
          <a:bodyPr/>
          <a:lstStyle/>
          <a:p>
            <a:endParaRPr lang="en-NZ"/>
          </a:p>
        </p:txBody>
      </p:sp>
      <p:sp>
        <p:nvSpPr>
          <p:cNvPr id="3" name="Title 2">
            <a:extLst>
              <a:ext uri="{FF2B5EF4-FFF2-40B4-BE49-F238E27FC236}">
                <a16:creationId xmlns:a16="http://schemas.microsoft.com/office/drawing/2014/main" id="{C65B4D29-7605-92D1-BCC5-80B2954E2E24}"/>
              </a:ext>
            </a:extLst>
          </p:cNvPr>
          <p:cNvSpPr>
            <a:spLocks noGrp="1"/>
          </p:cNvSpPr>
          <p:nvPr>
            <p:ph type="title"/>
          </p:nvPr>
        </p:nvSpPr>
        <p:spPr/>
        <p:txBody>
          <a:bodyPr/>
          <a:lstStyle/>
          <a:p>
            <a:endParaRPr lang="en-NZ"/>
          </a:p>
        </p:txBody>
      </p:sp>
      <p:sp>
        <p:nvSpPr>
          <p:cNvPr id="4" name="Content Placeholder 3">
            <a:extLst>
              <a:ext uri="{FF2B5EF4-FFF2-40B4-BE49-F238E27FC236}">
                <a16:creationId xmlns:a16="http://schemas.microsoft.com/office/drawing/2014/main" id="{CEC03045-92E0-4FC8-A249-216BC1B375B1}"/>
              </a:ext>
            </a:extLst>
          </p:cNvPr>
          <p:cNvSpPr>
            <a:spLocks noGrp="1"/>
          </p:cNvSpPr>
          <p:nvPr>
            <p:ph idx="25"/>
          </p:nvPr>
        </p:nvSpPr>
        <p:spPr/>
        <p:txBody>
          <a:bodyPr/>
          <a:lstStyle/>
          <a:p>
            <a:endParaRPr lang="en-NZ"/>
          </a:p>
        </p:txBody>
      </p:sp>
      <p:pic>
        <p:nvPicPr>
          <p:cNvPr id="6" name="Picture 5">
            <a:extLst>
              <a:ext uri="{FF2B5EF4-FFF2-40B4-BE49-F238E27FC236}">
                <a16:creationId xmlns:a16="http://schemas.microsoft.com/office/drawing/2014/main" id="{570CF9C0-AB0E-8AE2-7C85-7C5EF566EECB}"/>
              </a:ext>
            </a:extLst>
          </p:cNvPr>
          <p:cNvPicPr>
            <a:picLocks noChangeAspect="1"/>
          </p:cNvPicPr>
          <p:nvPr/>
        </p:nvPicPr>
        <p:blipFill>
          <a:blip r:embed="rId2"/>
          <a:stretch>
            <a:fillRect/>
          </a:stretch>
        </p:blipFill>
        <p:spPr>
          <a:xfrm>
            <a:off x="28575" y="28575"/>
            <a:ext cx="12134850" cy="6800850"/>
          </a:xfrm>
          <a:prstGeom prst="rect">
            <a:avLst/>
          </a:prstGeom>
        </p:spPr>
      </p:pic>
    </p:spTree>
    <p:extLst>
      <p:ext uri="{BB962C8B-B14F-4D97-AF65-F5344CB8AC3E}">
        <p14:creationId xmlns:p14="http://schemas.microsoft.com/office/powerpoint/2010/main" val="411391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2995A-56CB-5186-4D2E-A0155F66AD72}"/>
              </a:ext>
            </a:extLst>
          </p:cNvPr>
          <p:cNvSpPr>
            <a:spLocks noGrp="1"/>
          </p:cNvSpPr>
          <p:nvPr>
            <p:ph type="ctrTitle"/>
          </p:nvPr>
        </p:nvSpPr>
        <p:spPr>
          <a:xfrm>
            <a:off x="1524000" y="1122363"/>
            <a:ext cx="9144000" cy="2387600"/>
          </a:xfrm>
        </p:spPr>
        <p:txBody>
          <a:bodyPr anchor="b">
            <a:normAutofit fontScale="90000"/>
          </a:bodyPr>
          <a:lstStyle/>
          <a:p>
            <a:pPr algn="l"/>
            <a:r>
              <a:rPr lang="en-AU" b="1" dirty="0">
                <a:latin typeface="Montserrat Black" panose="00000A00000000000000" pitchFamily="2" charset="0"/>
              </a:rPr>
              <a:t>Microsoft AI Cloud Partner Program Benefits Update</a:t>
            </a:r>
          </a:p>
        </p:txBody>
      </p:sp>
      <p:pic>
        <p:nvPicPr>
          <p:cNvPr id="3" name="Picture 2">
            <a:extLst>
              <a:ext uri="{FF2B5EF4-FFF2-40B4-BE49-F238E27FC236}">
                <a16:creationId xmlns:a16="http://schemas.microsoft.com/office/drawing/2014/main" id="{74C375D1-7754-4A1E-DBC3-20598A2E350D}"/>
              </a:ext>
            </a:extLst>
          </p:cNvPr>
          <p:cNvPicPr>
            <a:picLocks noChangeAspect="1"/>
          </p:cNvPicPr>
          <p:nvPr/>
        </p:nvPicPr>
        <p:blipFill>
          <a:blip r:embed="rId3"/>
          <a:stretch>
            <a:fillRect/>
          </a:stretch>
        </p:blipFill>
        <p:spPr>
          <a:xfrm>
            <a:off x="9623446" y="6328921"/>
            <a:ext cx="2444708" cy="274344"/>
          </a:xfrm>
          <a:prstGeom prst="rect">
            <a:avLst/>
          </a:prstGeom>
        </p:spPr>
      </p:pic>
      <p:pic>
        <p:nvPicPr>
          <p:cNvPr id="5" name="Picture 4">
            <a:extLst>
              <a:ext uri="{FF2B5EF4-FFF2-40B4-BE49-F238E27FC236}">
                <a16:creationId xmlns:a16="http://schemas.microsoft.com/office/drawing/2014/main" id="{5ED3424A-7641-C8EC-57FB-2455C3150D07}"/>
              </a:ext>
            </a:extLst>
          </p:cNvPr>
          <p:cNvPicPr>
            <a:picLocks noChangeAspect="1"/>
          </p:cNvPicPr>
          <p:nvPr/>
        </p:nvPicPr>
        <p:blipFill>
          <a:blip r:embed="rId4"/>
          <a:stretch>
            <a:fillRect/>
          </a:stretch>
        </p:blipFill>
        <p:spPr>
          <a:xfrm>
            <a:off x="9013793" y="104128"/>
            <a:ext cx="3054361" cy="512108"/>
          </a:xfrm>
          <a:prstGeom prst="rect">
            <a:avLst/>
          </a:prstGeom>
          <a:effectLst>
            <a:glow rad="127000">
              <a:schemeClr val="accent1">
                <a:lumMod val="20000"/>
                <a:lumOff val="80000"/>
              </a:schemeClr>
            </a:glow>
          </a:effectLst>
        </p:spPr>
      </p:pic>
      <p:sp>
        <p:nvSpPr>
          <p:cNvPr id="12" name="Subtitle 2">
            <a:extLst>
              <a:ext uri="{FF2B5EF4-FFF2-40B4-BE49-F238E27FC236}">
                <a16:creationId xmlns:a16="http://schemas.microsoft.com/office/drawing/2014/main" id="{397777FB-45A7-7965-93FA-0D33AA161CE9}"/>
              </a:ext>
            </a:extLst>
          </p:cNvPr>
          <p:cNvSpPr>
            <a:spLocks noGrp="1"/>
          </p:cNvSpPr>
          <p:nvPr>
            <p:ph type="subTitle" idx="1"/>
          </p:nvPr>
        </p:nvSpPr>
        <p:spPr>
          <a:xfrm>
            <a:off x="1524000" y="3602038"/>
            <a:ext cx="9144000" cy="1655762"/>
          </a:xfrm>
        </p:spPr>
        <p:txBody>
          <a:bodyPr/>
          <a:lstStyle/>
          <a:p>
            <a:pPr algn="l"/>
            <a:r>
              <a:rPr lang="en-US" sz="2800" dirty="0">
                <a:latin typeface="Aptos" panose="020B0004020202020204" pitchFamily="34" charset="0"/>
              </a:rPr>
              <a:t>Andrew O’Young</a:t>
            </a:r>
          </a:p>
        </p:txBody>
      </p:sp>
    </p:spTree>
    <p:extLst>
      <p:ext uri="{BB962C8B-B14F-4D97-AF65-F5344CB8AC3E}">
        <p14:creationId xmlns:p14="http://schemas.microsoft.com/office/powerpoint/2010/main" val="347512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49997D9-5E7C-4CD4-9680-44C93020633A}"/>
              </a:ext>
            </a:extLst>
          </p:cNvPr>
          <p:cNvPicPr>
            <a:picLocks noGrp="1" noChangeAspect="1"/>
          </p:cNvPicPr>
          <p:nvPr>
            <p:ph idx="26"/>
          </p:nvPr>
        </p:nvPicPr>
        <p:blipFill>
          <a:blip r:embed="rId3"/>
          <a:stretch>
            <a:fillRect/>
          </a:stretch>
        </p:blipFill>
        <p:spPr>
          <a:xfrm>
            <a:off x="7558167" y="339780"/>
            <a:ext cx="4633833" cy="6178440"/>
          </a:xfrm>
          <a:prstGeom prst="rect">
            <a:avLst/>
          </a:prstGeom>
          <a:noFill/>
        </p:spPr>
      </p:pic>
      <p:sp>
        <p:nvSpPr>
          <p:cNvPr id="2" name="Title 1">
            <a:extLst>
              <a:ext uri="{FF2B5EF4-FFF2-40B4-BE49-F238E27FC236}">
                <a16:creationId xmlns:a16="http://schemas.microsoft.com/office/drawing/2014/main" id="{AA2F9F39-D7F0-924F-2A54-573F90A72E82}"/>
              </a:ext>
            </a:extLst>
          </p:cNvPr>
          <p:cNvSpPr>
            <a:spLocks noGrp="1"/>
          </p:cNvSpPr>
          <p:nvPr>
            <p:ph type="title"/>
          </p:nvPr>
        </p:nvSpPr>
        <p:spPr>
          <a:xfrm>
            <a:off x="1044158" y="796738"/>
            <a:ext cx="5722404" cy="679365"/>
          </a:xfrm>
        </p:spPr>
        <p:txBody>
          <a:bodyPr>
            <a:normAutofit/>
          </a:bodyPr>
          <a:lstStyle/>
          <a:p>
            <a:r>
              <a:rPr lang="en-AU" sz="2400"/>
              <a:t>Benefits built for your business</a:t>
            </a:r>
          </a:p>
        </p:txBody>
      </p:sp>
      <p:sp>
        <p:nvSpPr>
          <p:cNvPr id="4" name="Content Placeholder 3">
            <a:extLst>
              <a:ext uri="{FF2B5EF4-FFF2-40B4-BE49-F238E27FC236}">
                <a16:creationId xmlns:a16="http://schemas.microsoft.com/office/drawing/2014/main" id="{0880E5C4-1D78-D90C-0485-0C1F113C0344}"/>
              </a:ext>
            </a:extLst>
          </p:cNvPr>
          <p:cNvSpPr>
            <a:spLocks noGrp="1"/>
          </p:cNvSpPr>
          <p:nvPr>
            <p:ph idx="25"/>
          </p:nvPr>
        </p:nvSpPr>
        <p:spPr>
          <a:xfrm>
            <a:off x="1044157" y="1690688"/>
            <a:ext cx="5722404" cy="4370573"/>
          </a:xfrm>
        </p:spPr>
        <p:txBody>
          <a:bodyPr>
            <a:normAutofit/>
          </a:bodyPr>
          <a:lstStyle/>
          <a:p>
            <a:r>
              <a:rPr lang="en-AU"/>
              <a:t>Strengthen Solutions for Customers</a:t>
            </a:r>
          </a:p>
          <a:p>
            <a:pPr lvl="1"/>
            <a:r>
              <a:rPr lang="en-AU" sz="1600"/>
              <a:t>Build your cloud and AI practice</a:t>
            </a:r>
          </a:p>
          <a:p>
            <a:r>
              <a:rPr lang="en-AU"/>
              <a:t>Scale Your Business</a:t>
            </a:r>
          </a:p>
          <a:p>
            <a:pPr lvl="1"/>
            <a:r>
              <a:rPr lang="en-AU" sz="1600"/>
              <a:t>Cost-saving packages to achieve more</a:t>
            </a:r>
          </a:p>
          <a:p>
            <a:r>
              <a:rPr lang="en-AU"/>
              <a:t>Deepen Partnership with Microsoft</a:t>
            </a:r>
          </a:p>
          <a:p>
            <a:pPr lvl="1"/>
            <a:r>
              <a:rPr lang="en-AU" sz="1600"/>
              <a:t>Drive long-term profitability</a:t>
            </a:r>
          </a:p>
          <a:p>
            <a:r>
              <a:rPr lang="en-AU"/>
              <a:t>Exclusive Product Support and Advisory Benefits</a:t>
            </a:r>
          </a:p>
          <a:p>
            <a:pPr lvl="1"/>
            <a:r>
              <a:rPr lang="en-AU" sz="1600"/>
              <a:t>Access in-demand licenses and Azure credits</a:t>
            </a:r>
          </a:p>
          <a:p>
            <a:pPr lvl="1"/>
            <a:r>
              <a:rPr lang="en-AU" sz="1600"/>
              <a:t>Collaborate, develop offerings, and deliver solutions</a:t>
            </a:r>
          </a:p>
          <a:p>
            <a:r>
              <a:rPr lang="en-AU"/>
              <a:t>Cost-Efficient Access to Microsoft Products and Services</a:t>
            </a:r>
          </a:p>
          <a:p>
            <a:pPr lvl="1"/>
            <a:r>
              <a:rPr lang="en-AU" sz="1600"/>
              <a:t>Significant discount on key products and support services</a:t>
            </a:r>
          </a:p>
          <a:p>
            <a:r>
              <a:rPr lang="en-AU"/>
              <a:t>Flexible Packages for All Growth Stages</a:t>
            </a:r>
          </a:p>
        </p:txBody>
      </p:sp>
      <p:pic>
        <p:nvPicPr>
          <p:cNvPr id="3" name="Picture 2">
            <a:extLst>
              <a:ext uri="{FF2B5EF4-FFF2-40B4-BE49-F238E27FC236}">
                <a16:creationId xmlns:a16="http://schemas.microsoft.com/office/drawing/2014/main" id="{6A098F8F-3C27-5700-FCC5-DB465CB1D639}"/>
              </a:ext>
            </a:extLst>
          </p:cNvPr>
          <p:cNvPicPr>
            <a:picLocks noChangeAspect="1"/>
          </p:cNvPicPr>
          <p:nvPr/>
        </p:nvPicPr>
        <p:blipFill>
          <a:blip r:embed="rId4"/>
          <a:stretch>
            <a:fillRect/>
          </a:stretch>
        </p:blipFill>
        <p:spPr>
          <a:xfrm>
            <a:off x="10726704" y="6505254"/>
            <a:ext cx="1247949" cy="238158"/>
          </a:xfrm>
          <a:prstGeom prst="rect">
            <a:avLst/>
          </a:prstGeom>
        </p:spPr>
      </p:pic>
    </p:spTree>
    <p:extLst>
      <p:ext uri="{BB962C8B-B14F-4D97-AF65-F5344CB8AC3E}">
        <p14:creationId xmlns:p14="http://schemas.microsoft.com/office/powerpoint/2010/main" val="293262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6B6F447-7A30-0760-E27F-F895C25C929A}"/>
              </a:ext>
            </a:extLst>
          </p:cNvPr>
          <p:cNvPicPr>
            <a:picLocks noChangeAspect="1"/>
          </p:cNvPicPr>
          <p:nvPr/>
        </p:nvPicPr>
        <p:blipFill>
          <a:blip r:embed="rId3"/>
          <a:stretch>
            <a:fillRect/>
          </a:stretch>
        </p:blipFill>
        <p:spPr>
          <a:xfrm>
            <a:off x="502921" y="612143"/>
            <a:ext cx="5138928" cy="2368500"/>
          </a:xfrm>
          <a:prstGeom prst="rect">
            <a:avLst/>
          </a:prstGeom>
        </p:spPr>
      </p:pic>
      <p:pic>
        <p:nvPicPr>
          <p:cNvPr id="16" name="Picture 15">
            <a:extLst>
              <a:ext uri="{FF2B5EF4-FFF2-40B4-BE49-F238E27FC236}">
                <a16:creationId xmlns:a16="http://schemas.microsoft.com/office/drawing/2014/main" id="{B16A18EE-9BD1-3EBD-F03B-8487531FC1A9}"/>
              </a:ext>
            </a:extLst>
          </p:cNvPr>
          <p:cNvPicPr>
            <a:picLocks noChangeAspect="1"/>
          </p:cNvPicPr>
          <p:nvPr/>
        </p:nvPicPr>
        <p:blipFill>
          <a:blip r:embed="rId4"/>
          <a:stretch>
            <a:fillRect/>
          </a:stretch>
        </p:blipFill>
        <p:spPr>
          <a:xfrm>
            <a:off x="6096000" y="1439777"/>
            <a:ext cx="5684520" cy="4498597"/>
          </a:xfrm>
          <a:prstGeom prst="rect">
            <a:avLst/>
          </a:prstGeom>
        </p:spPr>
      </p:pic>
      <p:pic>
        <p:nvPicPr>
          <p:cNvPr id="2" name="Picture 1">
            <a:extLst>
              <a:ext uri="{FF2B5EF4-FFF2-40B4-BE49-F238E27FC236}">
                <a16:creationId xmlns:a16="http://schemas.microsoft.com/office/drawing/2014/main" id="{926ED167-F441-AC05-E503-95B4A2C22CFF}"/>
              </a:ext>
            </a:extLst>
          </p:cNvPr>
          <p:cNvPicPr>
            <a:picLocks noChangeAspect="1"/>
          </p:cNvPicPr>
          <p:nvPr/>
        </p:nvPicPr>
        <p:blipFill>
          <a:blip r:embed="rId5"/>
          <a:stretch>
            <a:fillRect/>
          </a:stretch>
        </p:blipFill>
        <p:spPr>
          <a:xfrm>
            <a:off x="10726704" y="6505254"/>
            <a:ext cx="1247949" cy="238158"/>
          </a:xfrm>
          <a:prstGeom prst="rect">
            <a:avLst/>
          </a:prstGeom>
        </p:spPr>
      </p:pic>
      <p:sp>
        <p:nvSpPr>
          <p:cNvPr id="3" name="TextBox 2">
            <a:extLst>
              <a:ext uri="{FF2B5EF4-FFF2-40B4-BE49-F238E27FC236}">
                <a16:creationId xmlns:a16="http://schemas.microsoft.com/office/drawing/2014/main" id="{018DA27C-F086-B5D1-532D-D8AFBE775CE5}"/>
              </a:ext>
            </a:extLst>
          </p:cNvPr>
          <p:cNvSpPr txBox="1"/>
          <p:nvPr/>
        </p:nvSpPr>
        <p:spPr>
          <a:xfrm>
            <a:off x="1315365" y="427477"/>
            <a:ext cx="3514039" cy="369332"/>
          </a:xfrm>
          <a:prstGeom prst="rect">
            <a:avLst/>
          </a:prstGeom>
          <a:noFill/>
        </p:spPr>
        <p:txBody>
          <a:bodyPr wrap="none" rtlCol="0">
            <a:spAutoFit/>
          </a:bodyPr>
          <a:lstStyle/>
          <a:p>
            <a:r>
              <a:rPr lang="en-AU" dirty="0"/>
              <a:t>$345 USD Retail Value $13,792 USD</a:t>
            </a:r>
          </a:p>
        </p:txBody>
      </p:sp>
    </p:spTree>
    <p:extLst>
      <p:ext uri="{BB962C8B-B14F-4D97-AF65-F5344CB8AC3E}">
        <p14:creationId xmlns:p14="http://schemas.microsoft.com/office/powerpoint/2010/main" val="90496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6B6F447-7A30-0760-E27F-F895C25C929A}"/>
              </a:ext>
            </a:extLst>
          </p:cNvPr>
          <p:cNvPicPr>
            <a:picLocks noChangeAspect="1"/>
          </p:cNvPicPr>
          <p:nvPr/>
        </p:nvPicPr>
        <p:blipFill rotWithShape="1">
          <a:blip r:embed="rId3">
            <a:extLst>
              <a:ext uri="{28A0092B-C50C-407E-A947-70E740481C1C}">
                <a14:useLocalDpi xmlns:a14="http://schemas.microsoft.com/office/drawing/2010/main" val="0"/>
              </a:ext>
            </a:extLst>
          </a:blip>
          <a:srcRect t="703"/>
          <a:stretch/>
        </p:blipFill>
        <p:spPr>
          <a:xfrm>
            <a:off x="925657" y="393192"/>
            <a:ext cx="4886879" cy="6114883"/>
          </a:xfrm>
          <a:prstGeom prst="rect">
            <a:avLst/>
          </a:prstGeom>
        </p:spPr>
      </p:pic>
      <p:pic>
        <p:nvPicPr>
          <p:cNvPr id="16" name="Picture 15">
            <a:extLst>
              <a:ext uri="{FF2B5EF4-FFF2-40B4-BE49-F238E27FC236}">
                <a16:creationId xmlns:a16="http://schemas.microsoft.com/office/drawing/2014/main" id="{B16A18EE-9BD1-3EBD-F03B-8487531FC1A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79464" y="254237"/>
            <a:ext cx="4886879" cy="6253838"/>
          </a:xfrm>
          <a:prstGeom prst="rect">
            <a:avLst/>
          </a:prstGeom>
        </p:spPr>
      </p:pic>
      <p:pic>
        <p:nvPicPr>
          <p:cNvPr id="2" name="Picture 1">
            <a:extLst>
              <a:ext uri="{FF2B5EF4-FFF2-40B4-BE49-F238E27FC236}">
                <a16:creationId xmlns:a16="http://schemas.microsoft.com/office/drawing/2014/main" id="{20C199B6-A0F5-9478-C4A9-2C1CBE3BD12B}"/>
              </a:ext>
            </a:extLst>
          </p:cNvPr>
          <p:cNvPicPr>
            <a:picLocks noChangeAspect="1"/>
          </p:cNvPicPr>
          <p:nvPr/>
        </p:nvPicPr>
        <p:blipFill>
          <a:blip r:embed="rId5"/>
          <a:stretch>
            <a:fillRect/>
          </a:stretch>
        </p:blipFill>
        <p:spPr>
          <a:xfrm>
            <a:off x="10726704" y="6505254"/>
            <a:ext cx="1247949" cy="238158"/>
          </a:xfrm>
          <a:prstGeom prst="rect">
            <a:avLst/>
          </a:prstGeom>
        </p:spPr>
      </p:pic>
      <p:sp>
        <p:nvSpPr>
          <p:cNvPr id="3" name="TextBox 2">
            <a:extLst>
              <a:ext uri="{FF2B5EF4-FFF2-40B4-BE49-F238E27FC236}">
                <a16:creationId xmlns:a16="http://schemas.microsoft.com/office/drawing/2014/main" id="{B533B03C-B702-B1AC-E848-77BA1309B1D8}"/>
              </a:ext>
            </a:extLst>
          </p:cNvPr>
          <p:cNvSpPr txBox="1"/>
          <p:nvPr/>
        </p:nvSpPr>
        <p:spPr>
          <a:xfrm>
            <a:off x="1554368" y="69571"/>
            <a:ext cx="3629455" cy="369332"/>
          </a:xfrm>
          <a:prstGeom prst="rect">
            <a:avLst/>
          </a:prstGeom>
          <a:noFill/>
        </p:spPr>
        <p:txBody>
          <a:bodyPr wrap="none" rtlCol="0">
            <a:spAutoFit/>
          </a:bodyPr>
          <a:lstStyle/>
          <a:p>
            <a:r>
              <a:rPr lang="en-AU" dirty="0"/>
              <a:t>$895 USD Retail Value $62,086+ USD</a:t>
            </a:r>
          </a:p>
        </p:txBody>
      </p:sp>
    </p:spTree>
    <p:extLst>
      <p:ext uri="{BB962C8B-B14F-4D97-AF65-F5344CB8AC3E}">
        <p14:creationId xmlns:p14="http://schemas.microsoft.com/office/powerpoint/2010/main" val="444742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6B6F447-7A30-0760-E27F-F895C25C929A}"/>
              </a:ext>
            </a:extLst>
          </p:cNvPr>
          <p:cNvPicPr>
            <a:picLocks noChangeAspect="1"/>
          </p:cNvPicPr>
          <p:nvPr/>
        </p:nvPicPr>
        <p:blipFill rotWithShape="1">
          <a:blip r:embed="rId3">
            <a:extLst>
              <a:ext uri="{28A0092B-C50C-407E-A947-70E740481C1C}">
                <a14:useLocalDpi xmlns:a14="http://schemas.microsoft.com/office/drawing/2010/main" val="0"/>
              </a:ext>
            </a:extLst>
          </a:blip>
          <a:srcRect t="363" b="363"/>
          <a:stretch/>
        </p:blipFill>
        <p:spPr>
          <a:xfrm>
            <a:off x="925657" y="393192"/>
            <a:ext cx="4886879" cy="6114883"/>
          </a:xfrm>
          <a:prstGeom prst="rect">
            <a:avLst/>
          </a:prstGeom>
        </p:spPr>
      </p:pic>
      <p:pic>
        <p:nvPicPr>
          <p:cNvPr id="16" name="Picture 15">
            <a:extLst>
              <a:ext uri="{FF2B5EF4-FFF2-40B4-BE49-F238E27FC236}">
                <a16:creationId xmlns:a16="http://schemas.microsoft.com/office/drawing/2014/main" id="{B16A18EE-9BD1-3EBD-F03B-8487531FC1A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79464" y="298663"/>
            <a:ext cx="4886879" cy="6164985"/>
          </a:xfrm>
          <a:prstGeom prst="rect">
            <a:avLst/>
          </a:prstGeom>
        </p:spPr>
      </p:pic>
      <p:pic>
        <p:nvPicPr>
          <p:cNvPr id="2" name="Picture 1">
            <a:extLst>
              <a:ext uri="{FF2B5EF4-FFF2-40B4-BE49-F238E27FC236}">
                <a16:creationId xmlns:a16="http://schemas.microsoft.com/office/drawing/2014/main" id="{BAA9730A-CECB-1187-0814-9A2F42F511FD}"/>
              </a:ext>
            </a:extLst>
          </p:cNvPr>
          <p:cNvPicPr>
            <a:picLocks noChangeAspect="1"/>
          </p:cNvPicPr>
          <p:nvPr/>
        </p:nvPicPr>
        <p:blipFill>
          <a:blip r:embed="rId5"/>
          <a:stretch>
            <a:fillRect/>
          </a:stretch>
        </p:blipFill>
        <p:spPr>
          <a:xfrm>
            <a:off x="10726704" y="6505254"/>
            <a:ext cx="1247949" cy="238158"/>
          </a:xfrm>
          <a:prstGeom prst="rect">
            <a:avLst/>
          </a:prstGeom>
        </p:spPr>
      </p:pic>
      <p:sp>
        <p:nvSpPr>
          <p:cNvPr id="3" name="TextBox 2">
            <a:extLst>
              <a:ext uri="{FF2B5EF4-FFF2-40B4-BE49-F238E27FC236}">
                <a16:creationId xmlns:a16="http://schemas.microsoft.com/office/drawing/2014/main" id="{C7BBE41A-B893-8824-E20E-5AC429059325}"/>
              </a:ext>
            </a:extLst>
          </p:cNvPr>
          <p:cNvSpPr txBox="1"/>
          <p:nvPr/>
        </p:nvSpPr>
        <p:spPr>
          <a:xfrm>
            <a:off x="1408495" y="113997"/>
            <a:ext cx="3921202" cy="369332"/>
          </a:xfrm>
          <a:prstGeom prst="rect">
            <a:avLst/>
          </a:prstGeom>
          <a:noFill/>
        </p:spPr>
        <p:txBody>
          <a:bodyPr wrap="none" rtlCol="0">
            <a:spAutoFit/>
          </a:bodyPr>
          <a:lstStyle/>
          <a:p>
            <a:r>
              <a:rPr lang="en-AU" dirty="0"/>
              <a:t>$3,995 USD Retail Value $390,864+ USD</a:t>
            </a:r>
          </a:p>
        </p:txBody>
      </p:sp>
    </p:spTree>
    <p:extLst>
      <p:ext uri="{BB962C8B-B14F-4D97-AF65-F5344CB8AC3E}">
        <p14:creationId xmlns:p14="http://schemas.microsoft.com/office/powerpoint/2010/main" val="264352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16A18EE-9BD1-3EBD-F03B-8487531FC1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79464" y="1324423"/>
            <a:ext cx="4886879" cy="4113465"/>
          </a:xfrm>
          <a:prstGeom prst="rect">
            <a:avLst/>
          </a:prstGeom>
        </p:spPr>
      </p:pic>
      <p:pic>
        <p:nvPicPr>
          <p:cNvPr id="3" name="Picture 2">
            <a:extLst>
              <a:ext uri="{FF2B5EF4-FFF2-40B4-BE49-F238E27FC236}">
                <a16:creationId xmlns:a16="http://schemas.microsoft.com/office/drawing/2014/main" id="{D0FE8275-9AE3-F4B9-772A-BD78DC95871B}"/>
              </a:ext>
            </a:extLst>
          </p:cNvPr>
          <p:cNvPicPr>
            <a:picLocks noChangeAspect="1"/>
          </p:cNvPicPr>
          <p:nvPr/>
        </p:nvPicPr>
        <p:blipFill>
          <a:blip r:embed="rId4"/>
          <a:stretch>
            <a:fillRect/>
          </a:stretch>
        </p:blipFill>
        <p:spPr>
          <a:xfrm>
            <a:off x="925658" y="1315437"/>
            <a:ext cx="4886879" cy="4122451"/>
          </a:xfrm>
          <a:prstGeom prst="rect">
            <a:avLst/>
          </a:prstGeom>
        </p:spPr>
      </p:pic>
      <p:pic>
        <p:nvPicPr>
          <p:cNvPr id="2" name="Picture 1">
            <a:extLst>
              <a:ext uri="{FF2B5EF4-FFF2-40B4-BE49-F238E27FC236}">
                <a16:creationId xmlns:a16="http://schemas.microsoft.com/office/drawing/2014/main" id="{C2555FD3-682F-AAD8-98EC-A15639250D86}"/>
              </a:ext>
            </a:extLst>
          </p:cNvPr>
          <p:cNvPicPr>
            <a:picLocks noChangeAspect="1"/>
          </p:cNvPicPr>
          <p:nvPr/>
        </p:nvPicPr>
        <p:blipFill>
          <a:blip r:embed="rId5"/>
          <a:stretch>
            <a:fillRect/>
          </a:stretch>
        </p:blipFill>
        <p:spPr>
          <a:xfrm>
            <a:off x="10726704" y="6527832"/>
            <a:ext cx="1247949" cy="238158"/>
          </a:xfrm>
          <a:prstGeom prst="rect">
            <a:avLst/>
          </a:prstGeom>
        </p:spPr>
      </p:pic>
    </p:spTree>
    <p:extLst>
      <p:ext uri="{BB962C8B-B14F-4D97-AF65-F5344CB8AC3E}">
        <p14:creationId xmlns:p14="http://schemas.microsoft.com/office/powerpoint/2010/main" val="304060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B1FE2E2-B7F5-4A6C-3C84-956663A90FAB}"/>
              </a:ext>
            </a:extLst>
          </p:cNvPr>
          <p:cNvPicPr>
            <a:picLocks noChangeAspect="1"/>
          </p:cNvPicPr>
          <p:nvPr/>
        </p:nvPicPr>
        <p:blipFill>
          <a:blip r:embed="rId3"/>
          <a:stretch>
            <a:fillRect/>
          </a:stretch>
        </p:blipFill>
        <p:spPr>
          <a:xfrm>
            <a:off x="632115" y="602076"/>
            <a:ext cx="5563163" cy="5096976"/>
          </a:xfrm>
          <a:prstGeom prst="rect">
            <a:avLst/>
          </a:prstGeom>
        </p:spPr>
      </p:pic>
      <p:pic>
        <p:nvPicPr>
          <p:cNvPr id="16" name="Picture 15">
            <a:extLst>
              <a:ext uri="{FF2B5EF4-FFF2-40B4-BE49-F238E27FC236}">
                <a16:creationId xmlns:a16="http://schemas.microsoft.com/office/drawing/2014/main" id="{9E50CC43-246B-FDDF-43D4-D361BAB56BB2}"/>
              </a:ext>
            </a:extLst>
          </p:cNvPr>
          <p:cNvPicPr>
            <a:picLocks noChangeAspect="1"/>
          </p:cNvPicPr>
          <p:nvPr/>
        </p:nvPicPr>
        <p:blipFill>
          <a:blip r:embed="rId4"/>
          <a:stretch>
            <a:fillRect/>
          </a:stretch>
        </p:blipFill>
        <p:spPr>
          <a:xfrm>
            <a:off x="6438076" y="1409084"/>
            <a:ext cx="5562537" cy="2019916"/>
          </a:xfrm>
          <a:prstGeom prst="rect">
            <a:avLst/>
          </a:prstGeom>
        </p:spPr>
      </p:pic>
      <p:pic>
        <p:nvPicPr>
          <p:cNvPr id="2" name="Picture 1">
            <a:extLst>
              <a:ext uri="{FF2B5EF4-FFF2-40B4-BE49-F238E27FC236}">
                <a16:creationId xmlns:a16="http://schemas.microsoft.com/office/drawing/2014/main" id="{9156046B-C079-235F-C339-530B350D06CC}"/>
              </a:ext>
            </a:extLst>
          </p:cNvPr>
          <p:cNvPicPr>
            <a:picLocks noChangeAspect="1"/>
          </p:cNvPicPr>
          <p:nvPr/>
        </p:nvPicPr>
        <p:blipFill>
          <a:blip r:embed="rId5"/>
          <a:stretch>
            <a:fillRect/>
          </a:stretch>
        </p:blipFill>
        <p:spPr>
          <a:xfrm>
            <a:off x="10726704" y="6505254"/>
            <a:ext cx="1247949" cy="238158"/>
          </a:xfrm>
          <a:prstGeom prst="rect">
            <a:avLst/>
          </a:prstGeom>
        </p:spPr>
      </p:pic>
    </p:spTree>
    <p:extLst>
      <p:ext uri="{BB962C8B-B14F-4D97-AF65-F5344CB8AC3E}">
        <p14:creationId xmlns:p14="http://schemas.microsoft.com/office/powerpoint/2010/main" val="412370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mputer on a table&#10;&#10;Description automatically generated">
            <a:extLst>
              <a:ext uri="{FF2B5EF4-FFF2-40B4-BE49-F238E27FC236}">
                <a16:creationId xmlns:a16="http://schemas.microsoft.com/office/drawing/2014/main" id="{F380BD4F-3AE6-AD9C-6D6C-690BE7230881}"/>
              </a:ext>
            </a:extLst>
          </p:cNvPr>
          <p:cNvPicPr>
            <a:picLocks noChangeAspect="1"/>
          </p:cNvPicPr>
          <p:nvPr/>
        </p:nvPicPr>
        <p:blipFill>
          <a:blip r:embed="rId3">
            <a:alphaModFix amt="20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AC9FCDB-E348-18E4-30A1-CA5F28F225DB}"/>
              </a:ext>
            </a:extLst>
          </p:cNvPr>
          <p:cNvSpPr>
            <a:spLocks noGrp="1"/>
          </p:cNvSpPr>
          <p:nvPr>
            <p:ph type="title"/>
          </p:nvPr>
        </p:nvSpPr>
        <p:spPr/>
        <p:txBody>
          <a:bodyPr/>
          <a:lstStyle/>
          <a:p>
            <a:r>
              <a:rPr lang="en-AU"/>
              <a:t>Agenda</a:t>
            </a:r>
          </a:p>
        </p:txBody>
      </p:sp>
      <p:sp>
        <p:nvSpPr>
          <p:cNvPr id="4" name="Content Placeholder 3">
            <a:extLst>
              <a:ext uri="{FF2B5EF4-FFF2-40B4-BE49-F238E27FC236}">
                <a16:creationId xmlns:a16="http://schemas.microsoft.com/office/drawing/2014/main" id="{9EAA61E7-53A3-7043-5688-12F660B12403}"/>
              </a:ext>
            </a:extLst>
          </p:cNvPr>
          <p:cNvSpPr>
            <a:spLocks noGrp="1"/>
          </p:cNvSpPr>
          <p:nvPr>
            <p:ph idx="10"/>
          </p:nvPr>
        </p:nvSpPr>
        <p:spPr>
          <a:xfrm>
            <a:off x="1753049" y="1956073"/>
            <a:ext cx="3621247" cy="532151"/>
          </a:xfrm>
        </p:spPr>
        <p:txBody>
          <a:bodyPr/>
          <a:lstStyle/>
          <a:p>
            <a:r>
              <a:rPr lang="en-AU"/>
              <a:t>News</a:t>
            </a:r>
          </a:p>
        </p:txBody>
      </p:sp>
      <p:sp>
        <p:nvSpPr>
          <p:cNvPr id="5" name="Content Placeholder 4">
            <a:extLst>
              <a:ext uri="{FF2B5EF4-FFF2-40B4-BE49-F238E27FC236}">
                <a16:creationId xmlns:a16="http://schemas.microsoft.com/office/drawing/2014/main" id="{C3C16E4F-E657-D1EB-CEB0-536E985DA73E}"/>
              </a:ext>
            </a:extLst>
          </p:cNvPr>
          <p:cNvSpPr>
            <a:spLocks noGrp="1"/>
          </p:cNvSpPr>
          <p:nvPr>
            <p:ph idx="11"/>
          </p:nvPr>
        </p:nvSpPr>
        <p:spPr>
          <a:xfrm>
            <a:off x="1753049" y="2680917"/>
            <a:ext cx="5890764" cy="532151"/>
          </a:xfrm>
        </p:spPr>
        <p:txBody>
          <a:bodyPr>
            <a:noAutofit/>
          </a:bodyPr>
          <a:lstStyle/>
          <a:p>
            <a:r>
              <a:rPr lang="en-AU" dirty="0"/>
              <a:t>Main Topic: Updates to Microsoft Partner Benefits and FY25 Solution Assessments</a:t>
            </a:r>
          </a:p>
        </p:txBody>
      </p:sp>
      <p:sp>
        <p:nvSpPr>
          <p:cNvPr id="6" name="Content Placeholder 5">
            <a:extLst>
              <a:ext uri="{FF2B5EF4-FFF2-40B4-BE49-F238E27FC236}">
                <a16:creationId xmlns:a16="http://schemas.microsoft.com/office/drawing/2014/main" id="{E857B395-6F71-7A45-2B6E-FA4ABC60CB4E}"/>
              </a:ext>
            </a:extLst>
          </p:cNvPr>
          <p:cNvSpPr>
            <a:spLocks noGrp="1"/>
          </p:cNvSpPr>
          <p:nvPr>
            <p:ph idx="12"/>
          </p:nvPr>
        </p:nvSpPr>
        <p:spPr>
          <a:xfrm>
            <a:off x="1753048" y="3365545"/>
            <a:ext cx="3621247" cy="532151"/>
          </a:xfrm>
        </p:spPr>
        <p:txBody>
          <a:bodyPr/>
          <a:lstStyle/>
          <a:p>
            <a:r>
              <a:rPr lang="en-AU"/>
              <a:t>Close</a:t>
            </a:r>
          </a:p>
        </p:txBody>
      </p:sp>
      <p:sp>
        <p:nvSpPr>
          <p:cNvPr id="13" name="Oval 12">
            <a:extLst>
              <a:ext uri="{FF2B5EF4-FFF2-40B4-BE49-F238E27FC236}">
                <a16:creationId xmlns:a16="http://schemas.microsoft.com/office/drawing/2014/main" id="{DF450737-831A-7204-D936-36CCFDC120AD}"/>
              </a:ext>
            </a:extLst>
          </p:cNvPr>
          <p:cNvSpPr/>
          <p:nvPr/>
        </p:nvSpPr>
        <p:spPr>
          <a:xfrm>
            <a:off x="956345" y="1909540"/>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58AF68A2-1176-9609-90A1-B65AC92539E8}"/>
              </a:ext>
            </a:extLst>
          </p:cNvPr>
          <p:cNvSpPr txBox="1"/>
          <p:nvPr/>
        </p:nvSpPr>
        <p:spPr>
          <a:xfrm>
            <a:off x="1060255" y="1967942"/>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1</a:t>
            </a:r>
          </a:p>
        </p:txBody>
      </p:sp>
      <p:sp>
        <p:nvSpPr>
          <p:cNvPr id="15" name="Oval 14">
            <a:extLst>
              <a:ext uri="{FF2B5EF4-FFF2-40B4-BE49-F238E27FC236}">
                <a16:creationId xmlns:a16="http://schemas.microsoft.com/office/drawing/2014/main" id="{79A78838-10A6-005A-75EB-7B8B3A12E203}"/>
              </a:ext>
            </a:extLst>
          </p:cNvPr>
          <p:cNvSpPr/>
          <p:nvPr/>
        </p:nvSpPr>
        <p:spPr>
          <a:xfrm>
            <a:off x="956345" y="2649958"/>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E8A7709B-94B6-37A3-5646-31346649F9ED}"/>
              </a:ext>
            </a:extLst>
          </p:cNvPr>
          <p:cNvSpPr txBox="1"/>
          <p:nvPr/>
        </p:nvSpPr>
        <p:spPr>
          <a:xfrm>
            <a:off x="1038991" y="2708360"/>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2</a:t>
            </a:r>
          </a:p>
        </p:txBody>
      </p:sp>
      <p:sp>
        <p:nvSpPr>
          <p:cNvPr id="17" name="Oval 16">
            <a:extLst>
              <a:ext uri="{FF2B5EF4-FFF2-40B4-BE49-F238E27FC236}">
                <a16:creationId xmlns:a16="http://schemas.microsoft.com/office/drawing/2014/main" id="{0ABC2A2E-A4DA-41C5-D959-ECCF5C0E21AA}"/>
              </a:ext>
            </a:extLst>
          </p:cNvPr>
          <p:cNvSpPr/>
          <p:nvPr/>
        </p:nvSpPr>
        <p:spPr>
          <a:xfrm>
            <a:off x="956345" y="3392982"/>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a:extLst>
              <a:ext uri="{FF2B5EF4-FFF2-40B4-BE49-F238E27FC236}">
                <a16:creationId xmlns:a16="http://schemas.microsoft.com/office/drawing/2014/main" id="{B8B134E2-505C-159A-DC14-E711954624A1}"/>
              </a:ext>
            </a:extLst>
          </p:cNvPr>
          <p:cNvSpPr txBox="1"/>
          <p:nvPr/>
        </p:nvSpPr>
        <p:spPr>
          <a:xfrm>
            <a:off x="1044307" y="3451384"/>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3</a:t>
            </a:r>
          </a:p>
        </p:txBody>
      </p:sp>
      <p:sp>
        <p:nvSpPr>
          <p:cNvPr id="22" name="TextBox 21">
            <a:extLst>
              <a:ext uri="{FF2B5EF4-FFF2-40B4-BE49-F238E27FC236}">
                <a16:creationId xmlns:a16="http://schemas.microsoft.com/office/drawing/2014/main" id="{11C66DA2-DCE3-68AD-1C8C-E3D9DA9D47E1}"/>
              </a:ext>
            </a:extLst>
          </p:cNvPr>
          <p:cNvSpPr txBox="1"/>
          <p:nvPr/>
        </p:nvSpPr>
        <p:spPr>
          <a:xfrm>
            <a:off x="1036809" y="5011868"/>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5</a:t>
            </a:r>
          </a:p>
        </p:txBody>
      </p:sp>
      <p:sp>
        <p:nvSpPr>
          <p:cNvPr id="9" name="Content Placeholder 5">
            <a:extLst>
              <a:ext uri="{FF2B5EF4-FFF2-40B4-BE49-F238E27FC236}">
                <a16:creationId xmlns:a16="http://schemas.microsoft.com/office/drawing/2014/main" id="{AD2E13CD-FB45-DB92-EB31-82072A2310C2}"/>
              </a:ext>
            </a:extLst>
          </p:cNvPr>
          <p:cNvSpPr txBox="1">
            <a:spLocks/>
          </p:cNvSpPr>
          <p:nvPr/>
        </p:nvSpPr>
        <p:spPr>
          <a:xfrm>
            <a:off x="1223721" y="5702869"/>
            <a:ext cx="1924050" cy="369332"/>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hlinkClick r:id="rId4"/>
              </a:rPr>
              <a:t>Code of Conduct</a:t>
            </a:r>
            <a:endParaRPr lang="en-AU"/>
          </a:p>
        </p:txBody>
      </p:sp>
    </p:spTree>
    <p:extLst>
      <p:ext uri="{BB962C8B-B14F-4D97-AF65-F5344CB8AC3E}">
        <p14:creationId xmlns:p14="http://schemas.microsoft.com/office/powerpoint/2010/main" val="1094592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B1FE2E2-B7F5-4A6C-3C84-956663A90F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2837" y="543028"/>
            <a:ext cx="5563163" cy="3386272"/>
          </a:xfrm>
          <a:prstGeom prst="rect">
            <a:avLst/>
          </a:prstGeom>
        </p:spPr>
      </p:pic>
      <p:pic>
        <p:nvPicPr>
          <p:cNvPr id="16" name="Picture 15">
            <a:extLst>
              <a:ext uri="{FF2B5EF4-FFF2-40B4-BE49-F238E27FC236}">
                <a16:creationId xmlns:a16="http://schemas.microsoft.com/office/drawing/2014/main" id="{9E50CC43-246B-FDDF-43D4-D361BAB56BB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09360" y="1793833"/>
            <a:ext cx="4985349" cy="3270334"/>
          </a:xfrm>
          <a:prstGeom prst="rect">
            <a:avLst/>
          </a:prstGeom>
        </p:spPr>
      </p:pic>
      <p:pic>
        <p:nvPicPr>
          <p:cNvPr id="2" name="Picture 1">
            <a:extLst>
              <a:ext uri="{FF2B5EF4-FFF2-40B4-BE49-F238E27FC236}">
                <a16:creationId xmlns:a16="http://schemas.microsoft.com/office/drawing/2014/main" id="{2BC83A3D-0D2C-7BC6-43FA-E1CBC5307B94}"/>
              </a:ext>
            </a:extLst>
          </p:cNvPr>
          <p:cNvPicPr>
            <a:picLocks noChangeAspect="1"/>
          </p:cNvPicPr>
          <p:nvPr/>
        </p:nvPicPr>
        <p:blipFill>
          <a:blip r:embed="rId5"/>
          <a:stretch>
            <a:fillRect/>
          </a:stretch>
        </p:blipFill>
        <p:spPr>
          <a:xfrm>
            <a:off x="10726704" y="6505254"/>
            <a:ext cx="1247949" cy="238158"/>
          </a:xfrm>
          <a:prstGeom prst="rect">
            <a:avLst/>
          </a:prstGeom>
        </p:spPr>
      </p:pic>
      <p:sp>
        <p:nvSpPr>
          <p:cNvPr id="3" name="TextBox 2">
            <a:extLst>
              <a:ext uri="{FF2B5EF4-FFF2-40B4-BE49-F238E27FC236}">
                <a16:creationId xmlns:a16="http://schemas.microsoft.com/office/drawing/2014/main" id="{27E5E7F7-9EA8-EAAF-D642-156A8C17E4B5}"/>
              </a:ext>
            </a:extLst>
          </p:cNvPr>
          <p:cNvSpPr txBox="1"/>
          <p:nvPr/>
        </p:nvSpPr>
        <p:spPr>
          <a:xfrm>
            <a:off x="2676262" y="358362"/>
            <a:ext cx="1276311" cy="369332"/>
          </a:xfrm>
          <a:prstGeom prst="rect">
            <a:avLst/>
          </a:prstGeom>
          <a:noFill/>
        </p:spPr>
        <p:txBody>
          <a:bodyPr wrap="none" rtlCol="0">
            <a:spAutoFit/>
          </a:bodyPr>
          <a:lstStyle/>
          <a:p>
            <a:r>
              <a:rPr lang="en-AU" dirty="0"/>
              <a:t>$4,730 USD</a:t>
            </a:r>
          </a:p>
        </p:txBody>
      </p:sp>
    </p:spTree>
    <p:extLst>
      <p:ext uri="{BB962C8B-B14F-4D97-AF65-F5344CB8AC3E}">
        <p14:creationId xmlns:p14="http://schemas.microsoft.com/office/powerpoint/2010/main" val="34540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B1FE2E2-B7F5-4A6C-3C84-956663A90FAB}"/>
              </a:ext>
            </a:extLst>
          </p:cNvPr>
          <p:cNvPicPr>
            <a:picLocks noChangeAspect="1"/>
          </p:cNvPicPr>
          <p:nvPr/>
        </p:nvPicPr>
        <p:blipFill rotWithShape="1">
          <a:blip r:embed="rId3">
            <a:extLst>
              <a:ext uri="{28A0092B-C50C-407E-A947-70E740481C1C}">
                <a14:useLocalDpi xmlns:a14="http://schemas.microsoft.com/office/drawing/2010/main" val="0"/>
              </a:ext>
            </a:extLst>
          </a:blip>
          <a:srcRect t="17910"/>
          <a:stretch/>
        </p:blipFill>
        <p:spPr>
          <a:xfrm>
            <a:off x="1274064" y="563525"/>
            <a:ext cx="4821936" cy="4845310"/>
          </a:xfrm>
          <a:prstGeom prst="rect">
            <a:avLst/>
          </a:prstGeom>
        </p:spPr>
      </p:pic>
      <p:pic>
        <p:nvPicPr>
          <p:cNvPr id="16" name="Picture 15">
            <a:extLst>
              <a:ext uri="{FF2B5EF4-FFF2-40B4-BE49-F238E27FC236}">
                <a16:creationId xmlns:a16="http://schemas.microsoft.com/office/drawing/2014/main" id="{9E50CC43-246B-FDDF-43D4-D361BAB56BB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29503" y="442442"/>
            <a:ext cx="4701792" cy="5901831"/>
          </a:xfrm>
          <a:prstGeom prst="rect">
            <a:avLst/>
          </a:prstGeom>
        </p:spPr>
      </p:pic>
      <p:pic>
        <p:nvPicPr>
          <p:cNvPr id="2" name="Picture 1">
            <a:extLst>
              <a:ext uri="{FF2B5EF4-FFF2-40B4-BE49-F238E27FC236}">
                <a16:creationId xmlns:a16="http://schemas.microsoft.com/office/drawing/2014/main" id="{1B1FE2E2-B7F5-4A6C-3C84-956663A90F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85032" y="1192285"/>
            <a:ext cx="4821936" cy="3587790"/>
          </a:xfrm>
          <a:prstGeom prst="rect">
            <a:avLst/>
          </a:prstGeom>
        </p:spPr>
      </p:pic>
      <p:pic>
        <p:nvPicPr>
          <p:cNvPr id="3" name="Picture 2">
            <a:extLst>
              <a:ext uri="{FF2B5EF4-FFF2-40B4-BE49-F238E27FC236}">
                <a16:creationId xmlns:a16="http://schemas.microsoft.com/office/drawing/2014/main" id="{91F6BFA6-859B-883E-E344-EDC6535BB334}"/>
              </a:ext>
            </a:extLst>
          </p:cNvPr>
          <p:cNvPicPr>
            <a:picLocks noChangeAspect="1"/>
          </p:cNvPicPr>
          <p:nvPr/>
        </p:nvPicPr>
        <p:blipFill>
          <a:blip r:embed="rId6"/>
          <a:stretch>
            <a:fillRect/>
          </a:stretch>
        </p:blipFill>
        <p:spPr>
          <a:xfrm>
            <a:off x="10726704" y="6505254"/>
            <a:ext cx="1247949" cy="238158"/>
          </a:xfrm>
          <a:prstGeom prst="rect">
            <a:avLst/>
          </a:prstGeom>
        </p:spPr>
      </p:pic>
    </p:spTree>
    <p:extLst>
      <p:ext uri="{BB962C8B-B14F-4D97-AF65-F5344CB8AC3E}">
        <p14:creationId xmlns:p14="http://schemas.microsoft.com/office/powerpoint/2010/main" val="135084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E50CC43-246B-FDDF-43D4-D361BAB56B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0682" y="513001"/>
            <a:ext cx="4701792" cy="5661878"/>
          </a:xfrm>
          <a:prstGeom prst="rect">
            <a:avLst/>
          </a:prstGeom>
        </p:spPr>
      </p:pic>
      <p:pic>
        <p:nvPicPr>
          <p:cNvPr id="3" name="Picture 2">
            <a:extLst>
              <a:ext uri="{FF2B5EF4-FFF2-40B4-BE49-F238E27FC236}">
                <a16:creationId xmlns:a16="http://schemas.microsoft.com/office/drawing/2014/main" id="{D11CEE2C-7215-E6BC-D66D-E56313D03C36}"/>
              </a:ext>
            </a:extLst>
          </p:cNvPr>
          <p:cNvPicPr>
            <a:picLocks noChangeAspect="1"/>
          </p:cNvPicPr>
          <p:nvPr/>
        </p:nvPicPr>
        <p:blipFill>
          <a:blip r:embed="rId4"/>
          <a:stretch>
            <a:fillRect/>
          </a:stretch>
        </p:blipFill>
        <p:spPr>
          <a:xfrm>
            <a:off x="6096000" y="473199"/>
            <a:ext cx="5365898" cy="4481574"/>
          </a:xfrm>
          <a:prstGeom prst="rect">
            <a:avLst/>
          </a:prstGeom>
        </p:spPr>
      </p:pic>
      <p:pic>
        <p:nvPicPr>
          <p:cNvPr id="2" name="Picture 1">
            <a:extLst>
              <a:ext uri="{FF2B5EF4-FFF2-40B4-BE49-F238E27FC236}">
                <a16:creationId xmlns:a16="http://schemas.microsoft.com/office/drawing/2014/main" id="{5EF4330A-B422-1029-994E-9CAB4D6D464A}"/>
              </a:ext>
            </a:extLst>
          </p:cNvPr>
          <p:cNvPicPr>
            <a:picLocks noChangeAspect="1"/>
          </p:cNvPicPr>
          <p:nvPr/>
        </p:nvPicPr>
        <p:blipFill>
          <a:blip r:embed="rId5"/>
          <a:stretch>
            <a:fillRect/>
          </a:stretch>
        </p:blipFill>
        <p:spPr>
          <a:xfrm>
            <a:off x="10726704" y="6505254"/>
            <a:ext cx="1247949" cy="238158"/>
          </a:xfrm>
          <a:prstGeom prst="rect">
            <a:avLst/>
          </a:prstGeom>
        </p:spPr>
      </p:pic>
    </p:spTree>
    <p:extLst>
      <p:ext uri="{BB962C8B-B14F-4D97-AF65-F5344CB8AC3E}">
        <p14:creationId xmlns:p14="http://schemas.microsoft.com/office/powerpoint/2010/main" val="364074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E50CC43-246B-FDDF-43D4-D361BAB56B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0682" y="520897"/>
            <a:ext cx="4701792" cy="5646085"/>
          </a:xfrm>
          <a:prstGeom prst="rect">
            <a:avLst/>
          </a:prstGeom>
        </p:spPr>
      </p:pic>
      <p:pic>
        <p:nvPicPr>
          <p:cNvPr id="3" name="Picture 2">
            <a:extLst>
              <a:ext uri="{FF2B5EF4-FFF2-40B4-BE49-F238E27FC236}">
                <a16:creationId xmlns:a16="http://schemas.microsoft.com/office/drawing/2014/main" id="{D11CEE2C-7215-E6BC-D66D-E56313D03C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9747" y="473199"/>
            <a:ext cx="5358403" cy="4481574"/>
          </a:xfrm>
          <a:prstGeom prst="rect">
            <a:avLst/>
          </a:prstGeom>
        </p:spPr>
      </p:pic>
      <p:pic>
        <p:nvPicPr>
          <p:cNvPr id="2" name="Picture 1">
            <a:extLst>
              <a:ext uri="{FF2B5EF4-FFF2-40B4-BE49-F238E27FC236}">
                <a16:creationId xmlns:a16="http://schemas.microsoft.com/office/drawing/2014/main" id="{D083932A-0F31-7568-0AFE-5ECF79E44632}"/>
              </a:ext>
            </a:extLst>
          </p:cNvPr>
          <p:cNvPicPr>
            <a:picLocks noChangeAspect="1"/>
          </p:cNvPicPr>
          <p:nvPr/>
        </p:nvPicPr>
        <p:blipFill>
          <a:blip r:embed="rId5"/>
          <a:stretch>
            <a:fillRect/>
          </a:stretch>
        </p:blipFill>
        <p:spPr>
          <a:xfrm>
            <a:off x="10726704" y="6505254"/>
            <a:ext cx="1247949" cy="238158"/>
          </a:xfrm>
          <a:prstGeom prst="rect">
            <a:avLst/>
          </a:prstGeom>
        </p:spPr>
      </p:pic>
    </p:spTree>
    <p:extLst>
      <p:ext uri="{BB962C8B-B14F-4D97-AF65-F5344CB8AC3E}">
        <p14:creationId xmlns:p14="http://schemas.microsoft.com/office/powerpoint/2010/main" val="959527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E50CC43-246B-FDDF-43D4-D361BAB56B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5068" y="520897"/>
            <a:ext cx="4693020" cy="5646085"/>
          </a:xfrm>
          <a:prstGeom prst="rect">
            <a:avLst/>
          </a:prstGeom>
        </p:spPr>
      </p:pic>
      <p:pic>
        <p:nvPicPr>
          <p:cNvPr id="3" name="Picture 2">
            <a:extLst>
              <a:ext uri="{FF2B5EF4-FFF2-40B4-BE49-F238E27FC236}">
                <a16:creationId xmlns:a16="http://schemas.microsoft.com/office/drawing/2014/main" id="{D11CEE2C-7215-E6BC-D66D-E56313D03C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9747" y="473199"/>
            <a:ext cx="5358403" cy="4481573"/>
          </a:xfrm>
          <a:prstGeom prst="rect">
            <a:avLst/>
          </a:prstGeom>
        </p:spPr>
      </p:pic>
      <p:pic>
        <p:nvPicPr>
          <p:cNvPr id="2" name="Picture 1">
            <a:extLst>
              <a:ext uri="{FF2B5EF4-FFF2-40B4-BE49-F238E27FC236}">
                <a16:creationId xmlns:a16="http://schemas.microsoft.com/office/drawing/2014/main" id="{06749D8D-4F13-2B02-532F-FC62A9696DF5}"/>
              </a:ext>
            </a:extLst>
          </p:cNvPr>
          <p:cNvPicPr>
            <a:picLocks noChangeAspect="1"/>
          </p:cNvPicPr>
          <p:nvPr/>
        </p:nvPicPr>
        <p:blipFill>
          <a:blip r:embed="rId5"/>
          <a:stretch>
            <a:fillRect/>
          </a:stretch>
        </p:blipFill>
        <p:spPr>
          <a:xfrm>
            <a:off x="10726704" y="6505254"/>
            <a:ext cx="1247949" cy="238158"/>
          </a:xfrm>
          <a:prstGeom prst="rect">
            <a:avLst/>
          </a:prstGeom>
        </p:spPr>
      </p:pic>
    </p:spTree>
    <p:extLst>
      <p:ext uri="{BB962C8B-B14F-4D97-AF65-F5344CB8AC3E}">
        <p14:creationId xmlns:p14="http://schemas.microsoft.com/office/powerpoint/2010/main" val="259330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E50CC43-246B-FDDF-43D4-D361BAB56B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5068" y="555001"/>
            <a:ext cx="4693020" cy="5577876"/>
          </a:xfrm>
          <a:prstGeom prst="rect">
            <a:avLst/>
          </a:prstGeom>
        </p:spPr>
      </p:pic>
      <p:pic>
        <p:nvPicPr>
          <p:cNvPr id="3" name="Picture 2">
            <a:extLst>
              <a:ext uri="{FF2B5EF4-FFF2-40B4-BE49-F238E27FC236}">
                <a16:creationId xmlns:a16="http://schemas.microsoft.com/office/drawing/2014/main" id="{D11CEE2C-7215-E6BC-D66D-E56313D03C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0" y="461037"/>
            <a:ext cx="5358403" cy="4121848"/>
          </a:xfrm>
          <a:prstGeom prst="rect">
            <a:avLst/>
          </a:prstGeom>
        </p:spPr>
      </p:pic>
      <p:pic>
        <p:nvPicPr>
          <p:cNvPr id="2" name="Picture 1">
            <a:extLst>
              <a:ext uri="{FF2B5EF4-FFF2-40B4-BE49-F238E27FC236}">
                <a16:creationId xmlns:a16="http://schemas.microsoft.com/office/drawing/2014/main" id="{53DB6A61-DF81-71B5-BFE0-F03219531B55}"/>
              </a:ext>
            </a:extLst>
          </p:cNvPr>
          <p:cNvPicPr>
            <a:picLocks noChangeAspect="1"/>
          </p:cNvPicPr>
          <p:nvPr/>
        </p:nvPicPr>
        <p:blipFill>
          <a:blip r:embed="rId5"/>
          <a:stretch>
            <a:fillRect/>
          </a:stretch>
        </p:blipFill>
        <p:spPr>
          <a:xfrm>
            <a:off x="10726704" y="6505254"/>
            <a:ext cx="1247949" cy="238158"/>
          </a:xfrm>
          <a:prstGeom prst="rect">
            <a:avLst/>
          </a:prstGeom>
        </p:spPr>
      </p:pic>
    </p:spTree>
    <p:extLst>
      <p:ext uri="{BB962C8B-B14F-4D97-AF65-F5344CB8AC3E}">
        <p14:creationId xmlns:p14="http://schemas.microsoft.com/office/powerpoint/2010/main" val="246764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E50CC43-246B-FDDF-43D4-D361BAB56B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4017" y="555001"/>
            <a:ext cx="4435121" cy="5577876"/>
          </a:xfrm>
          <a:prstGeom prst="rect">
            <a:avLst/>
          </a:prstGeom>
        </p:spPr>
      </p:pic>
      <p:pic>
        <p:nvPicPr>
          <p:cNvPr id="3" name="Picture 2">
            <a:extLst>
              <a:ext uri="{FF2B5EF4-FFF2-40B4-BE49-F238E27FC236}">
                <a16:creationId xmlns:a16="http://schemas.microsoft.com/office/drawing/2014/main" id="{D11CEE2C-7215-E6BC-D66D-E56313D03C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0" y="489206"/>
            <a:ext cx="5358403" cy="4065510"/>
          </a:xfrm>
          <a:prstGeom prst="rect">
            <a:avLst/>
          </a:prstGeom>
        </p:spPr>
      </p:pic>
      <p:pic>
        <p:nvPicPr>
          <p:cNvPr id="2" name="Picture 1">
            <a:extLst>
              <a:ext uri="{FF2B5EF4-FFF2-40B4-BE49-F238E27FC236}">
                <a16:creationId xmlns:a16="http://schemas.microsoft.com/office/drawing/2014/main" id="{DF7DF63C-41E3-6B70-F160-8BFA0E887885}"/>
              </a:ext>
            </a:extLst>
          </p:cNvPr>
          <p:cNvPicPr>
            <a:picLocks noChangeAspect="1"/>
          </p:cNvPicPr>
          <p:nvPr/>
        </p:nvPicPr>
        <p:blipFill>
          <a:blip r:embed="rId5"/>
          <a:stretch>
            <a:fillRect/>
          </a:stretch>
        </p:blipFill>
        <p:spPr>
          <a:xfrm>
            <a:off x="10726704" y="6505254"/>
            <a:ext cx="1247949" cy="238158"/>
          </a:xfrm>
          <a:prstGeom prst="rect">
            <a:avLst/>
          </a:prstGeom>
        </p:spPr>
      </p:pic>
    </p:spTree>
    <p:extLst>
      <p:ext uri="{BB962C8B-B14F-4D97-AF65-F5344CB8AC3E}">
        <p14:creationId xmlns:p14="http://schemas.microsoft.com/office/powerpoint/2010/main" val="130975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E50CC43-246B-FDDF-43D4-D361BAB56B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9332" y="767232"/>
            <a:ext cx="5336668" cy="4682591"/>
          </a:xfrm>
          <a:prstGeom prst="rect">
            <a:avLst/>
          </a:prstGeom>
        </p:spPr>
      </p:pic>
      <p:pic>
        <p:nvPicPr>
          <p:cNvPr id="3" name="Picture 2">
            <a:extLst>
              <a:ext uri="{FF2B5EF4-FFF2-40B4-BE49-F238E27FC236}">
                <a16:creationId xmlns:a16="http://schemas.microsoft.com/office/drawing/2014/main" id="{D11CEE2C-7215-E6BC-D66D-E56313D03C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2032" y="2066592"/>
            <a:ext cx="5358403" cy="1477665"/>
          </a:xfrm>
          <a:prstGeom prst="rect">
            <a:avLst/>
          </a:prstGeom>
        </p:spPr>
      </p:pic>
      <p:pic>
        <p:nvPicPr>
          <p:cNvPr id="2" name="Picture 1">
            <a:extLst>
              <a:ext uri="{FF2B5EF4-FFF2-40B4-BE49-F238E27FC236}">
                <a16:creationId xmlns:a16="http://schemas.microsoft.com/office/drawing/2014/main" id="{8355090D-E956-8761-B106-AF986FDACFCA}"/>
              </a:ext>
            </a:extLst>
          </p:cNvPr>
          <p:cNvPicPr>
            <a:picLocks noChangeAspect="1"/>
          </p:cNvPicPr>
          <p:nvPr/>
        </p:nvPicPr>
        <p:blipFill>
          <a:blip r:embed="rId5"/>
          <a:stretch>
            <a:fillRect/>
          </a:stretch>
        </p:blipFill>
        <p:spPr>
          <a:xfrm>
            <a:off x="10726704" y="6505254"/>
            <a:ext cx="1247949" cy="238158"/>
          </a:xfrm>
          <a:prstGeom prst="rect">
            <a:avLst/>
          </a:prstGeom>
        </p:spPr>
      </p:pic>
    </p:spTree>
    <p:extLst>
      <p:ext uri="{BB962C8B-B14F-4D97-AF65-F5344CB8AC3E}">
        <p14:creationId xmlns:p14="http://schemas.microsoft.com/office/powerpoint/2010/main" val="325785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E50CC43-246B-FDDF-43D4-D361BAB56B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6783" y="401472"/>
            <a:ext cx="4913186" cy="5414112"/>
          </a:xfrm>
          <a:prstGeom prst="rect">
            <a:avLst/>
          </a:prstGeom>
        </p:spPr>
      </p:pic>
      <p:pic>
        <p:nvPicPr>
          <p:cNvPr id="4" name="Picture 3">
            <a:extLst>
              <a:ext uri="{FF2B5EF4-FFF2-40B4-BE49-F238E27FC236}">
                <a16:creationId xmlns:a16="http://schemas.microsoft.com/office/drawing/2014/main" id="{BBC869E9-F251-7766-940B-3277EAC99720}"/>
              </a:ext>
            </a:extLst>
          </p:cNvPr>
          <p:cNvPicPr>
            <a:picLocks noChangeAspect="1"/>
          </p:cNvPicPr>
          <p:nvPr/>
        </p:nvPicPr>
        <p:blipFill>
          <a:blip r:embed="rId4"/>
          <a:stretch>
            <a:fillRect/>
          </a:stretch>
        </p:blipFill>
        <p:spPr>
          <a:xfrm>
            <a:off x="6352033" y="383184"/>
            <a:ext cx="5042940" cy="6113508"/>
          </a:xfrm>
          <a:prstGeom prst="rect">
            <a:avLst/>
          </a:prstGeom>
        </p:spPr>
      </p:pic>
      <p:pic>
        <p:nvPicPr>
          <p:cNvPr id="2" name="Picture 1">
            <a:extLst>
              <a:ext uri="{FF2B5EF4-FFF2-40B4-BE49-F238E27FC236}">
                <a16:creationId xmlns:a16="http://schemas.microsoft.com/office/drawing/2014/main" id="{64F50C73-1363-3F3F-B572-3FA8BA8D583B}"/>
              </a:ext>
            </a:extLst>
          </p:cNvPr>
          <p:cNvPicPr>
            <a:picLocks noChangeAspect="1"/>
          </p:cNvPicPr>
          <p:nvPr/>
        </p:nvPicPr>
        <p:blipFill>
          <a:blip r:embed="rId5"/>
          <a:stretch>
            <a:fillRect/>
          </a:stretch>
        </p:blipFill>
        <p:spPr>
          <a:xfrm>
            <a:off x="10726704" y="6505254"/>
            <a:ext cx="1247949" cy="238158"/>
          </a:xfrm>
          <a:prstGeom prst="rect">
            <a:avLst/>
          </a:prstGeom>
        </p:spPr>
      </p:pic>
    </p:spTree>
    <p:extLst>
      <p:ext uri="{BB962C8B-B14F-4D97-AF65-F5344CB8AC3E}">
        <p14:creationId xmlns:p14="http://schemas.microsoft.com/office/powerpoint/2010/main" val="311387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E50CC43-246B-FDDF-43D4-D361BAB56B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6783" y="1417047"/>
            <a:ext cx="4913186" cy="3382961"/>
          </a:xfrm>
          <a:prstGeom prst="rect">
            <a:avLst/>
          </a:prstGeom>
        </p:spPr>
      </p:pic>
      <p:pic>
        <p:nvPicPr>
          <p:cNvPr id="4" name="Picture 3">
            <a:extLst>
              <a:ext uri="{FF2B5EF4-FFF2-40B4-BE49-F238E27FC236}">
                <a16:creationId xmlns:a16="http://schemas.microsoft.com/office/drawing/2014/main" id="{BBC869E9-F251-7766-940B-3277EAC9972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2033" y="1444479"/>
            <a:ext cx="5042940" cy="2517953"/>
          </a:xfrm>
          <a:prstGeom prst="rect">
            <a:avLst/>
          </a:prstGeom>
        </p:spPr>
      </p:pic>
      <p:pic>
        <p:nvPicPr>
          <p:cNvPr id="2" name="Picture 1">
            <a:extLst>
              <a:ext uri="{FF2B5EF4-FFF2-40B4-BE49-F238E27FC236}">
                <a16:creationId xmlns:a16="http://schemas.microsoft.com/office/drawing/2014/main" id="{3A85FCB0-9655-B188-BB77-9D17D52A249E}"/>
              </a:ext>
            </a:extLst>
          </p:cNvPr>
          <p:cNvPicPr>
            <a:picLocks noChangeAspect="1"/>
          </p:cNvPicPr>
          <p:nvPr/>
        </p:nvPicPr>
        <p:blipFill>
          <a:blip r:embed="rId5"/>
          <a:stretch>
            <a:fillRect/>
          </a:stretch>
        </p:blipFill>
        <p:spPr>
          <a:xfrm>
            <a:off x="10726704" y="6505254"/>
            <a:ext cx="1247949" cy="238158"/>
          </a:xfrm>
          <a:prstGeom prst="rect">
            <a:avLst/>
          </a:prstGeom>
        </p:spPr>
      </p:pic>
    </p:spTree>
    <p:extLst>
      <p:ext uri="{BB962C8B-B14F-4D97-AF65-F5344CB8AC3E}">
        <p14:creationId xmlns:p14="http://schemas.microsoft.com/office/powerpoint/2010/main" val="17459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BC43FB8-E37C-720C-4C14-E3BC525BEE6D}"/>
              </a:ext>
            </a:extLst>
          </p:cNvPr>
          <p:cNvPicPr>
            <a:picLocks noChangeAspect="1"/>
          </p:cNvPicPr>
          <p:nvPr/>
        </p:nvPicPr>
        <p:blipFill rotWithShape="1">
          <a:blip r:embed="rId3">
            <a:alphaModFix amt="50000"/>
          </a:blip>
          <a:srcRect b="1747"/>
          <a:stretch/>
        </p:blipFill>
        <p:spPr>
          <a:xfrm>
            <a:off x="20" y="1"/>
            <a:ext cx="12191980" cy="6857999"/>
          </a:xfrm>
          <a:prstGeom prst="rect">
            <a:avLst/>
          </a:prstGeom>
        </p:spPr>
      </p:pic>
      <p:sp>
        <p:nvSpPr>
          <p:cNvPr id="2" name="Title 1">
            <a:extLst>
              <a:ext uri="{FF2B5EF4-FFF2-40B4-BE49-F238E27FC236}">
                <a16:creationId xmlns:a16="http://schemas.microsoft.com/office/drawing/2014/main" id="{C7F98489-8070-C274-50D8-54D22D0D8F55}"/>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latin typeface="+mj-lt"/>
              </a:rPr>
              <a:t>News</a:t>
            </a:r>
          </a:p>
        </p:txBody>
      </p:sp>
      <p:sp>
        <p:nvSpPr>
          <p:cNvPr id="3" name="Content Placeholder 2">
            <a:extLst>
              <a:ext uri="{FF2B5EF4-FFF2-40B4-BE49-F238E27FC236}">
                <a16:creationId xmlns:a16="http://schemas.microsoft.com/office/drawing/2014/main" id="{84F3BA9F-97B7-1147-AE3E-E0587D9DF9AF}"/>
              </a:ext>
            </a:extLst>
          </p:cNvPr>
          <p:cNvSpPr>
            <a:spLocks/>
          </p:cNvSpPr>
          <p:nvPr/>
        </p:nvSpPr>
        <p:spPr>
          <a:xfrm>
            <a:off x="1524000" y="4159404"/>
            <a:ext cx="9144000" cy="1098395"/>
          </a:xfrm>
          <a:prstGeom prst="rect">
            <a:avLst/>
          </a:prstGeom>
        </p:spPr>
        <p:txBody>
          <a:bodyPr vert="horz" lIns="91440" tIns="45720" rIns="91440" bIns="45720" rtlCol="0">
            <a:normAutofit/>
          </a:bodyPr>
          <a:lstStyle/>
          <a:p>
            <a:pPr algn="ctr">
              <a:lnSpc>
                <a:spcPct val="90000"/>
              </a:lnSpc>
              <a:spcBef>
                <a:spcPts val="1000"/>
              </a:spcBef>
              <a:spcAft>
                <a:spcPts val="600"/>
              </a:spcAft>
            </a:pPr>
            <a:r>
              <a:rPr lang="en-US" sz="2400">
                <a:solidFill>
                  <a:srgbClr val="FFFFFF"/>
                </a:solidFill>
              </a:rPr>
              <a:t>What you need to know</a:t>
            </a:r>
          </a:p>
        </p:txBody>
      </p:sp>
      <p:pic>
        <p:nvPicPr>
          <p:cNvPr id="6" name="Picture 5">
            <a:extLst>
              <a:ext uri="{FF2B5EF4-FFF2-40B4-BE49-F238E27FC236}">
                <a16:creationId xmlns:a16="http://schemas.microsoft.com/office/drawing/2014/main" id="{82151A0F-4124-4A59-229C-BF31476898C5}"/>
              </a:ext>
            </a:extLst>
          </p:cNvPr>
          <p:cNvPicPr>
            <a:picLocks noChangeAspect="1"/>
          </p:cNvPicPr>
          <p:nvPr/>
        </p:nvPicPr>
        <p:blipFill>
          <a:blip r:embed="rId4"/>
          <a:stretch>
            <a:fillRect/>
          </a:stretch>
        </p:blipFill>
        <p:spPr>
          <a:xfrm>
            <a:off x="9623446" y="6479528"/>
            <a:ext cx="2444708" cy="274344"/>
          </a:xfrm>
          <a:prstGeom prst="rect">
            <a:avLst/>
          </a:prstGeom>
        </p:spPr>
      </p:pic>
      <p:pic>
        <p:nvPicPr>
          <p:cNvPr id="8" name="Picture 7">
            <a:extLst>
              <a:ext uri="{FF2B5EF4-FFF2-40B4-BE49-F238E27FC236}">
                <a16:creationId xmlns:a16="http://schemas.microsoft.com/office/drawing/2014/main" id="{06665185-9466-821F-B6C3-DE2857CEA87F}"/>
              </a:ext>
            </a:extLst>
          </p:cNvPr>
          <p:cNvPicPr>
            <a:picLocks noChangeAspect="1"/>
          </p:cNvPicPr>
          <p:nvPr/>
        </p:nvPicPr>
        <p:blipFill>
          <a:blip r:embed="rId5"/>
          <a:stretch>
            <a:fillRect/>
          </a:stretch>
        </p:blipFill>
        <p:spPr>
          <a:xfrm>
            <a:off x="9013793" y="104128"/>
            <a:ext cx="3054361" cy="512108"/>
          </a:xfrm>
          <a:prstGeom prst="rect">
            <a:avLst/>
          </a:prstGeom>
        </p:spPr>
      </p:pic>
    </p:spTree>
    <p:extLst>
      <p:ext uri="{BB962C8B-B14F-4D97-AF65-F5344CB8AC3E}">
        <p14:creationId xmlns:p14="http://schemas.microsoft.com/office/powerpoint/2010/main" val="122783834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2995A-56CB-5186-4D2E-A0155F66AD72}"/>
              </a:ext>
            </a:extLst>
          </p:cNvPr>
          <p:cNvSpPr>
            <a:spLocks noGrp="1"/>
          </p:cNvSpPr>
          <p:nvPr>
            <p:ph type="ctrTitle"/>
          </p:nvPr>
        </p:nvSpPr>
        <p:spPr>
          <a:xfrm>
            <a:off x="1524000" y="1122363"/>
            <a:ext cx="9144000" cy="2387600"/>
          </a:xfrm>
        </p:spPr>
        <p:txBody>
          <a:bodyPr anchor="b">
            <a:normAutofit fontScale="90000"/>
          </a:bodyPr>
          <a:lstStyle/>
          <a:p>
            <a:pPr algn="l"/>
            <a:r>
              <a:rPr lang="en-AU" b="1" dirty="0">
                <a:latin typeface="Montserrat Black" panose="00000A00000000000000" pitchFamily="2" charset="0"/>
              </a:rPr>
              <a:t>FY25 SMB Desk Solution Assessments</a:t>
            </a:r>
          </a:p>
        </p:txBody>
      </p:sp>
      <p:pic>
        <p:nvPicPr>
          <p:cNvPr id="3" name="Picture 2">
            <a:extLst>
              <a:ext uri="{FF2B5EF4-FFF2-40B4-BE49-F238E27FC236}">
                <a16:creationId xmlns:a16="http://schemas.microsoft.com/office/drawing/2014/main" id="{74C375D1-7754-4A1E-DBC3-20598A2E350D}"/>
              </a:ext>
            </a:extLst>
          </p:cNvPr>
          <p:cNvPicPr>
            <a:picLocks noChangeAspect="1"/>
          </p:cNvPicPr>
          <p:nvPr/>
        </p:nvPicPr>
        <p:blipFill>
          <a:blip r:embed="rId3"/>
          <a:stretch>
            <a:fillRect/>
          </a:stretch>
        </p:blipFill>
        <p:spPr>
          <a:xfrm>
            <a:off x="9623446" y="6328921"/>
            <a:ext cx="2444708" cy="274344"/>
          </a:xfrm>
          <a:prstGeom prst="rect">
            <a:avLst/>
          </a:prstGeom>
        </p:spPr>
      </p:pic>
      <p:pic>
        <p:nvPicPr>
          <p:cNvPr id="5" name="Picture 4">
            <a:extLst>
              <a:ext uri="{FF2B5EF4-FFF2-40B4-BE49-F238E27FC236}">
                <a16:creationId xmlns:a16="http://schemas.microsoft.com/office/drawing/2014/main" id="{5ED3424A-7641-C8EC-57FB-2455C3150D07}"/>
              </a:ext>
            </a:extLst>
          </p:cNvPr>
          <p:cNvPicPr>
            <a:picLocks noChangeAspect="1"/>
          </p:cNvPicPr>
          <p:nvPr/>
        </p:nvPicPr>
        <p:blipFill>
          <a:blip r:embed="rId4"/>
          <a:stretch>
            <a:fillRect/>
          </a:stretch>
        </p:blipFill>
        <p:spPr>
          <a:xfrm>
            <a:off x="9013793" y="104128"/>
            <a:ext cx="3054361" cy="512108"/>
          </a:xfrm>
          <a:prstGeom prst="rect">
            <a:avLst/>
          </a:prstGeom>
          <a:effectLst>
            <a:glow rad="127000">
              <a:schemeClr val="accent1">
                <a:lumMod val="20000"/>
                <a:lumOff val="80000"/>
              </a:schemeClr>
            </a:glow>
          </a:effectLst>
        </p:spPr>
      </p:pic>
      <p:sp>
        <p:nvSpPr>
          <p:cNvPr id="12" name="Subtitle 2">
            <a:extLst>
              <a:ext uri="{FF2B5EF4-FFF2-40B4-BE49-F238E27FC236}">
                <a16:creationId xmlns:a16="http://schemas.microsoft.com/office/drawing/2014/main" id="{397777FB-45A7-7965-93FA-0D33AA161CE9}"/>
              </a:ext>
            </a:extLst>
          </p:cNvPr>
          <p:cNvSpPr>
            <a:spLocks noGrp="1"/>
          </p:cNvSpPr>
          <p:nvPr>
            <p:ph type="subTitle" idx="1"/>
          </p:nvPr>
        </p:nvSpPr>
        <p:spPr>
          <a:xfrm>
            <a:off x="1524000" y="3602038"/>
            <a:ext cx="9144000" cy="1655762"/>
          </a:xfrm>
        </p:spPr>
        <p:txBody>
          <a:bodyPr/>
          <a:lstStyle/>
          <a:p>
            <a:pPr algn="l"/>
            <a:r>
              <a:rPr lang="en-US" sz="2800" dirty="0">
                <a:latin typeface="Aptos" panose="020B0004020202020204" pitchFamily="34" charset="0"/>
              </a:rPr>
              <a:t>Andrew O’Young</a:t>
            </a:r>
          </a:p>
        </p:txBody>
      </p:sp>
    </p:spTree>
    <p:extLst>
      <p:ext uri="{BB962C8B-B14F-4D97-AF65-F5344CB8AC3E}">
        <p14:creationId xmlns:p14="http://schemas.microsoft.com/office/powerpoint/2010/main" val="262594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White cloud on a blue background">
            <a:extLst>
              <a:ext uri="{FF2B5EF4-FFF2-40B4-BE49-F238E27FC236}">
                <a16:creationId xmlns:a16="http://schemas.microsoft.com/office/drawing/2014/main" id="{F3CFF1E6-5747-43E4-94F7-82F5F39385D1}"/>
              </a:ext>
            </a:extLst>
          </p:cNvPr>
          <p:cNvPicPr>
            <a:picLocks noGrp="1" noChangeAspect="1"/>
          </p:cNvPicPr>
          <p:nvPr>
            <p:ph idx="26"/>
          </p:nvPr>
        </p:nvPicPr>
        <p:blipFill>
          <a:blip r:embed="rId3"/>
          <a:stretch>
            <a:fillRect/>
          </a:stretch>
        </p:blipFill>
        <p:spPr>
          <a:xfrm>
            <a:off x="12559935" y="2916507"/>
            <a:ext cx="4633833" cy="3591220"/>
          </a:xfrm>
          <a:prstGeom prst="rect">
            <a:avLst/>
          </a:prstGeom>
          <a:noFill/>
        </p:spPr>
      </p:pic>
      <p:sp>
        <p:nvSpPr>
          <p:cNvPr id="2" name="Title 1">
            <a:extLst>
              <a:ext uri="{FF2B5EF4-FFF2-40B4-BE49-F238E27FC236}">
                <a16:creationId xmlns:a16="http://schemas.microsoft.com/office/drawing/2014/main" id="{CFECF42E-7387-41B8-BD56-E1F4481B5E6C}"/>
              </a:ext>
            </a:extLst>
          </p:cNvPr>
          <p:cNvSpPr>
            <a:spLocks noGrp="1"/>
          </p:cNvSpPr>
          <p:nvPr>
            <p:ph type="title"/>
          </p:nvPr>
        </p:nvSpPr>
        <p:spPr>
          <a:xfrm>
            <a:off x="1044158" y="796738"/>
            <a:ext cx="5722404" cy="679365"/>
          </a:xfrm>
        </p:spPr>
        <p:txBody>
          <a:bodyPr>
            <a:normAutofit/>
          </a:bodyPr>
          <a:lstStyle/>
          <a:p>
            <a:r>
              <a:rPr lang="en-AU" sz="2100" dirty="0"/>
              <a:t>Increasing partner profitability with the </a:t>
            </a:r>
            <a:r>
              <a:rPr lang="en-AU" sz="2100" dirty="0">
                <a:solidFill>
                  <a:srgbClr val="5C5AD4"/>
                </a:solidFill>
              </a:rPr>
              <a:t>NEW SMB Desk</a:t>
            </a:r>
          </a:p>
        </p:txBody>
      </p:sp>
      <p:sp>
        <p:nvSpPr>
          <p:cNvPr id="4" name="Content Placeholder 3">
            <a:extLst>
              <a:ext uri="{FF2B5EF4-FFF2-40B4-BE49-F238E27FC236}">
                <a16:creationId xmlns:a16="http://schemas.microsoft.com/office/drawing/2014/main" id="{DD1D02C6-54DF-ED86-03E8-B74D444956F9}"/>
              </a:ext>
            </a:extLst>
          </p:cNvPr>
          <p:cNvSpPr>
            <a:spLocks noGrp="1"/>
          </p:cNvSpPr>
          <p:nvPr>
            <p:ph idx="25"/>
          </p:nvPr>
        </p:nvSpPr>
        <p:spPr>
          <a:xfrm>
            <a:off x="1044157" y="1690688"/>
            <a:ext cx="5722404" cy="4370573"/>
          </a:xfrm>
        </p:spPr>
        <p:txBody>
          <a:bodyPr>
            <a:normAutofit/>
          </a:bodyPr>
          <a:lstStyle/>
          <a:p>
            <a:r>
              <a:rPr lang="en-AU" dirty="0"/>
              <a:t>Growing topline business and reducing cost of sales</a:t>
            </a:r>
          </a:p>
        </p:txBody>
      </p:sp>
      <p:pic>
        <p:nvPicPr>
          <p:cNvPr id="6" name="Picture 5">
            <a:extLst>
              <a:ext uri="{FF2B5EF4-FFF2-40B4-BE49-F238E27FC236}">
                <a16:creationId xmlns:a16="http://schemas.microsoft.com/office/drawing/2014/main" id="{C7DC758C-07BA-1F9A-5FCE-B39D4729989E}"/>
              </a:ext>
            </a:extLst>
          </p:cNvPr>
          <p:cNvPicPr>
            <a:picLocks noChangeAspect="1"/>
          </p:cNvPicPr>
          <p:nvPr/>
        </p:nvPicPr>
        <p:blipFill>
          <a:blip r:embed="rId4"/>
          <a:stretch>
            <a:fillRect/>
          </a:stretch>
        </p:blipFill>
        <p:spPr>
          <a:xfrm>
            <a:off x="0" y="2173967"/>
            <a:ext cx="12192000" cy="3437057"/>
          </a:xfrm>
          <a:prstGeom prst="rect">
            <a:avLst/>
          </a:prstGeom>
        </p:spPr>
      </p:pic>
      <p:sp>
        <p:nvSpPr>
          <p:cNvPr id="7" name="Rectangle 6">
            <a:extLst>
              <a:ext uri="{FF2B5EF4-FFF2-40B4-BE49-F238E27FC236}">
                <a16:creationId xmlns:a16="http://schemas.microsoft.com/office/drawing/2014/main" id="{D433CAE1-2752-DE68-291C-4AAC7B451F01}"/>
              </a:ext>
            </a:extLst>
          </p:cNvPr>
          <p:cNvSpPr/>
          <p:nvPr/>
        </p:nvSpPr>
        <p:spPr>
          <a:xfrm>
            <a:off x="0" y="5611024"/>
            <a:ext cx="12192000" cy="397676"/>
          </a:xfrm>
          <a:prstGeom prst="rect">
            <a:avLst/>
          </a:prstGeom>
          <a:gradFill flip="none" rotWithShape="1">
            <a:gsLst>
              <a:gs pos="0">
                <a:srgbClr val="5C5AD4">
                  <a:tint val="66000"/>
                  <a:satMod val="160000"/>
                </a:srgbClr>
              </a:gs>
              <a:gs pos="50000">
                <a:srgbClr val="5C5AD4">
                  <a:tint val="44500"/>
                  <a:satMod val="160000"/>
                </a:srgbClr>
              </a:gs>
              <a:gs pos="100000">
                <a:srgbClr val="5C5AD4">
                  <a:tint val="23500"/>
                  <a:satMod val="160000"/>
                </a:srgb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To learn more visit </a:t>
            </a:r>
            <a:r>
              <a:rPr lang="en-AU" dirty="0">
                <a:hlinkClick r:id="rId5"/>
              </a:rPr>
              <a:t>https://www.Microsoft.com/en-us/solutionassessments/</a:t>
            </a:r>
            <a:r>
              <a:rPr lang="en-AU" dirty="0"/>
              <a:t> </a:t>
            </a:r>
          </a:p>
        </p:txBody>
      </p:sp>
      <p:pic>
        <p:nvPicPr>
          <p:cNvPr id="9" name="Picture 8">
            <a:extLst>
              <a:ext uri="{FF2B5EF4-FFF2-40B4-BE49-F238E27FC236}">
                <a16:creationId xmlns:a16="http://schemas.microsoft.com/office/drawing/2014/main" id="{63BEA850-10F7-949A-0E4D-5E93F04BAAE3}"/>
              </a:ext>
            </a:extLst>
          </p:cNvPr>
          <p:cNvPicPr>
            <a:picLocks noChangeAspect="1"/>
          </p:cNvPicPr>
          <p:nvPr/>
        </p:nvPicPr>
        <p:blipFill>
          <a:blip r:embed="rId6"/>
          <a:stretch>
            <a:fillRect/>
          </a:stretch>
        </p:blipFill>
        <p:spPr>
          <a:xfrm>
            <a:off x="10711537" y="6507727"/>
            <a:ext cx="1247949" cy="238158"/>
          </a:xfrm>
          <a:prstGeom prst="rect">
            <a:avLst/>
          </a:prstGeom>
        </p:spPr>
      </p:pic>
    </p:spTree>
    <p:extLst>
      <p:ext uri="{BB962C8B-B14F-4D97-AF65-F5344CB8AC3E}">
        <p14:creationId xmlns:p14="http://schemas.microsoft.com/office/powerpoint/2010/main" val="1577298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84560-6670-A0E1-8A73-74E098FF0630}"/>
              </a:ext>
            </a:extLst>
          </p:cNvPr>
          <p:cNvSpPr>
            <a:spLocks noGrp="1"/>
          </p:cNvSpPr>
          <p:nvPr>
            <p:ph type="title"/>
          </p:nvPr>
        </p:nvSpPr>
        <p:spPr>
          <a:xfrm>
            <a:off x="1044158" y="796738"/>
            <a:ext cx="5722404" cy="679365"/>
          </a:xfrm>
        </p:spPr>
        <p:txBody>
          <a:bodyPr>
            <a:normAutofit/>
          </a:bodyPr>
          <a:lstStyle/>
          <a:p>
            <a:r>
              <a:rPr lang="en-AU" sz="2100" dirty="0"/>
              <a:t>SMB Solution Assessment Overview</a:t>
            </a:r>
          </a:p>
        </p:txBody>
      </p:sp>
      <p:pic>
        <p:nvPicPr>
          <p:cNvPr id="8" name="Picture 7">
            <a:extLst>
              <a:ext uri="{FF2B5EF4-FFF2-40B4-BE49-F238E27FC236}">
                <a16:creationId xmlns:a16="http://schemas.microsoft.com/office/drawing/2014/main" id="{D0A095A5-3DFC-C0B8-48BF-70A9284D9276}"/>
              </a:ext>
            </a:extLst>
          </p:cNvPr>
          <p:cNvPicPr>
            <a:picLocks noChangeAspect="1"/>
          </p:cNvPicPr>
          <p:nvPr/>
        </p:nvPicPr>
        <p:blipFill>
          <a:blip r:embed="rId3"/>
          <a:stretch>
            <a:fillRect/>
          </a:stretch>
        </p:blipFill>
        <p:spPr>
          <a:xfrm>
            <a:off x="622268" y="1136420"/>
            <a:ext cx="10947463" cy="5285615"/>
          </a:xfrm>
          <a:prstGeom prst="rect">
            <a:avLst/>
          </a:prstGeom>
        </p:spPr>
      </p:pic>
      <p:pic>
        <p:nvPicPr>
          <p:cNvPr id="9" name="Picture 8">
            <a:extLst>
              <a:ext uri="{FF2B5EF4-FFF2-40B4-BE49-F238E27FC236}">
                <a16:creationId xmlns:a16="http://schemas.microsoft.com/office/drawing/2014/main" id="{234983DE-7CFB-D1D6-1531-DA60E4AAE67D}"/>
              </a:ext>
            </a:extLst>
          </p:cNvPr>
          <p:cNvPicPr>
            <a:picLocks noChangeAspect="1"/>
          </p:cNvPicPr>
          <p:nvPr/>
        </p:nvPicPr>
        <p:blipFill>
          <a:blip r:embed="rId4"/>
          <a:stretch>
            <a:fillRect/>
          </a:stretch>
        </p:blipFill>
        <p:spPr>
          <a:xfrm>
            <a:off x="10726704" y="6505254"/>
            <a:ext cx="1247949" cy="238158"/>
          </a:xfrm>
          <a:prstGeom prst="rect">
            <a:avLst/>
          </a:prstGeom>
        </p:spPr>
      </p:pic>
    </p:spTree>
    <p:extLst>
      <p:ext uri="{BB962C8B-B14F-4D97-AF65-F5344CB8AC3E}">
        <p14:creationId xmlns:p14="http://schemas.microsoft.com/office/powerpoint/2010/main" val="106588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E0D9F-4B4D-B912-4853-C43F57D616E2}"/>
              </a:ext>
            </a:extLst>
          </p:cNvPr>
          <p:cNvSpPr>
            <a:spLocks noGrp="1"/>
          </p:cNvSpPr>
          <p:nvPr>
            <p:ph type="title"/>
          </p:nvPr>
        </p:nvSpPr>
        <p:spPr>
          <a:xfrm>
            <a:off x="1044158" y="796738"/>
            <a:ext cx="5722404" cy="679365"/>
          </a:xfrm>
        </p:spPr>
        <p:txBody>
          <a:bodyPr>
            <a:normAutofit/>
          </a:bodyPr>
          <a:lstStyle/>
          <a:p>
            <a:r>
              <a:rPr lang="en-AU" sz="2100" dirty="0"/>
              <a:t>Security Assessment Types</a:t>
            </a:r>
          </a:p>
        </p:txBody>
      </p:sp>
      <p:pic>
        <p:nvPicPr>
          <p:cNvPr id="8" name="Picture 7">
            <a:extLst>
              <a:ext uri="{FF2B5EF4-FFF2-40B4-BE49-F238E27FC236}">
                <a16:creationId xmlns:a16="http://schemas.microsoft.com/office/drawing/2014/main" id="{6DECFD00-9D37-5E1A-7A14-7B6C1D55B0DF}"/>
              </a:ext>
            </a:extLst>
          </p:cNvPr>
          <p:cNvPicPr>
            <a:picLocks noChangeAspect="1"/>
          </p:cNvPicPr>
          <p:nvPr/>
        </p:nvPicPr>
        <p:blipFill>
          <a:blip r:embed="rId3"/>
          <a:stretch>
            <a:fillRect/>
          </a:stretch>
        </p:blipFill>
        <p:spPr>
          <a:xfrm>
            <a:off x="943360" y="1199839"/>
            <a:ext cx="10305279" cy="5098017"/>
          </a:xfrm>
          <a:prstGeom prst="rect">
            <a:avLst/>
          </a:prstGeom>
        </p:spPr>
      </p:pic>
      <p:pic>
        <p:nvPicPr>
          <p:cNvPr id="10" name="Picture 9">
            <a:extLst>
              <a:ext uri="{FF2B5EF4-FFF2-40B4-BE49-F238E27FC236}">
                <a16:creationId xmlns:a16="http://schemas.microsoft.com/office/drawing/2014/main" id="{4F14B8D8-0AFE-26AC-ED61-D0D69823D67A}"/>
              </a:ext>
            </a:extLst>
          </p:cNvPr>
          <p:cNvPicPr>
            <a:picLocks noChangeAspect="1"/>
          </p:cNvPicPr>
          <p:nvPr/>
        </p:nvPicPr>
        <p:blipFill>
          <a:blip r:embed="rId4"/>
          <a:stretch>
            <a:fillRect/>
          </a:stretch>
        </p:blipFill>
        <p:spPr>
          <a:xfrm>
            <a:off x="9539029" y="860157"/>
            <a:ext cx="1619476" cy="276264"/>
          </a:xfrm>
          <a:prstGeom prst="rect">
            <a:avLst/>
          </a:prstGeom>
        </p:spPr>
      </p:pic>
      <p:sp>
        <p:nvSpPr>
          <p:cNvPr id="11" name="TextBox 10">
            <a:extLst>
              <a:ext uri="{FF2B5EF4-FFF2-40B4-BE49-F238E27FC236}">
                <a16:creationId xmlns:a16="http://schemas.microsoft.com/office/drawing/2014/main" id="{D7905E90-DA80-C8C2-DABF-C2F6C4423CC1}"/>
              </a:ext>
            </a:extLst>
          </p:cNvPr>
          <p:cNvSpPr txBox="1"/>
          <p:nvPr/>
        </p:nvSpPr>
        <p:spPr>
          <a:xfrm>
            <a:off x="3093194" y="6297856"/>
            <a:ext cx="2081532" cy="369332"/>
          </a:xfrm>
          <a:prstGeom prst="rect">
            <a:avLst/>
          </a:prstGeom>
          <a:noFill/>
        </p:spPr>
        <p:txBody>
          <a:bodyPr wrap="none" rtlCol="0">
            <a:spAutoFit/>
          </a:bodyPr>
          <a:lstStyle/>
          <a:p>
            <a:r>
              <a:rPr lang="en-AU" dirty="0">
                <a:hlinkClick r:id="rId5"/>
              </a:rPr>
              <a:t>Self-Service Security</a:t>
            </a:r>
            <a:endParaRPr lang="en-AU" dirty="0"/>
          </a:p>
        </p:txBody>
      </p:sp>
      <p:sp>
        <p:nvSpPr>
          <p:cNvPr id="12" name="TextBox 11">
            <a:extLst>
              <a:ext uri="{FF2B5EF4-FFF2-40B4-BE49-F238E27FC236}">
                <a16:creationId xmlns:a16="http://schemas.microsoft.com/office/drawing/2014/main" id="{CCA2DE9E-C4BE-5E57-56AA-1A70BF515010}"/>
              </a:ext>
            </a:extLst>
          </p:cNvPr>
          <p:cNvSpPr txBox="1"/>
          <p:nvPr/>
        </p:nvSpPr>
        <p:spPr>
          <a:xfrm>
            <a:off x="7017276" y="6297282"/>
            <a:ext cx="2526013" cy="369332"/>
          </a:xfrm>
          <a:prstGeom prst="rect">
            <a:avLst/>
          </a:prstGeom>
          <a:noFill/>
        </p:spPr>
        <p:txBody>
          <a:bodyPr wrap="none" rtlCol="0">
            <a:spAutoFit/>
          </a:bodyPr>
          <a:lstStyle/>
          <a:p>
            <a:r>
              <a:rPr lang="en-AU" dirty="0">
                <a:hlinkClick r:id="rId6"/>
              </a:rPr>
              <a:t>Partner: Self-Nomination</a:t>
            </a:r>
            <a:endParaRPr lang="en-AU" dirty="0"/>
          </a:p>
        </p:txBody>
      </p:sp>
      <p:pic>
        <p:nvPicPr>
          <p:cNvPr id="13" name="Picture 12">
            <a:extLst>
              <a:ext uri="{FF2B5EF4-FFF2-40B4-BE49-F238E27FC236}">
                <a16:creationId xmlns:a16="http://schemas.microsoft.com/office/drawing/2014/main" id="{F360B4E3-F416-0F3C-59FF-29B9C14D3E39}"/>
              </a:ext>
            </a:extLst>
          </p:cNvPr>
          <p:cNvPicPr>
            <a:picLocks noChangeAspect="1"/>
          </p:cNvPicPr>
          <p:nvPr/>
        </p:nvPicPr>
        <p:blipFill>
          <a:blip r:embed="rId7"/>
          <a:stretch>
            <a:fillRect/>
          </a:stretch>
        </p:blipFill>
        <p:spPr>
          <a:xfrm>
            <a:off x="10726704" y="6505254"/>
            <a:ext cx="1247949" cy="238158"/>
          </a:xfrm>
          <a:prstGeom prst="rect">
            <a:avLst/>
          </a:prstGeom>
        </p:spPr>
      </p:pic>
    </p:spTree>
    <p:extLst>
      <p:ext uri="{BB962C8B-B14F-4D97-AF65-F5344CB8AC3E}">
        <p14:creationId xmlns:p14="http://schemas.microsoft.com/office/powerpoint/2010/main" val="176932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CA39-D7F6-57C4-529A-EAB05CE2931F}"/>
              </a:ext>
            </a:extLst>
          </p:cNvPr>
          <p:cNvSpPr>
            <a:spLocks noGrp="1"/>
          </p:cNvSpPr>
          <p:nvPr>
            <p:ph type="title"/>
          </p:nvPr>
        </p:nvSpPr>
        <p:spPr>
          <a:xfrm>
            <a:off x="1044158" y="796738"/>
            <a:ext cx="5722404" cy="679365"/>
          </a:xfrm>
        </p:spPr>
        <p:txBody>
          <a:bodyPr>
            <a:normAutofit/>
          </a:bodyPr>
          <a:lstStyle/>
          <a:p>
            <a:r>
              <a:rPr lang="en-AU" sz="2100" dirty="0"/>
              <a:t>Self-Serve Copilot Assessment</a:t>
            </a:r>
          </a:p>
        </p:txBody>
      </p:sp>
      <p:pic>
        <p:nvPicPr>
          <p:cNvPr id="10" name="Picture 9">
            <a:extLst>
              <a:ext uri="{FF2B5EF4-FFF2-40B4-BE49-F238E27FC236}">
                <a16:creationId xmlns:a16="http://schemas.microsoft.com/office/drawing/2014/main" id="{B130B5F5-BEC4-C92B-B25F-1CAC1C44586C}"/>
              </a:ext>
            </a:extLst>
          </p:cNvPr>
          <p:cNvPicPr>
            <a:picLocks noChangeAspect="1"/>
          </p:cNvPicPr>
          <p:nvPr/>
        </p:nvPicPr>
        <p:blipFill>
          <a:blip r:embed="rId3"/>
          <a:stretch>
            <a:fillRect/>
          </a:stretch>
        </p:blipFill>
        <p:spPr>
          <a:xfrm>
            <a:off x="994650" y="1476103"/>
            <a:ext cx="10202699" cy="4505954"/>
          </a:xfrm>
          <a:prstGeom prst="rect">
            <a:avLst/>
          </a:prstGeom>
        </p:spPr>
      </p:pic>
      <p:sp>
        <p:nvSpPr>
          <p:cNvPr id="11" name="TextBox 10">
            <a:extLst>
              <a:ext uri="{FF2B5EF4-FFF2-40B4-BE49-F238E27FC236}">
                <a16:creationId xmlns:a16="http://schemas.microsoft.com/office/drawing/2014/main" id="{9046A693-6D59-120D-CFCE-75B777719C31}"/>
              </a:ext>
            </a:extLst>
          </p:cNvPr>
          <p:cNvSpPr txBox="1"/>
          <p:nvPr/>
        </p:nvSpPr>
        <p:spPr>
          <a:xfrm>
            <a:off x="4224528" y="5982057"/>
            <a:ext cx="2357697" cy="369332"/>
          </a:xfrm>
          <a:prstGeom prst="rect">
            <a:avLst/>
          </a:prstGeom>
          <a:noFill/>
        </p:spPr>
        <p:txBody>
          <a:bodyPr wrap="none" rtlCol="0">
            <a:spAutoFit/>
          </a:bodyPr>
          <a:lstStyle/>
          <a:p>
            <a:r>
              <a:rPr lang="en-AU" dirty="0">
                <a:hlinkClick r:id="rId4"/>
              </a:rPr>
              <a:t>Self-Serve Assessment</a:t>
            </a:r>
            <a:endParaRPr lang="en-AU" dirty="0"/>
          </a:p>
        </p:txBody>
      </p:sp>
      <p:sp>
        <p:nvSpPr>
          <p:cNvPr id="12" name="TextBox 11">
            <a:extLst>
              <a:ext uri="{FF2B5EF4-FFF2-40B4-BE49-F238E27FC236}">
                <a16:creationId xmlns:a16="http://schemas.microsoft.com/office/drawing/2014/main" id="{6AF8F0B9-F018-4A4B-8926-00AAD0E95259}"/>
              </a:ext>
            </a:extLst>
          </p:cNvPr>
          <p:cNvSpPr txBox="1"/>
          <p:nvPr/>
        </p:nvSpPr>
        <p:spPr>
          <a:xfrm>
            <a:off x="7973568" y="5982057"/>
            <a:ext cx="2526013" cy="369332"/>
          </a:xfrm>
          <a:prstGeom prst="rect">
            <a:avLst/>
          </a:prstGeom>
          <a:noFill/>
        </p:spPr>
        <p:txBody>
          <a:bodyPr wrap="none" rtlCol="0">
            <a:spAutoFit/>
          </a:bodyPr>
          <a:lstStyle/>
          <a:p>
            <a:r>
              <a:rPr lang="en-AU" dirty="0">
                <a:hlinkClick r:id="rId5"/>
              </a:rPr>
              <a:t>Partner: Self-Nomination</a:t>
            </a:r>
            <a:endParaRPr lang="en-AU" dirty="0"/>
          </a:p>
        </p:txBody>
      </p:sp>
      <p:pic>
        <p:nvPicPr>
          <p:cNvPr id="13" name="Picture 12">
            <a:extLst>
              <a:ext uri="{FF2B5EF4-FFF2-40B4-BE49-F238E27FC236}">
                <a16:creationId xmlns:a16="http://schemas.microsoft.com/office/drawing/2014/main" id="{3E80E7CA-5CD4-1142-6DC9-B83BF684E297}"/>
              </a:ext>
            </a:extLst>
          </p:cNvPr>
          <p:cNvPicPr>
            <a:picLocks noChangeAspect="1"/>
          </p:cNvPicPr>
          <p:nvPr/>
        </p:nvPicPr>
        <p:blipFill>
          <a:blip r:embed="rId6"/>
          <a:stretch>
            <a:fillRect/>
          </a:stretch>
        </p:blipFill>
        <p:spPr>
          <a:xfrm>
            <a:off x="10726704" y="6505254"/>
            <a:ext cx="1247949" cy="238158"/>
          </a:xfrm>
          <a:prstGeom prst="rect">
            <a:avLst/>
          </a:prstGeom>
        </p:spPr>
      </p:pic>
    </p:spTree>
    <p:extLst>
      <p:ext uri="{BB962C8B-B14F-4D97-AF65-F5344CB8AC3E}">
        <p14:creationId xmlns:p14="http://schemas.microsoft.com/office/powerpoint/2010/main" val="316422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4FC7A-AAAB-CD8C-B73F-EBC82FBA8050}"/>
              </a:ext>
            </a:extLst>
          </p:cNvPr>
          <p:cNvSpPr>
            <a:spLocks noGrp="1"/>
          </p:cNvSpPr>
          <p:nvPr>
            <p:ph type="title"/>
          </p:nvPr>
        </p:nvSpPr>
        <p:spPr>
          <a:xfrm>
            <a:off x="956345" y="365125"/>
            <a:ext cx="10397455" cy="937393"/>
          </a:xfrm>
        </p:spPr>
        <p:txBody>
          <a:bodyPr>
            <a:normAutofit/>
          </a:bodyPr>
          <a:lstStyle/>
          <a:p>
            <a:r>
              <a:rPr lang="en-AU" sz="3200" dirty="0"/>
              <a:t>Rapid Migration Assessment</a:t>
            </a:r>
          </a:p>
        </p:txBody>
      </p:sp>
      <p:pic>
        <p:nvPicPr>
          <p:cNvPr id="7" name="Picture 6">
            <a:extLst>
              <a:ext uri="{FF2B5EF4-FFF2-40B4-BE49-F238E27FC236}">
                <a16:creationId xmlns:a16="http://schemas.microsoft.com/office/drawing/2014/main" id="{3176AFA3-D1DA-980E-7770-A1C631C4E1B9}"/>
              </a:ext>
            </a:extLst>
          </p:cNvPr>
          <p:cNvPicPr>
            <a:picLocks noChangeAspect="1"/>
          </p:cNvPicPr>
          <p:nvPr/>
        </p:nvPicPr>
        <p:blipFill>
          <a:blip r:embed="rId3"/>
          <a:stretch>
            <a:fillRect/>
          </a:stretch>
        </p:blipFill>
        <p:spPr>
          <a:xfrm>
            <a:off x="956345" y="1493391"/>
            <a:ext cx="10397455" cy="4421158"/>
          </a:xfrm>
          <a:prstGeom prst="rect">
            <a:avLst/>
          </a:prstGeom>
        </p:spPr>
      </p:pic>
    </p:spTree>
    <p:extLst>
      <p:ext uri="{BB962C8B-B14F-4D97-AF65-F5344CB8AC3E}">
        <p14:creationId xmlns:p14="http://schemas.microsoft.com/office/powerpoint/2010/main" val="12026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4FC7A-AAAB-CD8C-B73F-EBC82FBA8050}"/>
              </a:ext>
            </a:extLst>
          </p:cNvPr>
          <p:cNvSpPr>
            <a:spLocks noGrp="1"/>
          </p:cNvSpPr>
          <p:nvPr>
            <p:ph type="title"/>
          </p:nvPr>
        </p:nvSpPr>
        <p:spPr>
          <a:xfrm>
            <a:off x="956345" y="365125"/>
            <a:ext cx="10397455" cy="937393"/>
          </a:xfrm>
        </p:spPr>
        <p:txBody>
          <a:bodyPr>
            <a:normAutofit/>
          </a:bodyPr>
          <a:lstStyle/>
          <a:p>
            <a:r>
              <a:rPr lang="en-AU" sz="3200" dirty="0"/>
              <a:t>Rapid Security Assessment</a:t>
            </a:r>
          </a:p>
        </p:txBody>
      </p:sp>
      <p:pic>
        <p:nvPicPr>
          <p:cNvPr id="7" name="Picture 6">
            <a:extLst>
              <a:ext uri="{FF2B5EF4-FFF2-40B4-BE49-F238E27FC236}">
                <a16:creationId xmlns:a16="http://schemas.microsoft.com/office/drawing/2014/main" id="{3176AFA3-D1DA-980E-7770-A1C631C4E1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6345" y="1518466"/>
            <a:ext cx="10397455" cy="4371008"/>
          </a:xfrm>
          <a:prstGeom prst="rect">
            <a:avLst/>
          </a:prstGeom>
        </p:spPr>
      </p:pic>
    </p:spTree>
    <p:extLst>
      <p:ext uri="{BB962C8B-B14F-4D97-AF65-F5344CB8AC3E}">
        <p14:creationId xmlns:p14="http://schemas.microsoft.com/office/powerpoint/2010/main" val="267694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BE9B7-AD9E-4ACD-E480-16D5892764EB}"/>
              </a:ext>
            </a:extLst>
          </p:cNvPr>
          <p:cNvSpPr>
            <a:spLocks noGrp="1"/>
          </p:cNvSpPr>
          <p:nvPr>
            <p:ph type="title"/>
          </p:nvPr>
        </p:nvSpPr>
        <p:spPr>
          <a:xfrm>
            <a:off x="1044158" y="796738"/>
            <a:ext cx="5722404" cy="679365"/>
          </a:xfrm>
        </p:spPr>
        <p:txBody>
          <a:bodyPr>
            <a:normAutofit/>
          </a:bodyPr>
          <a:lstStyle/>
          <a:p>
            <a:r>
              <a:rPr lang="en-AU" sz="1800" dirty="0"/>
              <a:t>SMB Desk Assessment Process for Partners</a:t>
            </a:r>
          </a:p>
        </p:txBody>
      </p:sp>
      <p:pic>
        <p:nvPicPr>
          <p:cNvPr id="10" name="Picture 9">
            <a:extLst>
              <a:ext uri="{FF2B5EF4-FFF2-40B4-BE49-F238E27FC236}">
                <a16:creationId xmlns:a16="http://schemas.microsoft.com/office/drawing/2014/main" id="{CEBF6DFC-8421-9A69-B402-4354A968B400}"/>
              </a:ext>
            </a:extLst>
          </p:cNvPr>
          <p:cNvPicPr>
            <a:picLocks noChangeAspect="1"/>
          </p:cNvPicPr>
          <p:nvPr/>
        </p:nvPicPr>
        <p:blipFill>
          <a:blip r:embed="rId3"/>
          <a:stretch>
            <a:fillRect/>
          </a:stretch>
        </p:blipFill>
        <p:spPr>
          <a:xfrm>
            <a:off x="890185" y="1514510"/>
            <a:ext cx="10411630" cy="5343490"/>
          </a:xfrm>
          <a:prstGeom prst="rect">
            <a:avLst/>
          </a:prstGeom>
        </p:spPr>
      </p:pic>
      <p:pic>
        <p:nvPicPr>
          <p:cNvPr id="12" name="Picture 11">
            <a:extLst>
              <a:ext uri="{FF2B5EF4-FFF2-40B4-BE49-F238E27FC236}">
                <a16:creationId xmlns:a16="http://schemas.microsoft.com/office/drawing/2014/main" id="{38BA11BD-7B12-C768-FCAB-752E4543F7D5}"/>
              </a:ext>
            </a:extLst>
          </p:cNvPr>
          <p:cNvPicPr>
            <a:picLocks noChangeAspect="1"/>
          </p:cNvPicPr>
          <p:nvPr/>
        </p:nvPicPr>
        <p:blipFill>
          <a:blip r:embed="rId4"/>
          <a:stretch>
            <a:fillRect/>
          </a:stretch>
        </p:blipFill>
        <p:spPr>
          <a:xfrm>
            <a:off x="7662757" y="1145564"/>
            <a:ext cx="3639058" cy="285790"/>
          </a:xfrm>
          <a:prstGeom prst="rect">
            <a:avLst/>
          </a:prstGeom>
        </p:spPr>
      </p:pic>
    </p:spTree>
    <p:extLst>
      <p:ext uri="{BB962C8B-B14F-4D97-AF65-F5344CB8AC3E}">
        <p14:creationId xmlns:p14="http://schemas.microsoft.com/office/powerpoint/2010/main" val="257526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3011B-C26B-3623-6B9C-1073E10D9C91}"/>
              </a:ext>
            </a:extLst>
          </p:cNvPr>
          <p:cNvSpPr>
            <a:spLocks noGrp="1"/>
          </p:cNvSpPr>
          <p:nvPr>
            <p:ph type="title"/>
          </p:nvPr>
        </p:nvSpPr>
        <p:spPr>
          <a:xfrm>
            <a:off x="1044158" y="796738"/>
            <a:ext cx="7203730" cy="679365"/>
          </a:xfrm>
        </p:spPr>
        <p:txBody>
          <a:bodyPr>
            <a:noAutofit/>
          </a:bodyPr>
          <a:lstStyle/>
          <a:p>
            <a:r>
              <a:rPr lang="en-AU" sz="2000" dirty="0"/>
              <a:t>Rapid Security Assessment | Estimated Timeline</a:t>
            </a:r>
          </a:p>
        </p:txBody>
      </p:sp>
      <p:pic>
        <p:nvPicPr>
          <p:cNvPr id="10" name="Picture 9">
            <a:extLst>
              <a:ext uri="{FF2B5EF4-FFF2-40B4-BE49-F238E27FC236}">
                <a16:creationId xmlns:a16="http://schemas.microsoft.com/office/drawing/2014/main" id="{C9422F11-3EEA-80C6-730F-3DA0EC5F97E8}"/>
              </a:ext>
            </a:extLst>
          </p:cNvPr>
          <p:cNvPicPr>
            <a:picLocks noChangeAspect="1"/>
          </p:cNvPicPr>
          <p:nvPr/>
        </p:nvPicPr>
        <p:blipFill>
          <a:blip r:embed="rId3"/>
          <a:stretch>
            <a:fillRect/>
          </a:stretch>
        </p:blipFill>
        <p:spPr>
          <a:xfrm>
            <a:off x="113465" y="1476103"/>
            <a:ext cx="11965070" cy="4848902"/>
          </a:xfrm>
          <a:prstGeom prst="rect">
            <a:avLst/>
          </a:prstGeom>
        </p:spPr>
      </p:pic>
      <p:pic>
        <p:nvPicPr>
          <p:cNvPr id="3" name="Picture 2">
            <a:extLst>
              <a:ext uri="{FF2B5EF4-FFF2-40B4-BE49-F238E27FC236}">
                <a16:creationId xmlns:a16="http://schemas.microsoft.com/office/drawing/2014/main" id="{80A0436A-5982-12BC-E8F1-AA069D17D876}"/>
              </a:ext>
            </a:extLst>
          </p:cNvPr>
          <p:cNvPicPr>
            <a:picLocks noChangeAspect="1"/>
          </p:cNvPicPr>
          <p:nvPr/>
        </p:nvPicPr>
        <p:blipFill>
          <a:blip r:embed="rId4"/>
          <a:stretch>
            <a:fillRect/>
          </a:stretch>
        </p:blipFill>
        <p:spPr>
          <a:xfrm>
            <a:off x="10726704" y="6505254"/>
            <a:ext cx="1247949" cy="238158"/>
          </a:xfrm>
          <a:prstGeom prst="rect">
            <a:avLst/>
          </a:prstGeom>
        </p:spPr>
      </p:pic>
    </p:spTree>
    <p:extLst>
      <p:ext uri="{BB962C8B-B14F-4D97-AF65-F5344CB8AC3E}">
        <p14:creationId xmlns:p14="http://schemas.microsoft.com/office/powerpoint/2010/main" val="55013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3011B-C26B-3623-6B9C-1073E10D9C91}"/>
              </a:ext>
            </a:extLst>
          </p:cNvPr>
          <p:cNvSpPr>
            <a:spLocks noGrp="1"/>
          </p:cNvSpPr>
          <p:nvPr>
            <p:ph type="title"/>
          </p:nvPr>
        </p:nvSpPr>
        <p:spPr>
          <a:xfrm>
            <a:off x="1044158" y="796738"/>
            <a:ext cx="7203730" cy="679365"/>
          </a:xfrm>
        </p:spPr>
        <p:txBody>
          <a:bodyPr>
            <a:noAutofit/>
          </a:bodyPr>
          <a:lstStyle/>
          <a:p>
            <a:r>
              <a:rPr lang="en-AU" sz="2000" dirty="0"/>
              <a:t>Flyers and Sample Reports</a:t>
            </a:r>
          </a:p>
        </p:txBody>
      </p:sp>
      <p:pic>
        <p:nvPicPr>
          <p:cNvPr id="3" name="Picture 2">
            <a:extLst>
              <a:ext uri="{FF2B5EF4-FFF2-40B4-BE49-F238E27FC236}">
                <a16:creationId xmlns:a16="http://schemas.microsoft.com/office/drawing/2014/main" id="{80A0436A-5982-12BC-E8F1-AA069D17D876}"/>
              </a:ext>
            </a:extLst>
          </p:cNvPr>
          <p:cNvPicPr>
            <a:picLocks noChangeAspect="1"/>
          </p:cNvPicPr>
          <p:nvPr/>
        </p:nvPicPr>
        <p:blipFill>
          <a:blip r:embed="rId3"/>
          <a:stretch>
            <a:fillRect/>
          </a:stretch>
        </p:blipFill>
        <p:spPr>
          <a:xfrm>
            <a:off x="10726704" y="6505254"/>
            <a:ext cx="1247949" cy="238158"/>
          </a:xfrm>
          <a:prstGeom prst="rect">
            <a:avLst/>
          </a:prstGeom>
        </p:spPr>
      </p:pic>
      <p:sp>
        <p:nvSpPr>
          <p:cNvPr id="4" name="TextBox 3">
            <a:extLst>
              <a:ext uri="{FF2B5EF4-FFF2-40B4-BE49-F238E27FC236}">
                <a16:creationId xmlns:a16="http://schemas.microsoft.com/office/drawing/2014/main" id="{7CCB57F3-4606-576F-894C-F44686747E1C}"/>
              </a:ext>
            </a:extLst>
          </p:cNvPr>
          <p:cNvSpPr txBox="1"/>
          <p:nvPr/>
        </p:nvSpPr>
        <p:spPr>
          <a:xfrm>
            <a:off x="4290473" y="3244334"/>
            <a:ext cx="3611053" cy="369332"/>
          </a:xfrm>
          <a:prstGeom prst="rect">
            <a:avLst/>
          </a:prstGeom>
          <a:noFill/>
        </p:spPr>
        <p:txBody>
          <a:bodyPr wrap="none" rtlCol="0">
            <a:spAutoFit/>
          </a:bodyPr>
          <a:lstStyle/>
          <a:p>
            <a:r>
              <a:rPr lang="en-AU" dirty="0"/>
              <a:t>&lt;Insert awkward sharing transition.&gt;</a:t>
            </a:r>
          </a:p>
        </p:txBody>
      </p:sp>
    </p:spTree>
    <p:extLst>
      <p:ext uri="{BB962C8B-B14F-4D97-AF65-F5344CB8AC3E}">
        <p14:creationId xmlns:p14="http://schemas.microsoft.com/office/powerpoint/2010/main" val="217540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66D8F-6A38-A68E-3B18-DB3E7DE25FA9}"/>
              </a:ext>
            </a:extLst>
          </p:cNvPr>
          <p:cNvSpPr>
            <a:spLocks noGrp="1"/>
          </p:cNvSpPr>
          <p:nvPr>
            <p:ph type="title"/>
          </p:nvPr>
        </p:nvSpPr>
        <p:spPr>
          <a:xfrm>
            <a:off x="7602045" y="2563760"/>
            <a:ext cx="5182267" cy="663328"/>
          </a:xfrm>
        </p:spPr>
        <p:txBody>
          <a:bodyPr/>
          <a:lstStyle/>
          <a:p>
            <a:endParaRPr lang="en-AU"/>
          </a:p>
        </p:txBody>
      </p:sp>
      <p:sp>
        <p:nvSpPr>
          <p:cNvPr id="3" name="Content Placeholder 2">
            <a:extLst>
              <a:ext uri="{FF2B5EF4-FFF2-40B4-BE49-F238E27FC236}">
                <a16:creationId xmlns:a16="http://schemas.microsoft.com/office/drawing/2014/main" id="{37BB21D2-5E3B-5011-7530-3461EFCE269D}"/>
              </a:ext>
            </a:extLst>
          </p:cNvPr>
          <p:cNvSpPr>
            <a:spLocks noGrp="1"/>
          </p:cNvSpPr>
          <p:nvPr>
            <p:ph idx="1"/>
          </p:nvPr>
        </p:nvSpPr>
        <p:spPr/>
        <p:txBody>
          <a:bodyPr/>
          <a:lstStyle/>
          <a:p>
            <a:endParaRPr lang="en-AU"/>
          </a:p>
        </p:txBody>
      </p:sp>
      <p:sp>
        <p:nvSpPr>
          <p:cNvPr id="4" name="Content Placeholder 3">
            <a:extLst>
              <a:ext uri="{FF2B5EF4-FFF2-40B4-BE49-F238E27FC236}">
                <a16:creationId xmlns:a16="http://schemas.microsoft.com/office/drawing/2014/main" id="{6981346F-285B-00B1-3920-7352467AA5B1}"/>
              </a:ext>
            </a:extLst>
          </p:cNvPr>
          <p:cNvSpPr>
            <a:spLocks noGrp="1"/>
          </p:cNvSpPr>
          <p:nvPr>
            <p:ph sz="quarter" idx="10"/>
          </p:nvPr>
        </p:nvSpPr>
        <p:spPr/>
        <p:txBody>
          <a:bodyPr/>
          <a:lstStyle/>
          <a:p>
            <a:endParaRPr lang="en-AU"/>
          </a:p>
        </p:txBody>
      </p:sp>
      <p:pic>
        <p:nvPicPr>
          <p:cNvPr id="6" name="Picture 5">
            <a:extLst>
              <a:ext uri="{FF2B5EF4-FFF2-40B4-BE49-F238E27FC236}">
                <a16:creationId xmlns:a16="http://schemas.microsoft.com/office/drawing/2014/main" id="{F97AB25E-9992-ED53-EC62-E33B332560DC}"/>
              </a:ext>
            </a:extLst>
          </p:cNvPr>
          <p:cNvPicPr>
            <a:picLocks noChangeAspect="1"/>
          </p:cNvPicPr>
          <p:nvPr/>
        </p:nvPicPr>
        <p:blipFill>
          <a:blip r:embed="rId3"/>
          <a:stretch>
            <a:fillRect/>
          </a:stretch>
        </p:blipFill>
        <p:spPr>
          <a:xfrm>
            <a:off x="0" y="-7868"/>
            <a:ext cx="11480800" cy="6865868"/>
          </a:xfrm>
          <a:prstGeom prst="rect">
            <a:avLst/>
          </a:prstGeom>
        </p:spPr>
      </p:pic>
      <p:pic>
        <p:nvPicPr>
          <p:cNvPr id="1026" name="Picture 2" descr="No alternative text description for this image">
            <a:extLst>
              <a:ext uri="{FF2B5EF4-FFF2-40B4-BE49-F238E27FC236}">
                <a16:creationId xmlns:a16="http://schemas.microsoft.com/office/drawing/2014/main" id="{6658D44F-8AAC-7ECF-8484-2BBA92D872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2640" y="2573515"/>
            <a:ext cx="5725653" cy="4294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6985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C091-0F19-C619-4542-FC10C671CAA7}"/>
              </a:ext>
            </a:extLst>
          </p:cNvPr>
          <p:cNvSpPr>
            <a:spLocks noGrp="1"/>
          </p:cNvSpPr>
          <p:nvPr>
            <p:ph type="ctrTitle"/>
          </p:nvPr>
        </p:nvSpPr>
        <p:spPr>
          <a:xfrm>
            <a:off x="1524000" y="1122363"/>
            <a:ext cx="9144000" cy="2387600"/>
          </a:xfrm>
        </p:spPr>
        <p:txBody>
          <a:bodyPr anchor="b">
            <a:normAutofit/>
          </a:bodyPr>
          <a:lstStyle/>
          <a:p>
            <a:r>
              <a:rPr lang="en-AU" b="1" dirty="0"/>
              <a:t>Nominate Today!</a:t>
            </a:r>
          </a:p>
        </p:txBody>
      </p:sp>
      <p:sp>
        <p:nvSpPr>
          <p:cNvPr id="3" name="Content Placeholder 2">
            <a:extLst>
              <a:ext uri="{FF2B5EF4-FFF2-40B4-BE49-F238E27FC236}">
                <a16:creationId xmlns:a16="http://schemas.microsoft.com/office/drawing/2014/main" id="{5E346C73-4308-81F8-680D-6847BAF95034}"/>
              </a:ext>
            </a:extLst>
          </p:cNvPr>
          <p:cNvSpPr>
            <a:spLocks noGrp="1"/>
          </p:cNvSpPr>
          <p:nvPr>
            <p:ph type="subTitle" idx="1"/>
          </p:nvPr>
        </p:nvSpPr>
        <p:spPr>
          <a:xfrm>
            <a:off x="1524000" y="3602038"/>
            <a:ext cx="9144000" cy="1655762"/>
          </a:xfrm>
        </p:spPr>
        <p:txBody>
          <a:bodyPr>
            <a:normAutofit/>
          </a:bodyPr>
          <a:lstStyle/>
          <a:p>
            <a:endParaRPr lang="en-AU" dirty="0"/>
          </a:p>
        </p:txBody>
      </p:sp>
      <p:pic>
        <p:nvPicPr>
          <p:cNvPr id="5" name="Picture 4">
            <a:extLst>
              <a:ext uri="{FF2B5EF4-FFF2-40B4-BE49-F238E27FC236}">
                <a16:creationId xmlns:a16="http://schemas.microsoft.com/office/drawing/2014/main" id="{3D6EC5B9-EA5B-E729-42E2-B9ECE1D11573}"/>
              </a:ext>
            </a:extLst>
          </p:cNvPr>
          <p:cNvPicPr>
            <a:picLocks noChangeAspect="1"/>
          </p:cNvPicPr>
          <p:nvPr/>
        </p:nvPicPr>
        <p:blipFill>
          <a:blip r:embed="rId3"/>
          <a:stretch>
            <a:fillRect/>
          </a:stretch>
        </p:blipFill>
        <p:spPr>
          <a:xfrm>
            <a:off x="9623446" y="6328921"/>
            <a:ext cx="2444708" cy="274344"/>
          </a:xfrm>
          <a:prstGeom prst="rect">
            <a:avLst/>
          </a:prstGeom>
        </p:spPr>
      </p:pic>
      <p:pic>
        <p:nvPicPr>
          <p:cNvPr id="6" name="Picture 5">
            <a:extLst>
              <a:ext uri="{FF2B5EF4-FFF2-40B4-BE49-F238E27FC236}">
                <a16:creationId xmlns:a16="http://schemas.microsoft.com/office/drawing/2014/main" id="{10266CFE-0DEB-C55F-9A61-7EC7A6A501E1}"/>
              </a:ext>
            </a:extLst>
          </p:cNvPr>
          <p:cNvPicPr>
            <a:picLocks noChangeAspect="1"/>
          </p:cNvPicPr>
          <p:nvPr/>
        </p:nvPicPr>
        <p:blipFill>
          <a:blip r:embed="rId4"/>
          <a:stretch>
            <a:fillRect/>
          </a:stretch>
        </p:blipFill>
        <p:spPr>
          <a:xfrm>
            <a:off x="9013793" y="104128"/>
            <a:ext cx="3054361" cy="512108"/>
          </a:xfrm>
          <a:prstGeom prst="rect">
            <a:avLst/>
          </a:prstGeom>
          <a:effectLst>
            <a:glow rad="127000">
              <a:schemeClr val="accent1">
                <a:lumMod val="20000"/>
                <a:lumOff val="80000"/>
              </a:schemeClr>
            </a:glow>
          </a:effectLst>
        </p:spPr>
      </p:pic>
    </p:spTree>
    <p:extLst>
      <p:ext uri="{BB962C8B-B14F-4D97-AF65-F5344CB8AC3E}">
        <p14:creationId xmlns:p14="http://schemas.microsoft.com/office/powerpoint/2010/main" val="4660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E26E255-B368-5C7D-C0AC-323C1A04EF34}"/>
              </a:ext>
            </a:extLst>
          </p:cNvPr>
          <p:cNvSpPr>
            <a:spLocks noGrp="1"/>
          </p:cNvSpPr>
          <p:nvPr>
            <p:ph idx="26"/>
          </p:nvPr>
        </p:nvSpPr>
        <p:spPr/>
        <p:txBody>
          <a:bodyPr/>
          <a:lstStyle/>
          <a:p>
            <a:endParaRPr lang="en-AU" dirty="0"/>
          </a:p>
        </p:txBody>
      </p:sp>
      <p:sp>
        <p:nvSpPr>
          <p:cNvPr id="2" name="Title 1">
            <a:extLst>
              <a:ext uri="{FF2B5EF4-FFF2-40B4-BE49-F238E27FC236}">
                <a16:creationId xmlns:a16="http://schemas.microsoft.com/office/drawing/2014/main" id="{06FBD7A0-0C0A-CD2E-88B6-B055B690BA2E}"/>
              </a:ext>
            </a:extLst>
          </p:cNvPr>
          <p:cNvSpPr>
            <a:spLocks noGrp="1"/>
          </p:cNvSpPr>
          <p:nvPr>
            <p:ph type="title"/>
          </p:nvPr>
        </p:nvSpPr>
        <p:spPr>
          <a:xfrm>
            <a:off x="1044158" y="796738"/>
            <a:ext cx="5722404" cy="679365"/>
          </a:xfrm>
        </p:spPr>
        <p:txBody>
          <a:bodyPr>
            <a:normAutofit/>
          </a:bodyPr>
          <a:lstStyle/>
          <a:p>
            <a:r>
              <a:rPr lang="en-AU" sz="4100" dirty="0"/>
              <a:t>Links</a:t>
            </a:r>
          </a:p>
        </p:txBody>
      </p:sp>
      <p:sp>
        <p:nvSpPr>
          <p:cNvPr id="4" name="Content Placeholder 3">
            <a:extLst>
              <a:ext uri="{FF2B5EF4-FFF2-40B4-BE49-F238E27FC236}">
                <a16:creationId xmlns:a16="http://schemas.microsoft.com/office/drawing/2014/main" id="{B01B05F0-36D3-C1E3-4389-49F5A2F5E939}"/>
              </a:ext>
            </a:extLst>
          </p:cNvPr>
          <p:cNvSpPr>
            <a:spLocks noGrp="1"/>
          </p:cNvSpPr>
          <p:nvPr>
            <p:ph idx="25"/>
          </p:nvPr>
        </p:nvSpPr>
        <p:spPr>
          <a:xfrm>
            <a:off x="1044157" y="1690688"/>
            <a:ext cx="5722404" cy="4370573"/>
          </a:xfrm>
        </p:spPr>
        <p:txBody>
          <a:bodyPr>
            <a:normAutofit lnSpcReduction="10000"/>
          </a:bodyPr>
          <a:lstStyle/>
          <a:p>
            <a:r>
              <a:rPr lang="it-IT" dirty="0">
                <a:hlinkClick r:id="rId3"/>
              </a:rPr>
              <a:t>Microsoft AI Cloud Partner Program</a:t>
            </a:r>
            <a:endParaRPr lang="en-AU" dirty="0"/>
          </a:p>
          <a:p>
            <a:r>
              <a:rPr lang="en-AU" dirty="0">
                <a:hlinkClick r:id="rId4"/>
              </a:rPr>
              <a:t>Compare Partner Benefits Packages</a:t>
            </a:r>
            <a:endParaRPr lang="en-AU" dirty="0"/>
          </a:p>
          <a:p>
            <a:r>
              <a:rPr lang="en-AU" dirty="0">
                <a:hlinkClick r:id="rId5"/>
              </a:rPr>
              <a:t>Solutions Partner Designation Areas</a:t>
            </a:r>
            <a:endParaRPr lang="en-AU" dirty="0"/>
          </a:p>
          <a:p>
            <a:r>
              <a:rPr lang="en-AU" dirty="0">
                <a:hlinkClick r:id="rId6"/>
              </a:rPr>
              <a:t>Specialisations</a:t>
            </a:r>
            <a:endParaRPr lang="en-AU" dirty="0"/>
          </a:p>
          <a:p>
            <a:r>
              <a:rPr lang="en-AU" dirty="0">
                <a:hlinkClick r:id="rId7"/>
              </a:rPr>
              <a:t>Benefits Guide</a:t>
            </a:r>
            <a:endParaRPr lang="en-AU" dirty="0"/>
          </a:p>
          <a:p>
            <a:pPr marL="0" indent="0" algn="l">
              <a:buFont typeface="Arial" panose="020B0604020202020204" pitchFamily="34" charset="0"/>
              <a:buNone/>
            </a:pPr>
            <a:r>
              <a:rPr lang="en-AU" sz="1600" b="0" i="0" u="sng" dirty="0">
                <a:solidFill>
                  <a:srgbClr val="1570A6"/>
                </a:solidFill>
                <a:effectLst/>
                <a:highlight>
                  <a:srgbClr val="FFFFFF"/>
                </a:highlight>
                <a:cs typeface="Roboto" panose="02000000000000000000" pitchFamily="2" charset="0"/>
                <a:hlinkClick r:id="rId8"/>
              </a:rPr>
              <a:t>Benefits offerings transition walking deck </a:t>
            </a:r>
            <a:endParaRPr lang="en-AU" sz="1600" b="0" i="0" dirty="0">
              <a:solidFill>
                <a:srgbClr val="000000"/>
              </a:solidFill>
              <a:effectLst/>
              <a:highlight>
                <a:srgbClr val="FFFFFF"/>
              </a:highlight>
              <a:cs typeface="Roboto" panose="02000000000000000000" pitchFamily="2" charset="0"/>
            </a:endParaRPr>
          </a:p>
          <a:p>
            <a:pPr marL="0" indent="0" algn="l">
              <a:buFont typeface="Arial" panose="020B0604020202020204" pitchFamily="34" charset="0"/>
              <a:buNone/>
            </a:pPr>
            <a:r>
              <a:rPr lang="en-AU" sz="1600" b="0" i="0" u="none" strike="noStrike" dirty="0">
                <a:solidFill>
                  <a:srgbClr val="1570A6"/>
                </a:solidFill>
                <a:effectLst/>
                <a:highlight>
                  <a:srgbClr val="FFFFFF"/>
                </a:highlight>
                <a:cs typeface="Roboto" panose="02000000000000000000" pitchFamily="2" charset="0"/>
                <a:hlinkClick r:id="rId9"/>
              </a:rPr>
              <a:t>FAQ</a:t>
            </a:r>
            <a:endParaRPr lang="en-AU" sz="1600" b="0" i="0" u="none" strike="noStrike" dirty="0">
              <a:solidFill>
                <a:srgbClr val="1570A6"/>
              </a:solidFill>
              <a:effectLst/>
              <a:highlight>
                <a:srgbClr val="FFFFFF"/>
              </a:highlight>
              <a:cs typeface="Roboto" panose="02000000000000000000" pitchFamily="2" charset="0"/>
            </a:endParaRPr>
          </a:p>
          <a:p>
            <a:pPr marL="0" indent="0" algn="l">
              <a:buFont typeface="Arial" panose="020B0604020202020204" pitchFamily="34" charset="0"/>
              <a:buNone/>
            </a:pPr>
            <a:r>
              <a:rPr lang="en-AU" sz="1600" dirty="0">
                <a:solidFill>
                  <a:srgbClr val="1570A6"/>
                </a:solidFill>
                <a:highlight>
                  <a:srgbClr val="FFFFFF"/>
                </a:highlight>
                <a:cs typeface="Roboto" panose="02000000000000000000" pitchFamily="2" charset="0"/>
                <a:hlinkClick r:id="rId10"/>
              </a:rPr>
              <a:t>Announcement blog</a:t>
            </a:r>
            <a:endParaRPr lang="en-AU" sz="1600" b="0" i="0" u="none" strike="noStrike" dirty="0">
              <a:solidFill>
                <a:srgbClr val="1570A6"/>
              </a:solidFill>
              <a:effectLst/>
              <a:highlight>
                <a:srgbClr val="FFFFFF"/>
              </a:highlight>
              <a:cs typeface="Roboto" panose="02000000000000000000" pitchFamily="2" charset="0"/>
            </a:endParaRPr>
          </a:p>
          <a:p>
            <a:endParaRPr lang="en-AU" dirty="0"/>
          </a:p>
          <a:p>
            <a:r>
              <a:rPr lang="en-AU" dirty="0">
                <a:hlinkClick r:id="rId11"/>
              </a:rPr>
              <a:t>Solution Assessments Program</a:t>
            </a:r>
            <a:endParaRPr lang="en-AU" dirty="0"/>
          </a:p>
          <a:p>
            <a:r>
              <a:rPr lang="en-AU" dirty="0">
                <a:hlinkClick r:id="rId12"/>
              </a:rPr>
              <a:t>Self Service Assessment (Security)</a:t>
            </a:r>
            <a:endParaRPr lang="en-AU" dirty="0"/>
          </a:p>
          <a:p>
            <a:r>
              <a:rPr lang="en-AU" dirty="0">
                <a:hlinkClick r:id="rId13"/>
              </a:rPr>
              <a:t>Self Service Assessment (Copilot for M365)</a:t>
            </a:r>
            <a:endParaRPr lang="en-AU" dirty="0"/>
          </a:p>
          <a:p>
            <a:r>
              <a:rPr lang="en-AU" dirty="0">
                <a:hlinkClick r:id="rId14"/>
              </a:rPr>
              <a:t>Partner Nominated Solution Assessments</a:t>
            </a:r>
            <a:endParaRPr lang="en-AU" dirty="0"/>
          </a:p>
        </p:txBody>
      </p:sp>
      <p:pic>
        <p:nvPicPr>
          <p:cNvPr id="7" name="Picture 6">
            <a:extLst>
              <a:ext uri="{FF2B5EF4-FFF2-40B4-BE49-F238E27FC236}">
                <a16:creationId xmlns:a16="http://schemas.microsoft.com/office/drawing/2014/main" id="{F467C1AD-FDC3-A00B-6887-D852F3D0A99A}"/>
              </a:ext>
            </a:extLst>
          </p:cNvPr>
          <p:cNvPicPr>
            <a:picLocks noChangeAspect="1"/>
          </p:cNvPicPr>
          <p:nvPr/>
        </p:nvPicPr>
        <p:blipFill>
          <a:blip r:embed="rId15"/>
          <a:stretch>
            <a:fillRect/>
          </a:stretch>
        </p:blipFill>
        <p:spPr>
          <a:xfrm>
            <a:off x="9623446" y="6328921"/>
            <a:ext cx="2444708" cy="274344"/>
          </a:xfrm>
          <a:prstGeom prst="rect">
            <a:avLst/>
          </a:prstGeom>
          <a:effectLst>
            <a:glow rad="38100">
              <a:schemeClr val="accent1">
                <a:lumMod val="60000"/>
                <a:lumOff val="40000"/>
              </a:schemeClr>
            </a:glow>
          </a:effectLst>
        </p:spPr>
      </p:pic>
      <p:pic>
        <p:nvPicPr>
          <p:cNvPr id="8" name="Picture 7">
            <a:extLst>
              <a:ext uri="{FF2B5EF4-FFF2-40B4-BE49-F238E27FC236}">
                <a16:creationId xmlns:a16="http://schemas.microsoft.com/office/drawing/2014/main" id="{141C65B4-1994-DD9F-26C4-C6029F37EC6D}"/>
              </a:ext>
            </a:extLst>
          </p:cNvPr>
          <p:cNvPicPr>
            <a:picLocks noChangeAspect="1"/>
          </p:cNvPicPr>
          <p:nvPr/>
        </p:nvPicPr>
        <p:blipFill>
          <a:blip r:embed="rId16"/>
          <a:stretch>
            <a:fillRect/>
          </a:stretch>
        </p:blipFill>
        <p:spPr>
          <a:xfrm>
            <a:off x="9013793" y="104128"/>
            <a:ext cx="3054361" cy="512108"/>
          </a:xfrm>
          <a:prstGeom prst="rect">
            <a:avLst/>
          </a:prstGeom>
          <a:effectLst>
            <a:glow rad="127000">
              <a:schemeClr val="accent1">
                <a:lumMod val="40000"/>
                <a:lumOff val="60000"/>
              </a:schemeClr>
            </a:glow>
          </a:effectLst>
        </p:spPr>
      </p:pic>
    </p:spTree>
    <p:extLst>
      <p:ext uri="{BB962C8B-B14F-4D97-AF65-F5344CB8AC3E}">
        <p14:creationId xmlns:p14="http://schemas.microsoft.com/office/powerpoint/2010/main" val="1468744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40692-285E-79B2-EBFE-B49721794B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E2B858-2ACC-6F31-07B0-9F03B99411B3}"/>
              </a:ext>
            </a:extLst>
          </p:cNvPr>
          <p:cNvSpPr>
            <a:spLocks noGrp="1"/>
          </p:cNvSpPr>
          <p:nvPr>
            <p:ph type="title"/>
          </p:nvPr>
        </p:nvSpPr>
        <p:spPr>
          <a:xfrm>
            <a:off x="383872" y="3061833"/>
            <a:ext cx="6789929" cy="1740759"/>
          </a:xfrm>
        </p:spPr>
        <p:txBody>
          <a:bodyPr/>
          <a:lstStyle/>
          <a:p>
            <a:r>
              <a:rPr lang="en-AU"/>
              <a:t>Dicker Data Webinar</a:t>
            </a:r>
            <a:br>
              <a:rPr lang="en-AU"/>
            </a:br>
            <a:br>
              <a:rPr lang="en-AU"/>
            </a:br>
            <a:r>
              <a:rPr lang="en-AU"/>
              <a:t>Thank you</a:t>
            </a:r>
          </a:p>
        </p:txBody>
      </p:sp>
    </p:spTree>
    <p:extLst>
      <p:ext uri="{BB962C8B-B14F-4D97-AF65-F5344CB8AC3E}">
        <p14:creationId xmlns:p14="http://schemas.microsoft.com/office/powerpoint/2010/main" val="4151472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BABE-C26F-45E4-0EC2-E66018AE8C59}"/>
              </a:ext>
            </a:extLst>
          </p:cNvPr>
          <p:cNvSpPr>
            <a:spLocks noGrp="1"/>
          </p:cNvSpPr>
          <p:nvPr>
            <p:ph type="title"/>
          </p:nvPr>
        </p:nvSpPr>
        <p:spPr/>
        <p:txBody>
          <a:bodyPr/>
          <a:lstStyle/>
          <a:p>
            <a:endParaRPr lang="en-AU"/>
          </a:p>
        </p:txBody>
      </p:sp>
      <p:pic>
        <p:nvPicPr>
          <p:cNvPr id="5" name="Screen Recording 4">
            <a:hlinkClick r:id="" action="ppaction://media"/>
            <a:extLst>
              <a:ext uri="{FF2B5EF4-FFF2-40B4-BE49-F238E27FC236}">
                <a16:creationId xmlns:a16="http://schemas.microsoft.com/office/drawing/2014/main" id="{DEDBF980-EBD5-8912-4C8E-C0E4233CDA2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1999" cy="6858000"/>
          </a:xfrm>
        </p:spPr>
      </p:pic>
      <p:sp>
        <p:nvSpPr>
          <p:cNvPr id="3" name="TextBox 2">
            <a:extLst>
              <a:ext uri="{FF2B5EF4-FFF2-40B4-BE49-F238E27FC236}">
                <a16:creationId xmlns:a16="http://schemas.microsoft.com/office/drawing/2014/main" id="{C0FCBD90-7BE7-7F8F-4C5D-DC1F976F08BF}"/>
              </a:ext>
            </a:extLst>
          </p:cNvPr>
          <p:cNvSpPr txBox="1"/>
          <p:nvPr/>
        </p:nvSpPr>
        <p:spPr>
          <a:xfrm>
            <a:off x="10356783" y="2175309"/>
            <a:ext cx="1139736" cy="2862322"/>
          </a:xfrm>
          <a:prstGeom prst="rect">
            <a:avLst/>
          </a:prstGeom>
          <a:noFill/>
          <a:effectLst>
            <a:glow rad="127000">
              <a:schemeClr val="accent1">
                <a:lumMod val="20000"/>
                <a:lumOff val="80000"/>
              </a:schemeClr>
            </a:glow>
          </a:effectLst>
        </p:spPr>
        <p:txBody>
          <a:bodyPr wrap="none" rtlCol="0">
            <a:spAutoFit/>
          </a:bodyPr>
          <a:lstStyle/>
          <a:p>
            <a:r>
              <a:rPr lang="en-AU" sz="6000" b="1" dirty="0">
                <a:solidFill>
                  <a:schemeClr val="accent1"/>
                </a:solidFill>
                <a:effectLst>
                  <a:glow rad="101600">
                    <a:schemeClr val="accent1">
                      <a:lumMod val="20000"/>
                      <a:lumOff val="80000"/>
                    </a:schemeClr>
                  </a:glow>
                </a:effectLst>
                <a:hlinkClick r:id="rId6">
                  <a:extLst>
                    <a:ext uri="{A12FA001-AC4F-418D-AE19-62706E023703}">
                      <ahyp:hlinkClr xmlns:ahyp="http://schemas.microsoft.com/office/drawing/2018/hyperlinkcolor" val="tx"/>
                    </a:ext>
                  </a:extLst>
                </a:hlinkClick>
              </a:rPr>
              <a:t>NZ</a:t>
            </a:r>
            <a:endParaRPr lang="en-AU" sz="6000" b="1" dirty="0">
              <a:solidFill>
                <a:schemeClr val="accent1"/>
              </a:solidFill>
              <a:effectLst>
                <a:glow rad="101600">
                  <a:schemeClr val="accent1">
                    <a:lumMod val="20000"/>
                    <a:lumOff val="80000"/>
                  </a:schemeClr>
                </a:glow>
              </a:effectLst>
            </a:endParaRPr>
          </a:p>
          <a:p>
            <a:endParaRPr lang="en-AU" sz="6000" b="1" dirty="0">
              <a:solidFill>
                <a:schemeClr val="accent1"/>
              </a:solidFill>
              <a:effectLst>
                <a:glow rad="101600">
                  <a:schemeClr val="accent1">
                    <a:lumMod val="20000"/>
                    <a:lumOff val="80000"/>
                  </a:schemeClr>
                </a:glow>
              </a:effectLst>
            </a:endParaRPr>
          </a:p>
          <a:p>
            <a:r>
              <a:rPr lang="en-AU" sz="6000" b="1" dirty="0">
                <a:solidFill>
                  <a:schemeClr val="accent1"/>
                </a:solidFill>
                <a:effectLst>
                  <a:glow rad="101600">
                    <a:schemeClr val="accent1">
                      <a:lumMod val="20000"/>
                      <a:lumOff val="80000"/>
                    </a:schemeClr>
                  </a:glow>
                </a:effectLst>
                <a:hlinkClick r:id="rId7">
                  <a:extLst>
                    <a:ext uri="{A12FA001-AC4F-418D-AE19-62706E023703}">
                      <ahyp:hlinkClr xmlns:ahyp="http://schemas.microsoft.com/office/drawing/2018/hyperlinkcolor" val="tx"/>
                    </a:ext>
                  </a:extLst>
                </a:hlinkClick>
              </a:rPr>
              <a:t>AU</a:t>
            </a:r>
            <a:endParaRPr lang="en-AU" sz="6000" b="1" dirty="0">
              <a:solidFill>
                <a:schemeClr val="accent1"/>
              </a:solidFill>
              <a:effectLst>
                <a:glow rad="101600">
                  <a:schemeClr val="accent1">
                    <a:lumMod val="20000"/>
                    <a:lumOff val="80000"/>
                  </a:schemeClr>
                </a:glow>
              </a:effectLst>
            </a:endParaRPr>
          </a:p>
        </p:txBody>
      </p:sp>
    </p:spTree>
    <p:extLst>
      <p:ext uri="{BB962C8B-B14F-4D97-AF65-F5344CB8AC3E}">
        <p14:creationId xmlns:p14="http://schemas.microsoft.com/office/powerpoint/2010/main" val="298963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7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6BDC45-008F-10C7-288B-A58B620EE5CA}"/>
              </a:ext>
            </a:extLst>
          </p:cNvPr>
          <p:cNvSpPr>
            <a:spLocks noGrp="1"/>
          </p:cNvSpPr>
          <p:nvPr>
            <p:ph type="title"/>
          </p:nvPr>
        </p:nvSpPr>
        <p:spPr/>
        <p:txBody>
          <a:bodyPr/>
          <a:lstStyle/>
          <a:p>
            <a:r>
              <a:rPr lang="en-AU" dirty="0"/>
              <a:t>Copilot Webinars</a:t>
            </a:r>
            <a:endParaRPr lang="en-NZ" dirty="0"/>
          </a:p>
        </p:txBody>
      </p:sp>
      <p:pic>
        <p:nvPicPr>
          <p:cNvPr id="2" name="Picture 1" descr="A colorful cloud with a rocket flying through it&#10;&#10;Description automatically generated">
            <a:extLst>
              <a:ext uri="{FF2B5EF4-FFF2-40B4-BE49-F238E27FC236}">
                <a16:creationId xmlns:a16="http://schemas.microsoft.com/office/drawing/2014/main" id="{7DD71241-D236-426B-2333-8D4CF69E5BF2}"/>
              </a:ext>
            </a:extLst>
          </p:cNvPr>
          <p:cNvPicPr>
            <a:picLocks noChangeAspect="1"/>
          </p:cNvPicPr>
          <p:nvPr/>
        </p:nvPicPr>
        <p:blipFill>
          <a:blip r:embed="rId3">
            <a:alphaModFix amt="20000"/>
          </a:blip>
          <a:stretch>
            <a:fillRect/>
          </a:stretch>
        </p:blipFill>
        <p:spPr>
          <a:xfrm>
            <a:off x="1025652" y="0"/>
            <a:ext cx="12001500" cy="6858000"/>
          </a:xfrm>
          <a:prstGeom prst="rect">
            <a:avLst/>
          </a:prstGeom>
        </p:spPr>
      </p:pic>
      <p:sp>
        <p:nvSpPr>
          <p:cNvPr id="6" name="Content Placeholder 5">
            <a:extLst>
              <a:ext uri="{FF2B5EF4-FFF2-40B4-BE49-F238E27FC236}">
                <a16:creationId xmlns:a16="http://schemas.microsoft.com/office/drawing/2014/main" id="{9E561CD1-EE5A-E117-85B4-531922D1D31E}"/>
              </a:ext>
            </a:extLst>
          </p:cNvPr>
          <p:cNvSpPr>
            <a:spLocks noGrp="1"/>
          </p:cNvSpPr>
          <p:nvPr>
            <p:ph idx="25"/>
          </p:nvPr>
        </p:nvSpPr>
        <p:spPr/>
        <p:txBody>
          <a:bodyPr/>
          <a:lstStyle/>
          <a:p>
            <a:r>
              <a:rPr lang="en-AU" dirty="0"/>
              <a:t>Our next Copilot webinars is on 29</a:t>
            </a:r>
            <a:r>
              <a:rPr lang="en-AU" baseline="30000" dirty="0"/>
              <a:t>th</a:t>
            </a:r>
            <a:r>
              <a:rPr lang="en-AU" dirty="0"/>
              <a:t> August at 1pm NZT/ 11am AEST.</a:t>
            </a:r>
          </a:p>
          <a:p>
            <a:r>
              <a:rPr lang="en-AU" b="1" dirty="0"/>
              <a:t>Agenda:</a:t>
            </a:r>
          </a:p>
          <a:p>
            <a:pPr marL="285750" indent="-285750">
              <a:buFont typeface="Arial" panose="020B0604020202020204" pitchFamily="34" charset="0"/>
              <a:buChar char="•"/>
            </a:pPr>
            <a:r>
              <a:rPr lang="en-AU" dirty="0"/>
              <a:t>Copilot early insights</a:t>
            </a:r>
          </a:p>
          <a:p>
            <a:pPr marL="285750" indent="-285750">
              <a:buFont typeface="Arial" panose="020B0604020202020204" pitchFamily="34" charset="0"/>
              <a:buChar char="•"/>
            </a:pPr>
            <a:r>
              <a:rPr lang="en-AU" dirty="0"/>
              <a:t>Overview of Copilot’s</a:t>
            </a:r>
          </a:p>
          <a:p>
            <a:pPr marL="285750" indent="-285750">
              <a:buFont typeface="Arial" panose="020B0604020202020204" pitchFamily="34" charset="0"/>
              <a:buChar char="•"/>
            </a:pPr>
            <a:r>
              <a:rPr lang="en-AU" dirty="0"/>
              <a:t>Security foundations of Copilot</a:t>
            </a:r>
          </a:p>
          <a:p>
            <a:pPr marL="285750" indent="-285750">
              <a:buFont typeface="Arial" panose="020B0604020202020204" pitchFamily="34" charset="0"/>
              <a:buChar char="•"/>
            </a:pPr>
            <a:r>
              <a:rPr lang="en-AU" dirty="0"/>
              <a:t>Live demo</a:t>
            </a:r>
          </a:p>
          <a:p>
            <a:pPr marL="285750" indent="-285750">
              <a:buFont typeface="Arial" panose="020B0604020202020204" pitchFamily="34" charset="0"/>
              <a:buChar char="•"/>
            </a:pPr>
            <a:r>
              <a:rPr lang="en-AU" dirty="0"/>
              <a:t>Readiness &amp; Adoption</a:t>
            </a:r>
          </a:p>
          <a:p>
            <a:endParaRPr lang="en-AU" dirty="0"/>
          </a:p>
          <a:p>
            <a:r>
              <a:rPr lang="en-AU" b="1" dirty="0"/>
              <a:t>Register here: </a:t>
            </a:r>
          </a:p>
          <a:p>
            <a:r>
              <a:rPr lang="en-AU" b="1" dirty="0"/>
              <a:t>NZ: </a:t>
            </a:r>
            <a:r>
              <a:rPr lang="en-AU" dirty="0">
                <a:hlinkClick r:id="rId4"/>
              </a:rPr>
              <a:t>Microsoft Copilot Ready (dickerdata.co.nz)</a:t>
            </a:r>
            <a:endParaRPr lang="en-AU" b="1" dirty="0"/>
          </a:p>
          <a:p>
            <a:r>
              <a:rPr lang="en-AU" b="1" dirty="0"/>
              <a:t>AU: </a:t>
            </a:r>
            <a:r>
              <a:rPr lang="en-AU" dirty="0">
                <a:hlinkClick r:id="rId5"/>
              </a:rPr>
              <a:t>https://www.dickerdata.com.au/microsoft/copilot-demo-webinar-registration</a:t>
            </a:r>
            <a:r>
              <a:rPr lang="en-AU" dirty="0"/>
              <a:t> </a:t>
            </a:r>
            <a:endParaRPr lang="en-NZ" dirty="0"/>
          </a:p>
        </p:txBody>
      </p:sp>
      <p:pic>
        <p:nvPicPr>
          <p:cNvPr id="7" name="Picture 6">
            <a:extLst>
              <a:ext uri="{FF2B5EF4-FFF2-40B4-BE49-F238E27FC236}">
                <a16:creationId xmlns:a16="http://schemas.microsoft.com/office/drawing/2014/main" id="{3E4DF4CE-7646-9208-5E6A-FD1D9C285B60}"/>
              </a:ext>
            </a:extLst>
          </p:cNvPr>
          <p:cNvPicPr>
            <a:picLocks noChangeAspect="1"/>
          </p:cNvPicPr>
          <p:nvPr/>
        </p:nvPicPr>
        <p:blipFill rotWithShape="1">
          <a:blip r:embed="rId6"/>
          <a:srcRect l="1947"/>
          <a:stretch/>
        </p:blipFill>
        <p:spPr>
          <a:xfrm>
            <a:off x="5673687" y="2797940"/>
            <a:ext cx="3833870" cy="1262119"/>
          </a:xfrm>
          <a:prstGeom prst="rect">
            <a:avLst/>
          </a:prstGeom>
          <a:ln>
            <a:noFill/>
          </a:ln>
          <a:effectLst>
            <a:softEdge rad="112500"/>
          </a:effectLst>
        </p:spPr>
      </p:pic>
      <p:pic>
        <p:nvPicPr>
          <p:cNvPr id="3" name="Picture 2">
            <a:extLst>
              <a:ext uri="{FF2B5EF4-FFF2-40B4-BE49-F238E27FC236}">
                <a16:creationId xmlns:a16="http://schemas.microsoft.com/office/drawing/2014/main" id="{38C2D857-C654-EF5E-131E-76196212CCEA}"/>
              </a:ext>
            </a:extLst>
          </p:cNvPr>
          <p:cNvPicPr>
            <a:picLocks noChangeAspect="1"/>
          </p:cNvPicPr>
          <p:nvPr/>
        </p:nvPicPr>
        <p:blipFill>
          <a:blip r:embed="rId7"/>
          <a:stretch>
            <a:fillRect/>
          </a:stretch>
        </p:blipFill>
        <p:spPr>
          <a:xfrm>
            <a:off x="10726704" y="6505254"/>
            <a:ext cx="1247949" cy="238158"/>
          </a:xfrm>
          <a:prstGeom prst="rect">
            <a:avLst/>
          </a:prstGeom>
        </p:spPr>
      </p:pic>
    </p:spTree>
    <p:extLst>
      <p:ext uri="{BB962C8B-B14F-4D97-AF65-F5344CB8AC3E}">
        <p14:creationId xmlns:p14="http://schemas.microsoft.com/office/powerpoint/2010/main" val="2720854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18DB5D4-A526-91FF-93AA-7F072110AA89}"/>
              </a:ext>
            </a:extLst>
          </p:cNvPr>
          <p:cNvSpPr>
            <a:spLocks noGrp="1"/>
          </p:cNvSpPr>
          <p:nvPr>
            <p:ph sz="quarter" idx="10"/>
          </p:nvPr>
        </p:nvSpPr>
        <p:spPr/>
        <p:txBody>
          <a:bodyPr/>
          <a:lstStyle/>
          <a:p>
            <a:endParaRPr lang="en-AU"/>
          </a:p>
        </p:txBody>
      </p:sp>
      <p:sp>
        <p:nvSpPr>
          <p:cNvPr id="8" name="Title 7">
            <a:extLst>
              <a:ext uri="{FF2B5EF4-FFF2-40B4-BE49-F238E27FC236}">
                <a16:creationId xmlns:a16="http://schemas.microsoft.com/office/drawing/2014/main" id="{EFBFDB91-E2ED-F959-1B38-D2B0D05994E6}"/>
              </a:ext>
            </a:extLst>
          </p:cNvPr>
          <p:cNvSpPr>
            <a:spLocks noGrp="1"/>
          </p:cNvSpPr>
          <p:nvPr>
            <p:ph type="title"/>
          </p:nvPr>
        </p:nvSpPr>
        <p:spPr/>
        <p:txBody>
          <a:bodyPr/>
          <a:lstStyle/>
          <a:p>
            <a:endParaRPr lang="en-AU"/>
          </a:p>
        </p:txBody>
      </p:sp>
      <p:sp>
        <p:nvSpPr>
          <p:cNvPr id="10" name="Content Placeholder 9">
            <a:extLst>
              <a:ext uri="{FF2B5EF4-FFF2-40B4-BE49-F238E27FC236}">
                <a16:creationId xmlns:a16="http://schemas.microsoft.com/office/drawing/2014/main" id="{04EE06EC-AD29-62C3-BBEC-2E3E62805638}"/>
              </a:ext>
            </a:extLst>
          </p:cNvPr>
          <p:cNvSpPr>
            <a:spLocks noGrp="1"/>
          </p:cNvSpPr>
          <p:nvPr>
            <p:ph idx="1"/>
          </p:nvPr>
        </p:nvSpPr>
        <p:spPr/>
        <p:txBody>
          <a:bodyPr/>
          <a:lstStyle/>
          <a:p>
            <a:endParaRPr lang="en-AU"/>
          </a:p>
        </p:txBody>
      </p:sp>
      <p:sp>
        <p:nvSpPr>
          <p:cNvPr id="2" name="TextBox 1">
            <a:extLst>
              <a:ext uri="{FF2B5EF4-FFF2-40B4-BE49-F238E27FC236}">
                <a16:creationId xmlns:a16="http://schemas.microsoft.com/office/drawing/2014/main" id="{3D89AF4F-B5B3-F782-21F5-515BC835DE88}"/>
              </a:ext>
            </a:extLst>
          </p:cNvPr>
          <p:cNvSpPr txBox="1"/>
          <p:nvPr/>
        </p:nvSpPr>
        <p:spPr>
          <a:xfrm>
            <a:off x="6971055" y="6042736"/>
            <a:ext cx="630557" cy="523220"/>
          </a:xfrm>
          <a:prstGeom prst="rect">
            <a:avLst/>
          </a:prstGeom>
          <a:noFill/>
        </p:spPr>
        <p:txBody>
          <a:bodyPr wrap="none" rtlCol="0">
            <a:spAutoFit/>
          </a:bodyPr>
          <a:lstStyle/>
          <a:p>
            <a:r>
              <a:rPr lang="en-AU" sz="2800" b="1" dirty="0">
                <a:hlinkClick r:id="rId3"/>
              </a:rPr>
              <a:t>AU</a:t>
            </a:r>
            <a:endParaRPr lang="en-AU" sz="2800" b="1" dirty="0"/>
          </a:p>
        </p:txBody>
      </p:sp>
      <p:pic>
        <p:nvPicPr>
          <p:cNvPr id="6" name="Picture 5">
            <a:extLst>
              <a:ext uri="{FF2B5EF4-FFF2-40B4-BE49-F238E27FC236}">
                <a16:creationId xmlns:a16="http://schemas.microsoft.com/office/drawing/2014/main" id="{382354F7-3BD3-E4B4-BCF8-D5E8D7D321DC}"/>
              </a:ext>
            </a:extLst>
          </p:cNvPr>
          <p:cNvPicPr>
            <a:picLocks noChangeAspect="1"/>
          </p:cNvPicPr>
          <p:nvPr/>
        </p:nvPicPr>
        <p:blipFill>
          <a:blip r:embed="rId4"/>
          <a:stretch>
            <a:fillRect/>
          </a:stretch>
        </p:blipFill>
        <p:spPr>
          <a:xfrm>
            <a:off x="9013793" y="104128"/>
            <a:ext cx="3054361" cy="512108"/>
          </a:xfrm>
          <a:prstGeom prst="rect">
            <a:avLst/>
          </a:prstGeom>
        </p:spPr>
      </p:pic>
      <p:pic>
        <p:nvPicPr>
          <p:cNvPr id="9" name="Picture 8">
            <a:extLst>
              <a:ext uri="{FF2B5EF4-FFF2-40B4-BE49-F238E27FC236}">
                <a16:creationId xmlns:a16="http://schemas.microsoft.com/office/drawing/2014/main" id="{459D8C9E-005D-1231-5F70-9DD7002B371D}"/>
              </a:ext>
            </a:extLst>
          </p:cNvPr>
          <p:cNvPicPr>
            <a:picLocks noChangeAspect="1"/>
          </p:cNvPicPr>
          <p:nvPr/>
        </p:nvPicPr>
        <p:blipFill>
          <a:blip r:embed="rId5"/>
          <a:stretch>
            <a:fillRect/>
          </a:stretch>
        </p:blipFill>
        <p:spPr>
          <a:xfrm>
            <a:off x="9103800" y="2137361"/>
            <a:ext cx="2369364" cy="1207527"/>
          </a:xfrm>
          <a:prstGeom prst="rect">
            <a:avLst/>
          </a:prstGeom>
        </p:spPr>
      </p:pic>
      <p:pic>
        <p:nvPicPr>
          <p:cNvPr id="11" name="Picture 10">
            <a:extLst>
              <a:ext uri="{FF2B5EF4-FFF2-40B4-BE49-F238E27FC236}">
                <a16:creationId xmlns:a16="http://schemas.microsoft.com/office/drawing/2014/main" id="{FF78223E-D62E-C1FB-3B29-4904DADE22EB}"/>
              </a:ext>
            </a:extLst>
          </p:cNvPr>
          <p:cNvPicPr>
            <a:picLocks noChangeAspect="1"/>
          </p:cNvPicPr>
          <p:nvPr/>
        </p:nvPicPr>
        <p:blipFill>
          <a:blip r:embed="rId6"/>
          <a:stretch>
            <a:fillRect/>
          </a:stretch>
        </p:blipFill>
        <p:spPr>
          <a:xfrm>
            <a:off x="0" y="0"/>
            <a:ext cx="12192000" cy="5867808"/>
          </a:xfrm>
          <a:prstGeom prst="rect">
            <a:avLst/>
          </a:prstGeom>
        </p:spPr>
      </p:pic>
      <p:sp>
        <p:nvSpPr>
          <p:cNvPr id="3" name="TextBox 2">
            <a:extLst>
              <a:ext uri="{FF2B5EF4-FFF2-40B4-BE49-F238E27FC236}">
                <a16:creationId xmlns:a16="http://schemas.microsoft.com/office/drawing/2014/main" id="{7CC78330-7004-1C74-B240-2549786C49A6}"/>
              </a:ext>
            </a:extLst>
          </p:cNvPr>
          <p:cNvSpPr txBox="1"/>
          <p:nvPr/>
        </p:nvSpPr>
        <p:spPr>
          <a:xfrm>
            <a:off x="4559708" y="6039102"/>
            <a:ext cx="593432" cy="523220"/>
          </a:xfrm>
          <a:prstGeom prst="rect">
            <a:avLst/>
          </a:prstGeom>
          <a:noFill/>
        </p:spPr>
        <p:txBody>
          <a:bodyPr wrap="none" rtlCol="0">
            <a:spAutoFit/>
          </a:bodyPr>
          <a:lstStyle/>
          <a:p>
            <a:r>
              <a:rPr lang="en-AU" sz="2800" b="1" dirty="0">
                <a:hlinkClick r:id="rId7"/>
              </a:rPr>
              <a:t>NZ</a:t>
            </a:r>
            <a:endParaRPr lang="en-AU" sz="2800" b="1" dirty="0"/>
          </a:p>
        </p:txBody>
      </p:sp>
    </p:spTree>
    <p:extLst>
      <p:ext uri="{BB962C8B-B14F-4D97-AF65-F5344CB8AC3E}">
        <p14:creationId xmlns:p14="http://schemas.microsoft.com/office/powerpoint/2010/main" val="4284592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8C80E-A020-7A3E-89FB-1B2A8F690B50}"/>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49ED0BAE-5094-E17D-C77B-87A52626CDD6}"/>
              </a:ext>
            </a:extLst>
          </p:cNvPr>
          <p:cNvSpPr>
            <a:spLocks noGrp="1"/>
          </p:cNvSpPr>
          <p:nvPr>
            <p:ph idx="1"/>
          </p:nvPr>
        </p:nvSpPr>
        <p:spPr/>
        <p:txBody>
          <a:bodyPr/>
          <a:lstStyle/>
          <a:p>
            <a:endParaRPr lang="en-AU"/>
          </a:p>
        </p:txBody>
      </p:sp>
      <p:sp>
        <p:nvSpPr>
          <p:cNvPr id="4" name="Content Placeholder 3">
            <a:extLst>
              <a:ext uri="{FF2B5EF4-FFF2-40B4-BE49-F238E27FC236}">
                <a16:creationId xmlns:a16="http://schemas.microsoft.com/office/drawing/2014/main" id="{606D621C-26AC-EF82-6C66-2B0E4756EC23}"/>
              </a:ext>
            </a:extLst>
          </p:cNvPr>
          <p:cNvSpPr>
            <a:spLocks noGrp="1"/>
          </p:cNvSpPr>
          <p:nvPr>
            <p:ph sz="quarter" idx="10"/>
          </p:nvPr>
        </p:nvSpPr>
        <p:spPr/>
        <p:txBody>
          <a:bodyPr/>
          <a:lstStyle/>
          <a:p>
            <a:endParaRPr lang="en-AU"/>
          </a:p>
        </p:txBody>
      </p:sp>
      <p:pic>
        <p:nvPicPr>
          <p:cNvPr id="6" name="Picture 5">
            <a:extLst>
              <a:ext uri="{FF2B5EF4-FFF2-40B4-BE49-F238E27FC236}">
                <a16:creationId xmlns:a16="http://schemas.microsoft.com/office/drawing/2014/main" id="{75FFB477-62E4-3C2E-98AE-F7D4FBF4CC8E}"/>
              </a:ext>
            </a:extLst>
          </p:cNvPr>
          <p:cNvPicPr>
            <a:picLocks noChangeAspect="1"/>
          </p:cNvPicPr>
          <p:nvPr/>
        </p:nvPicPr>
        <p:blipFill>
          <a:blip r:embed="rId2"/>
          <a:stretch>
            <a:fillRect/>
          </a:stretch>
        </p:blipFill>
        <p:spPr>
          <a:xfrm>
            <a:off x="0" y="0"/>
            <a:ext cx="12192000" cy="5263213"/>
          </a:xfrm>
          <a:prstGeom prst="rect">
            <a:avLst/>
          </a:prstGeom>
        </p:spPr>
      </p:pic>
      <p:pic>
        <p:nvPicPr>
          <p:cNvPr id="9" name="Picture 8">
            <a:extLst>
              <a:ext uri="{FF2B5EF4-FFF2-40B4-BE49-F238E27FC236}">
                <a16:creationId xmlns:a16="http://schemas.microsoft.com/office/drawing/2014/main" id="{1544340D-3655-EC18-4BF7-C3E762CC8A6C}"/>
              </a:ext>
            </a:extLst>
          </p:cNvPr>
          <p:cNvPicPr>
            <a:picLocks noChangeAspect="1"/>
          </p:cNvPicPr>
          <p:nvPr/>
        </p:nvPicPr>
        <p:blipFill>
          <a:blip r:embed="rId3"/>
          <a:stretch>
            <a:fillRect/>
          </a:stretch>
        </p:blipFill>
        <p:spPr>
          <a:xfrm>
            <a:off x="4447945" y="4269110"/>
            <a:ext cx="3296110" cy="2257740"/>
          </a:xfrm>
          <a:prstGeom prst="rect">
            <a:avLst/>
          </a:prstGeom>
          <a:ln>
            <a:noFill/>
          </a:ln>
          <a:effectLst>
            <a:softEdge rad="112500"/>
          </a:effectLst>
        </p:spPr>
      </p:pic>
      <p:sp>
        <p:nvSpPr>
          <p:cNvPr id="7" name="TextBox 6">
            <a:extLst>
              <a:ext uri="{FF2B5EF4-FFF2-40B4-BE49-F238E27FC236}">
                <a16:creationId xmlns:a16="http://schemas.microsoft.com/office/drawing/2014/main" id="{DBFC24BF-8DC2-2E62-22FA-53C5FD694063}"/>
              </a:ext>
            </a:extLst>
          </p:cNvPr>
          <p:cNvSpPr txBox="1"/>
          <p:nvPr/>
        </p:nvSpPr>
        <p:spPr>
          <a:xfrm>
            <a:off x="6096000" y="5963753"/>
            <a:ext cx="1289777" cy="369332"/>
          </a:xfrm>
          <a:prstGeom prst="rect">
            <a:avLst/>
          </a:prstGeom>
          <a:noFill/>
        </p:spPr>
        <p:txBody>
          <a:bodyPr wrap="none" rtlCol="0">
            <a:spAutoFit/>
          </a:bodyPr>
          <a:lstStyle/>
          <a:p>
            <a:r>
              <a:rPr lang="en-AU" b="1" dirty="0">
                <a:hlinkClick r:id="rId4"/>
              </a:rPr>
              <a:t>Learn More</a:t>
            </a:r>
            <a:endParaRPr lang="en-AU" b="1" dirty="0"/>
          </a:p>
        </p:txBody>
      </p:sp>
    </p:spTree>
    <p:extLst>
      <p:ext uri="{BB962C8B-B14F-4D97-AF65-F5344CB8AC3E}">
        <p14:creationId xmlns:p14="http://schemas.microsoft.com/office/powerpoint/2010/main" val="271751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5C9F3C-F161-8ABB-9EAF-6DAAF92BA8B2}"/>
              </a:ext>
            </a:extLst>
          </p:cNvPr>
          <p:cNvSpPr>
            <a:spLocks noGrp="1"/>
          </p:cNvSpPr>
          <p:nvPr>
            <p:ph type="title"/>
          </p:nvPr>
        </p:nvSpPr>
        <p:spPr/>
        <p:txBody>
          <a:bodyPr/>
          <a:lstStyle/>
          <a:p>
            <a:r>
              <a:rPr lang="en-AU" dirty="0"/>
              <a:t>Learn</a:t>
            </a:r>
            <a:endParaRPr lang="en-NZ" dirty="0"/>
          </a:p>
        </p:txBody>
      </p:sp>
      <p:sp>
        <p:nvSpPr>
          <p:cNvPr id="4" name="Content Placeholder 3">
            <a:extLst>
              <a:ext uri="{FF2B5EF4-FFF2-40B4-BE49-F238E27FC236}">
                <a16:creationId xmlns:a16="http://schemas.microsoft.com/office/drawing/2014/main" id="{D8790CC0-A57E-CA85-F38F-E1695020FC78}"/>
              </a:ext>
            </a:extLst>
          </p:cNvPr>
          <p:cNvSpPr>
            <a:spLocks noGrp="1"/>
          </p:cNvSpPr>
          <p:nvPr>
            <p:ph idx="25"/>
          </p:nvPr>
        </p:nvSpPr>
        <p:spPr>
          <a:xfrm>
            <a:off x="1044158" y="2131363"/>
            <a:ext cx="10512536" cy="4370573"/>
          </a:xfrm>
        </p:spPr>
        <p:txBody>
          <a:bodyPr>
            <a:normAutofit fontScale="92500" lnSpcReduction="20000"/>
          </a:bodyPr>
          <a:lstStyle/>
          <a:p>
            <a:pPr marL="285750" indent="-285750">
              <a:buFont typeface="Arial" panose="020B0604020202020204" pitchFamily="34" charset="0"/>
              <a:buChar char="•"/>
            </a:pPr>
            <a:r>
              <a:rPr lang="en-AU" sz="2000" dirty="0">
                <a:hlinkClick r:id="rId3"/>
              </a:rPr>
              <a:t>New Certification for Dynamics 365 Customer Experience Analysts in Beta</a:t>
            </a:r>
            <a:endParaRPr lang="en-AU" sz="2000" dirty="0"/>
          </a:p>
          <a:p>
            <a:pPr marL="285750" indent="-285750">
              <a:buFont typeface="Arial" panose="020B0604020202020204" pitchFamily="34" charset="0"/>
              <a:buChar char="•"/>
            </a:pPr>
            <a:endParaRPr lang="en-AU" sz="2000" dirty="0"/>
          </a:p>
          <a:p>
            <a:pPr marL="285750" indent="-285750">
              <a:buFont typeface="Arial" panose="020B0604020202020204" pitchFamily="34" charset="0"/>
              <a:buChar char="•"/>
            </a:pPr>
            <a:r>
              <a:rPr lang="en-AU" sz="2000" dirty="0">
                <a:hlinkClick r:id="rId4"/>
              </a:rPr>
              <a:t>Microsoft Entra Suite Tech Accelerator – </a:t>
            </a:r>
            <a:r>
              <a:rPr lang="en-AU" sz="2000" dirty="0"/>
              <a:t>On Demand</a:t>
            </a:r>
          </a:p>
          <a:p>
            <a:pPr marL="285750" indent="-285750">
              <a:buFont typeface="Arial" panose="020B0604020202020204" pitchFamily="34" charset="0"/>
              <a:buChar char="•"/>
            </a:pPr>
            <a:endParaRPr lang="en-AU" sz="2000" dirty="0"/>
          </a:p>
          <a:p>
            <a:pPr marL="285750" indent="-285750">
              <a:buFont typeface="Arial" panose="020B0604020202020204" pitchFamily="34" charset="0"/>
              <a:buChar char="•"/>
            </a:pPr>
            <a:r>
              <a:rPr lang="en-AU" sz="2000" dirty="0">
                <a:hlinkClick r:id="rId5"/>
              </a:rPr>
              <a:t>Microsoft Loop Live five-part product learning Series</a:t>
            </a:r>
            <a:endParaRPr lang="en-AU" sz="2000" dirty="0"/>
          </a:p>
          <a:p>
            <a:pPr marL="285750" indent="-285750">
              <a:buFont typeface="Arial" panose="020B0604020202020204" pitchFamily="34" charset="0"/>
              <a:buChar char="•"/>
            </a:pPr>
            <a:endParaRPr lang="en-AU" sz="2000" dirty="0"/>
          </a:p>
          <a:p>
            <a:pPr marL="285750" indent="-285750">
              <a:buFont typeface="Arial" panose="020B0604020202020204" pitchFamily="34" charset="0"/>
              <a:buChar char="•"/>
            </a:pPr>
            <a:r>
              <a:rPr lang="en-AU" sz="2000" dirty="0">
                <a:hlinkClick r:id="rId6"/>
              </a:rPr>
              <a:t>Level Up CSP Microsoft 365 and Copilot Bootcamps</a:t>
            </a:r>
            <a:endParaRPr lang="en-AU" sz="2000" dirty="0"/>
          </a:p>
          <a:p>
            <a:pPr marL="285750" indent="-285750">
              <a:buFont typeface="Arial" panose="020B0604020202020204" pitchFamily="34" charset="0"/>
              <a:buChar char="•"/>
            </a:pPr>
            <a:endParaRPr lang="en-AU" sz="2000" dirty="0"/>
          </a:p>
          <a:p>
            <a:pPr marL="285750" indent="-285750">
              <a:buFont typeface="Arial" panose="020B0604020202020204" pitchFamily="34" charset="0"/>
              <a:buChar char="•"/>
            </a:pPr>
            <a:r>
              <a:rPr lang="en-AU" sz="2000" dirty="0">
                <a:hlinkClick r:id="rId7"/>
              </a:rPr>
              <a:t>Copilot Customer Adoption | Train the Trainer</a:t>
            </a:r>
            <a:r>
              <a:rPr lang="en-AU" sz="2000" dirty="0"/>
              <a:t> – Virtual</a:t>
            </a:r>
          </a:p>
          <a:p>
            <a:pPr marL="285750" indent="-285750">
              <a:buFont typeface="Arial" panose="020B0604020202020204" pitchFamily="34" charset="0"/>
              <a:buChar char="•"/>
            </a:pPr>
            <a:endParaRPr lang="en-AU" sz="2000" dirty="0"/>
          </a:p>
          <a:p>
            <a:pPr marL="285750" indent="-285750">
              <a:buFont typeface="Arial" panose="020B0604020202020204" pitchFamily="34" charset="0"/>
              <a:buChar char="•"/>
            </a:pPr>
            <a:r>
              <a:rPr lang="en-AU" sz="2000" dirty="0">
                <a:hlinkClick r:id="rId8"/>
              </a:rPr>
              <a:t>Modern Work for Partners - What's New</a:t>
            </a:r>
            <a:endParaRPr lang="en-AU" sz="2000" dirty="0"/>
          </a:p>
          <a:p>
            <a:pPr marL="285750" indent="-285750">
              <a:buFont typeface="Arial" panose="020B0604020202020204" pitchFamily="34" charset="0"/>
              <a:buChar char="•"/>
            </a:pPr>
            <a:endParaRPr lang="en-AU" sz="2000" dirty="0"/>
          </a:p>
          <a:p>
            <a:pPr marL="285750" indent="-285750">
              <a:buFont typeface="Arial" panose="020B0604020202020204" pitchFamily="34" charset="0"/>
              <a:buChar char="•"/>
            </a:pPr>
            <a:r>
              <a:rPr lang="en-AU" sz="2000" dirty="0">
                <a:hlinkClick r:id="rId9"/>
              </a:rPr>
              <a:t>CSP Copilot &amp; M365 Activation Event</a:t>
            </a:r>
            <a:r>
              <a:rPr lang="en-AU" sz="2000" dirty="0"/>
              <a:t> – 28 Aug / 6 Sep</a:t>
            </a:r>
          </a:p>
          <a:p>
            <a:pPr marL="285750" indent="-285750">
              <a:buFont typeface="Arial" panose="020B0604020202020204" pitchFamily="34" charset="0"/>
              <a:buChar char="•"/>
            </a:pPr>
            <a:endParaRPr lang="en-AU" sz="2000" dirty="0"/>
          </a:p>
        </p:txBody>
      </p:sp>
      <p:pic>
        <p:nvPicPr>
          <p:cNvPr id="2" name="Picture 1">
            <a:extLst>
              <a:ext uri="{FF2B5EF4-FFF2-40B4-BE49-F238E27FC236}">
                <a16:creationId xmlns:a16="http://schemas.microsoft.com/office/drawing/2014/main" id="{0E36B459-3DCA-12EF-C6D0-95FC278E6F91}"/>
              </a:ext>
            </a:extLst>
          </p:cNvPr>
          <p:cNvPicPr>
            <a:picLocks noChangeAspect="1"/>
          </p:cNvPicPr>
          <p:nvPr/>
        </p:nvPicPr>
        <p:blipFill>
          <a:blip r:embed="rId10"/>
          <a:stretch>
            <a:fillRect/>
          </a:stretch>
        </p:blipFill>
        <p:spPr>
          <a:xfrm>
            <a:off x="10726704" y="6505254"/>
            <a:ext cx="1247949" cy="238158"/>
          </a:xfrm>
          <a:prstGeom prst="rect">
            <a:avLst/>
          </a:prstGeom>
        </p:spPr>
      </p:pic>
    </p:spTree>
    <p:extLst>
      <p:ext uri="{BB962C8B-B14F-4D97-AF65-F5344CB8AC3E}">
        <p14:creationId xmlns:p14="http://schemas.microsoft.com/office/powerpoint/2010/main" val="127385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500"/>
                                        <p:tgtEl>
                                          <p:spTgt spid="4">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10" end="10"/>
                                            </p:txEl>
                                          </p:spTgt>
                                        </p:tgtEl>
                                        <p:attrNameLst>
                                          <p:attrName>style.visibility</p:attrName>
                                        </p:attrNameLst>
                                      </p:cBhvr>
                                      <p:to>
                                        <p:strVal val="visible"/>
                                      </p:to>
                                    </p:set>
                                    <p:animEffect transition="in" filter="fade">
                                      <p:cBhvr>
                                        <p:cTn id="32" dur="500"/>
                                        <p:tgtEl>
                                          <p:spTgt spid="4">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12" end="12"/>
                                            </p:txEl>
                                          </p:spTgt>
                                        </p:tgtEl>
                                        <p:attrNameLst>
                                          <p:attrName>style.visibility</p:attrName>
                                        </p:attrNameLst>
                                      </p:cBhvr>
                                      <p:to>
                                        <p:strVal val="visible"/>
                                      </p:to>
                                    </p:set>
                                    <p:animEffect transition="in" filter="fade">
                                      <p:cBhvr>
                                        <p:cTn id="37"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CSP Template Diamond 07/23">
  <a:themeElements>
    <a:clrScheme name="CSP Colors 06/23">
      <a:dk1>
        <a:srgbClr val="1A1A1A"/>
      </a:dk1>
      <a:lt1>
        <a:srgbClr val="FFFFFF"/>
      </a:lt1>
      <a:dk2>
        <a:srgbClr val="0D0D0D"/>
      </a:dk2>
      <a:lt2>
        <a:srgbClr val="E6E6E6"/>
      </a:lt2>
      <a:accent1>
        <a:srgbClr val="0078D4"/>
      </a:accent1>
      <a:accent2>
        <a:srgbClr val="243A5E"/>
      </a:accent2>
      <a:accent3>
        <a:srgbClr val="50E6FF"/>
      </a:accent3>
      <a:accent4>
        <a:srgbClr val="5D5BD4"/>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3.xml><?xml version="1.0" encoding="utf-8"?>
<a:theme xmlns:a="http://schemas.openxmlformats.org/drawingml/2006/main" name="1_CSP Copilot Template - CONDENSED - Diamond 12/23">
  <a:themeElements>
    <a:clrScheme name="CSR Copilot hybrid">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0078D4"/>
      </a:hlink>
      <a:folHlink>
        <a:srgbClr val="2A446F"/>
      </a:folHlink>
    </a:clrScheme>
    <a:fontScheme name="Microso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4.xml><?xml version="1.0" encoding="utf-8"?>
<a:theme xmlns:a="http://schemas.openxmlformats.org/drawingml/2006/main" name="Custom Design">
  <a:themeElements>
    <a:clrScheme name="MSFT SMB">
      <a:dk1>
        <a:srgbClr val="463668"/>
      </a:dk1>
      <a:lt1>
        <a:srgbClr val="FFF8F3"/>
      </a:lt1>
      <a:dk2>
        <a:srgbClr val="091F2C"/>
      </a:dk2>
      <a:lt2>
        <a:srgbClr val="C5B4E3"/>
      </a:lt2>
      <a:accent1>
        <a:srgbClr val="8DC8E8"/>
      </a:accent1>
      <a:accent2>
        <a:srgbClr val="D4EC8E"/>
      </a:accent2>
      <a:accent3>
        <a:srgbClr val="FFA38B"/>
      </a:accent3>
      <a:accent4>
        <a:srgbClr val="8DC8E8"/>
      </a:accent4>
      <a:accent5>
        <a:srgbClr val="C5B4E3"/>
      </a:accent5>
      <a:accent6>
        <a:srgbClr val="E1D3C7"/>
      </a:accent6>
      <a:hlink>
        <a:srgbClr val="00B0F0"/>
      </a:hlink>
      <a:folHlink>
        <a:srgbClr val="FFA38B"/>
      </a:folHlink>
    </a:clrScheme>
    <a:fontScheme name="Custom 2">
      <a:majorFont>
        <a:latin typeface="Segoe Sans"/>
        <a:ea typeface=""/>
        <a:cs typeface=""/>
      </a:majorFont>
      <a:minorFont>
        <a:latin typeface="Sego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Black Template">
  <a:themeElements>
    <a:clrScheme name="Custom 47">
      <a:dk1>
        <a:srgbClr val="000000"/>
      </a:dk1>
      <a:lt1>
        <a:srgbClr val="FFFFFF"/>
      </a:lt1>
      <a:dk2>
        <a:srgbClr val="243A5E"/>
      </a:dk2>
      <a:lt2>
        <a:srgbClr val="E6E6E6"/>
      </a:lt2>
      <a:accent1>
        <a:srgbClr val="8DC8E8"/>
      </a:accent1>
      <a:accent2>
        <a:srgbClr val="0078D4"/>
      </a:accent2>
      <a:accent3>
        <a:srgbClr val="8661C5"/>
      </a:accent3>
      <a:accent4>
        <a:srgbClr val="89DCD2"/>
      </a:accent4>
      <a:accent5>
        <a:srgbClr val="49C5B1"/>
      </a:accent5>
      <a:accent6>
        <a:srgbClr val="B1B3B3"/>
      </a:accent6>
      <a:hlink>
        <a:srgbClr val="8DC8E8"/>
      </a:hlink>
      <a:folHlink>
        <a:srgbClr val="8DC8E8"/>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CIO_Connections_16-9_Template" id="{6C8FA419-2AAC-A34A-97C0-3DCAB34170DC}" vid="{0D390DF1-26D7-B749-9D7B-A332EB6ADBBD}"/>
    </a:ext>
  </a:extLst>
</a:theme>
</file>

<file path=ppt/theme/theme6.xml><?xml version="1.0" encoding="utf-8"?>
<a:theme xmlns:a="http://schemas.openxmlformats.org/drawingml/2006/main" name="3_White template">
  <a:themeElements>
    <a:clrScheme name="Custom 7">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Presentation3" id="{0B115B32-BF46-4046-9BDF-1201ED5DA0B4}" vid="{5962B83E-5F01-514D-B054-0910B47419D7}"/>
    </a:ext>
  </a:extLst>
</a:theme>
</file>

<file path=ppt/theme/theme7.xml><?xml version="1.0" encoding="utf-8"?>
<a:theme xmlns:a="http://schemas.openxmlformats.org/drawingml/2006/main" name="M365 Copilot Theme">
  <a:themeElements>
    <a:clrScheme name="Custom 6">
      <a:dk1>
        <a:srgbClr val="000000"/>
      </a:dk1>
      <a:lt1>
        <a:srgbClr val="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8661C5"/>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SP Copilot Template - CONDENSED - Diamond 12/23">
  <a:themeElements>
    <a:clrScheme name="CSR Copilot hybrid">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0078D4"/>
      </a:hlink>
      <a:folHlink>
        <a:srgbClr val="2A446F"/>
      </a:folHlink>
    </a:clrScheme>
    <a:fontScheme name="Microso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9.xml><?xml version="1.0" encoding="utf-8"?>
<a:theme xmlns:a="http://schemas.openxmlformats.org/drawingml/2006/main" name="White Template">
  <a:themeElements>
    <a:clrScheme name="Copilo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60F8D929C4844E88DD04FC432B1C7B" ma:contentTypeVersion="15" ma:contentTypeDescription="Create a new document." ma:contentTypeScope="" ma:versionID="a218da5b647c588289088dbca103b00d">
  <xsd:schema xmlns:xsd="http://www.w3.org/2001/XMLSchema" xmlns:xs="http://www.w3.org/2001/XMLSchema" xmlns:p="http://schemas.microsoft.com/office/2006/metadata/properties" xmlns:ns2="456d9ceb-753b-4687-b044-32f2c6a9d264" xmlns:ns3="d5d3d20d-99fc-41b1-970c-90028ee048d3" targetNamespace="http://schemas.microsoft.com/office/2006/metadata/properties" ma:root="true" ma:fieldsID="e210fd6de354f5ce72b92e2c62588456" ns2:_="" ns3:_="">
    <xsd:import namespace="456d9ceb-753b-4687-b044-32f2c6a9d264"/>
    <xsd:import namespace="d5d3d20d-99fc-41b1-970c-90028ee048d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6d9ceb-753b-4687-b044-32f2c6a9d2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28fa2c3-b102-4787-8df5-b23ef8e8fe5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d3d20d-99fc-41b1-970c-90028ee048d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37b5a51-a643-4f32-8674-8f6c7e778e70}" ma:internalName="TaxCatchAll" ma:showField="CatchAllData" ma:web="d5d3d20d-99fc-41b1-970c-90028ee048d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5d3d20d-99fc-41b1-970c-90028ee048d3" xsi:nil="true"/>
    <lcf76f155ced4ddcb4097134ff3c332f xmlns="456d9ceb-753b-4687-b044-32f2c6a9d264">
      <Terms xmlns="http://schemas.microsoft.com/office/infopath/2007/PartnerControls"/>
    </lcf76f155ced4ddcb4097134ff3c332f>
    <SharedWithUsers xmlns="d5d3d20d-99fc-41b1-970c-90028ee048d3">
      <UserInfo>
        <DisplayName>Kee Song</DisplayName>
        <AccountId>32</AccountId>
        <AccountType/>
      </UserInfo>
      <UserInfo>
        <DisplayName>Paul Caldwell</DisplayName>
        <AccountId>283</AccountId>
        <AccountType/>
      </UserInfo>
      <UserInfo>
        <DisplayName>Kelly Duong</DisplayName>
        <AccountId>258</AccountId>
        <AccountType/>
      </UserInfo>
    </SharedWithUsers>
  </documentManagement>
</p:properties>
</file>

<file path=customXml/itemProps1.xml><?xml version="1.0" encoding="utf-8"?>
<ds:datastoreItem xmlns:ds="http://schemas.openxmlformats.org/officeDocument/2006/customXml" ds:itemID="{BF67D34C-6CD6-4507-83E6-5A842526663B}">
  <ds:schemaRefs>
    <ds:schemaRef ds:uri="http://schemas.microsoft.com/office/2006/metadata/contentType"/>
    <ds:schemaRef ds:uri="http://schemas.microsoft.com/office/2006/metadata/properties/metaAttributes"/>
    <ds:schemaRef ds:uri="http://www.w3.org/2000/xmlns/"/>
    <ds:schemaRef ds:uri="http://www.w3.org/2001/XMLSchema"/>
    <ds:schemaRef ds:uri="456d9ceb-753b-4687-b044-32f2c6a9d264"/>
    <ds:schemaRef ds:uri="d5d3d20d-99fc-41b1-970c-90028ee048d3"/>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77CD407-B608-4B14-A95C-D1456CB932A7}">
  <ds:schemaRefs>
    <ds:schemaRef ds:uri="http://schemas.microsoft.com/sharepoint/v3/contenttype/forms"/>
  </ds:schemaRefs>
</ds:datastoreItem>
</file>

<file path=customXml/itemProps3.xml><?xml version="1.0" encoding="utf-8"?>
<ds:datastoreItem xmlns:ds="http://schemas.openxmlformats.org/officeDocument/2006/customXml" ds:itemID="{77953C83-2A4B-410F-93F8-57447A6D4ECE}">
  <ds:schemaRefs>
    <ds:schemaRef ds:uri="http://schemas.microsoft.com/office/2006/metadata/properties"/>
    <ds:schemaRef ds:uri="http://www.w3.org/2000/xmlns/"/>
    <ds:schemaRef ds:uri="d5d3d20d-99fc-41b1-970c-90028ee048d3"/>
    <ds:schemaRef ds:uri="http://www.w3.org/2001/XMLSchema-instance"/>
    <ds:schemaRef ds:uri="456d9ceb-753b-4687-b044-32f2c6a9d264"/>
    <ds:schemaRef ds:uri="http://schemas.microsoft.com/office/infopath/2007/PartnerControls"/>
  </ds:schemaRefs>
</ds:datastoreItem>
</file>

<file path=docMetadata/LabelInfo.xml><?xml version="1.0" encoding="utf-8"?>
<clbl:labelList xmlns:clbl="http://schemas.microsoft.com/office/2020/mipLabelMetadata">
  <clbl:label id="{f2cd219a-7fef-4855-86b9-76cef3de89bd}" enabled="1" method="Standard" siteId="{6e417ab3-58de-417d-9aaa-da5837716c4c}" removed="0"/>
</clbl:labelList>
</file>

<file path=docProps/app.xml><?xml version="1.0" encoding="utf-8"?>
<Properties xmlns="http://schemas.openxmlformats.org/officeDocument/2006/extended-properties" xmlns:vt="http://schemas.openxmlformats.org/officeDocument/2006/docPropsVTypes">
  <TotalTime>2547</TotalTime>
  <Words>2193</Words>
  <Application>Microsoft Office PowerPoint</Application>
  <PresentationFormat>Widescreen</PresentationFormat>
  <Paragraphs>272</Paragraphs>
  <Slides>42</Slides>
  <Notes>39</Notes>
  <HiddenSlides>1</HiddenSlides>
  <MMClips>1</MMClips>
  <ScaleCrop>false</ScaleCrop>
  <HeadingPairs>
    <vt:vector size="6" baseType="variant">
      <vt:variant>
        <vt:lpstr>Fonts Used</vt:lpstr>
      </vt:variant>
      <vt:variant>
        <vt:i4>19</vt:i4>
      </vt:variant>
      <vt:variant>
        <vt:lpstr>Theme</vt:lpstr>
      </vt:variant>
      <vt:variant>
        <vt:i4>10</vt:i4>
      </vt:variant>
      <vt:variant>
        <vt:lpstr>Slide Titles</vt:lpstr>
      </vt:variant>
      <vt:variant>
        <vt:i4>42</vt:i4>
      </vt:variant>
    </vt:vector>
  </HeadingPairs>
  <TitlesOfParts>
    <vt:vector size="71" baseType="lpstr">
      <vt:lpstr>-apple-system</vt:lpstr>
      <vt:lpstr>Aptos</vt:lpstr>
      <vt:lpstr>Arial</vt:lpstr>
      <vt:lpstr>Calibri</vt:lpstr>
      <vt:lpstr>Century Gothic</vt:lpstr>
      <vt:lpstr>Consolas</vt:lpstr>
      <vt:lpstr>inherit</vt:lpstr>
      <vt:lpstr>Montserrat</vt:lpstr>
      <vt:lpstr>Montserrat Black</vt:lpstr>
      <vt:lpstr>Roboto</vt:lpstr>
      <vt:lpstr>Roboto Light</vt:lpstr>
      <vt:lpstr>Segoe Sans</vt:lpstr>
      <vt:lpstr>Segoe Sans Display</vt:lpstr>
      <vt:lpstr>Segoe Sans Display Semibold</vt:lpstr>
      <vt:lpstr>Segoe Sans Small</vt:lpstr>
      <vt:lpstr>Segoe UI</vt:lpstr>
      <vt:lpstr>Segoe UI Semibold</vt:lpstr>
      <vt:lpstr>Segoe UI Semilight</vt:lpstr>
      <vt:lpstr>Wingdings</vt:lpstr>
      <vt:lpstr>Office Theme</vt:lpstr>
      <vt:lpstr>LIGHT GRAY TEMPLATE</vt:lpstr>
      <vt:lpstr>1_CSP Copilot Template - CONDENSED - Diamond 12/23</vt:lpstr>
      <vt:lpstr>Custom Design</vt:lpstr>
      <vt:lpstr>2_Black Template</vt:lpstr>
      <vt:lpstr>3_White template</vt:lpstr>
      <vt:lpstr>M365 Copilot Theme</vt:lpstr>
      <vt:lpstr>CSP Copilot Template - CONDENSED - Diamond 12/23</vt:lpstr>
      <vt:lpstr>White Template</vt:lpstr>
      <vt:lpstr>2_CSP Template Diamond 07/23</vt:lpstr>
      <vt:lpstr>Dicker Data Webinar  E:27 Updates to Microsoft Partner Benefits and FY25 Solution Assessments</vt:lpstr>
      <vt:lpstr>Agenda</vt:lpstr>
      <vt:lpstr>News</vt:lpstr>
      <vt:lpstr>PowerPoint Presentation</vt:lpstr>
      <vt:lpstr>PowerPoint Presentation</vt:lpstr>
      <vt:lpstr>Copilot Webinars</vt:lpstr>
      <vt:lpstr>PowerPoint Presentation</vt:lpstr>
      <vt:lpstr>PowerPoint Presentation</vt:lpstr>
      <vt:lpstr>Learn</vt:lpstr>
      <vt:lpstr>Learn</vt:lpstr>
      <vt:lpstr>PowerPoint Presentation</vt:lpstr>
      <vt:lpstr>PowerPoint Presentation</vt:lpstr>
      <vt:lpstr>Microsoft AI Cloud Partner Program Benefits Update</vt:lpstr>
      <vt:lpstr>Benefits built for your business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FY25 SMB Desk Solution Assessments</vt:lpstr>
      <vt:lpstr>Increasing partner profitability with the NEW SMB Desk</vt:lpstr>
      <vt:lpstr>SMB Solution Assessment Overview</vt:lpstr>
      <vt:lpstr>Security Assessment Types</vt:lpstr>
      <vt:lpstr>Self-Serve Copilot Assessment</vt:lpstr>
      <vt:lpstr>Rapid Migration Assessment</vt:lpstr>
      <vt:lpstr>Rapid Security Assessment</vt:lpstr>
      <vt:lpstr>SMB Desk Assessment Process for Partners</vt:lpstr>
      <vt:lpstr>Rapid Security Assessment | Estimated Timeline</vt:lpstr>
      <vt:lpstr>Flyers and Sample Reports</vt:lpstr>
      <vt:lpstr>Nominate Today!</vt:lpstr>
      <vt:lpstr>Links</vt:lpstr>
      <vt:lpstr>Dicker Data Webinar  Thank you</vt:lpstr>
    </vt:vector>
  </TitlesOfParts>
  <Company>Dicker Data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Kayla Yates</dc:creator>
  <cp:lastModifiedBy>Andrew O'Young</cp:lastModifiedBy>
  <cp:revision>6</cp:revision>
  <dcterms:created xsi:type="dcterms:W3CDTF">2024-02-08T21:30:36Z</dcterms:created>
  <dcterms:modified xsi:type="dcterms:W3CDTF">2024-08-21T01:01:59Z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2cd219a-7fef-4855-86b9-76cef3de89bd_Enabled">
    <vt:lpwstr>true</vt:lpwstr>
  </property>
  <property fmtid="{D5CDD505-2E9C-101B-9397-08002B2CF9AE}" pid="3" name="MSIP_Label_f2cd219a-7fef-4855-86b9-76cef3de89bd_SetDate">
    <vt:lpwstr>2024-02-08T23:36:26Z</vt:lpwstr>
  </property>
  <property fmtid="{D5CDD505-2E9C-101B-9397-08002B2CF9AE}" pid="4" name="MSIP_Label_f2cd219a-7fef-4855-86b9-76cef3de89bd_Method">
    <vt:lpwstr>Standard</vt:lpwstr>
  </property>
  <property fmtid="{D5CDD505-2E9C-101B-9397-08002B2CF9AE}" pid="5" name="MSIP_Label_f2cd219a-7fef-4855-86b9-76cef3de89bd_Name">
    <vt:lpwstr>General</vt:lpwstr>
  </property>
  <property fmtid="{D5CDD505-2E9C-101B-9397-08002B2CF9AE}" pid="6" name="MSIP_Label_f2cd219a-7fef-4855-86b9-76cef3de89bd_SiteId">
    <vt:lpwstr>6e417ab3-58de-417d-9aaa-da5837716c4c</vt:lpwstr>
  </property>
  <property fmtid="{D5CDD505-2E9C-101B-9397-08002B2CF9AE}" pid="7" name="MSIP_Label_f2cd219a-7fef-4855-86b9-76cef3de89bd_ActionId">
    <vt:lpwstr>fee6e613-bff1-4296-9bf6-2b780c790bbf</vt:lpwstr>
  </property>
  <property fmtid="{D5CDD505-2E9C-101B-9397-08002B2CF9AE}" pid="8" name="MSIP_Label_f2cd219a-7fef-4855-86b9-76cef3de89bd_ContentBits">
    <vt:lpwstr>0</vt:lpwstr>
  </property>
  <property fmtid="{D5CDD505-2E9C-101B-9397-08002B2CF9AE}" pid="9" name="ContentTypeId">
    <vt:lpwstr>0x010100B560F8D929C4844E88DD04FC432B1C7B</vt:lpwstr>
  </property>
  <property fmtid="{D5CDD505-2E9C-101B-9397-08002B2CF9AE}" pid="10" name="MediaServiceImageTags">
    <vt:lpwstr/>
  </property>
</Properties>
</file>