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8" r:id="rId6"/>
    <p:sldMasterId id="2147483697" r:id="rId7"/>
    <p:sldMasterId id="2147483699" r:id="rId8"/>
  </p:sldMasterIdLst>
  <p:notesMasterIdLst>
    <p:notesMasterId r:id="rId31"/>
  </p:notesMasterIdLst>
  <p:sldIdLst>
    <p:sldId id="263" r:id="rId9"/>
    <p:sldId id="258" r:id="rId10"/>
    <p:sldId id="264" r:id="rId11"/>
    <p:sldId id="2147483381" r:id="rId12"/>
    <p:sldId id="2147481421" r:id="rId13"/>
    <p:sldId id="2147483383" r:id="rId14"/>
    <p:sldId id="2147483385" r:id="rId15"/>
    <p:sldId id="2147483384" r:id="rId16"/>
    <p:sldId id="2076136169" r:id="rId17"/>
    <p:sldId id="2076136175" r:id="rId18"/>
    <p:sldId id="2076136176" r:id="rId19"/>
    <p:sldId id="2076136177" r:id="rId20"/>
    <p:sldId id="2076136178" r:id="rId21"/>
    <p:sldId id="2076136174" r:id="rId22"/>
    <p:sldId id="269" r:id="rId23"/>
    <p:sldId id="270" r:id="rId24"/>
    <p:sldId id="259" r:id="rId25"/>
    <p:sldId id="260" r:id="rId26"/>
    <p:sldId id="261" r:id="rId27"/>
    <p:sldId id="265" r:id="rId28"/>
    <p:sldId id="266" r:id="rId29"/>
    <p:sldId id="2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5225"/>
    <a:srgbClr val="289ED8"/>
    <a:srgbClr val="10384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393" autoAdjust="0"/>
  </p:normalViewPr>
  <p:slideViewPr>
    <p:cSldViewPr snapToGrid="0">
      <p:cViewPr varScale="1">
        <p:scale>
          <a:sx n="67" d="100"/>
          <a:sy n="67" d="100"/>
        </p:scale>
        <p:origin x="22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ableStyles" Target="tableStyles.xml"/><Relationship Id="rId8" Type="http://schemas.openxmlformats.org/officeDocument/2006/relationships/slideMaster" Target="slideMasters/slideMaster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A09E-956C-400C-AD54-C00FED51227C}" type="datetimeFigureOut">
              <a:rPr lang="en-AU" smtClean="0"/>
              <a:t>7/06/2024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E68B3-A1FE-4367-B7EC-594F9F4C4465}" type="slidenum">
              <a:rPr lang="en-AU" smtClean="0"/>
              <a:t>‹#›</a:t>
            </a:fld>
            <a:endParaRPr lang="en-AU"/>
          </a:p>
        </p:txBody>
      </p:sp>
    </p:spTree>
    <p:extLst>
      <p:ext uri="{BB962C8B-B14F-4D97-AF65-F5344CB8AC3E}">
        <p14:creationId xmlns:p14="http://schemas.microsoft.com/office/powerpoint/2010/main" val="1645998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techcommunity.microsoft.com/t5/copilot-for-microsoft-365/what-s-new-in-copilot-may-2024/ba-p/415544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Thank you for joining will start shortly</a:t>
            </a:r>
          </a:p>
          <a:p>
            <a:r>
              <a:rPr lang="en-AU"/>
              <a:t> </a:t>
            </a:r>
            <a:endParaRPr lang="en-AU" dirty="0"/>
          </a:p>
          <a:p>
            <a:r>
              <a:rPr lang="en-AU" b="1" dirty="0"/>
              <a:t>MAKE SURE RECORDING IS ON </a:t>
            </a:r>
          </a:p>
        </p:txBody>
      </p:sp>
      <p:sp>
        <p:nvSpPr>
          <p:cNvPr id="4" name="Slide Number Placeholder 3"/>
          <p:cNvSpPr>
            <a:spLocks noGrp="1"/>
          </p:cNvSpPr>
          <p:nvPr>
            <p:ph type="sldNum" sz="quarter" idx="5"/>
          </p:nvPr>
        </p:nvSpPr>
        <p:spPr/>
        <p:txBody>
          <a:bodyPr/>
          <a:lstStyle/>
          <a:p>
            <a:fld id="{EEDE68B3-A1FE-4367-B7EC-594F9F4C4465}" type="slidenum">
              <a:rPr lang="en-AU" smtClean="0"/>
              <a:t>1</a:t>
            </a:fld>
            <a:endParaRPr lang="en-AU"/>
          </a:p>
        </p:txBody>
      </p:sp>
    </p:spTree>
    <p:extLst>
      <p:ext uri="{BB962C8B-B14F-4D97-AF65-F5344CB8AC3E}">
        <p14:creationId xmlns:p14="http://schemas.microsoft.com/office/powerpoint/2010/main" val="2264816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dirty="0">
                <a:solidFill>
                  <a:srgbClr val="666666"/>
                </a:solidFill>
                <a:effectLst/>
                <a:highlight>
                  <a:srgbClr val="DDE3E5"/>
                </a:highlight>
                <a:latin typeface="Open Sans" panose="020B0606030504020204" pitchFamily="34" charset="0"/>
              </a:rPr>
              <a:t>Designed specifically for MSPs, and available exclusively through Dicker Data here in NZ </a:t>
            </a:r>
            <a:r>
              <a:rPr lang="en-AU" b="0" i="0" dirty="0" err="1">
                <a:solidFill>
                  <a:srgbClr val="666666"/>
                </a:solidFill>
                <a:effectLst/>
                <a:highlight>
                  <a:srgbClr val="DDE3E5"/>
                </a:highlight>
                <a:latin typeface="Open Sans" panose="020B0606030504020204" pitchFamily="34" charset="0"/>
              </a:rPr>
              <a:t>EcpPro</a:t>
            </a:r>
            <a:r>
              <a:rPr lang="en-AU" b="0" i="0" dirty="0">
                <a:solidFill>
                  <a:srgbClr val="666666"/>
                </a:solidFill>
                <a:effectLst/>
                <a:highlight>
                  <a:srgbClr val="DDE3E5"/>
                </a:highlight>
                <a:latin typeface="Open Sans" panose="020B0606030504020204" pitchFamily="34" charset="0"/>
              </a:rPr>
              <a:t> is a thoughtful blend of functionality and simplicity, helping you deliver better service to clients while also boosting your profitability. </a:t>
            </a:r>
          </a:p>
          <a:p>
            <a:endParaRPr lang="en-AU" b="0" i="0" dirty="0">
              <a:solidFill>
                <a:srgbClr val="666666"/>
              </a:solidFill>
              <a:effectLst/>
              <a:highlight>
                <a:srgbClr val="DDE3E5"/>
              </a:highlight>
              <a:latin typeface="Open Sans" panose="020B0606030504020204" pitchFamily="34" charset="0"/>
            </a:endParaRPr>
          </a:p>
          <a:p>
            <a:r>
              <a:rPr lang="en-AU" b="0" i="0" dirty="0" err="1">
                <a:solidFill>
                  <a:srgbClr val="666666"/>
                </a:solidFill>
                <a:effectLst/>
                <a:highlight>
                  <a:srgbClr val="DDE3E5"/>
                </a:highlight>
                <a:latin typeface="Open Sans" panose="020B0606030504020204" pitchFamily="34" charset="0"/>
              </a:rPr>
              <a:t>EcpPro</a:t>
            </a:r>
            <a:r>
              <a:rPr lang="en-AU" b="0" i="0" dirty="0">
                <a:solidFill>
                  <a:srgbClr val="666666"/>
                </a:solidFill>
                <a:effectLst/>
                <a:highlight>
                  <a:srgbClr val="DDE3E5"/>
                </a:highlight>
                <a:latin typeface="Open Sans" panose="020B0606030504020204" pitchFamily="34" charset="0"/>
              </a:rPr>
              <a:t> can offer a more streamlined way to manage your tenants across, M365, On-Prem &amp; Azure. By consolidating a wide variety of functions, </a:t>
            </a:r>
            <a:r>
              <a:rPr lang="en-AU" b="0" i="0" dirty="0" err="1">
                <a:solidFill>
                  <a:srgbClr val="666666"/>
                </a:solidFill>
                <a:effectLst/>
                <a:highlight>
                  <a:srgbClr val="DDE3E5"/>
                </a:highlight>
                <a:latin typeface="Open Sans" panose="020B0606030504020204" pitchFamily="34" charset="0"/>
              </a:rPr>
              <a:t>EcpPro</a:t>
            </a:r>
            <a:r>
              <a:rPr lang="en-AU" b="0" i="0" dirty="0">
                <a:solidFill>
                  <a:srgbClr val="666666"/>
                </a:solidFill>
                <a:effectLst/>
                <a:highlight>
                  <a:srgbClr val="DDE3E5"/>
                </a:highlight>
                <a:latin typeface="Open Sans" panose="020B0606030504020204" pitchFamily="34" charset="0"/>
              </a:rPr>
              <a:t> significantly reduces the need for service desk personnel to juggle multiple websites and applications, leading to fewer mistakes and quicker issue resolution for your customers.</a:t>
            </a:r>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10</a:t>
            </a:fld>
            <a:endParaRPr lang="en-AU"/>
          </a:p>
        </p:txBody>
      </p:sp>
    </p:spTree>
    <p:extLst>
      <p:ext uri="{BB962C8B-B14F-4D97-AF65-F5344CB8AC3E}">
        <p14:creationId xmlns:p14="http://schemas.microsoft.com/office/powerpoint/2010/main" val="270914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Now to take us through a bit of a demo on some of the functionality that </a:t>
            </a:r>
            <a:r>
              <a:rPr lang="en-AU" dirty="0" err="1"/>
              <a:t>EcpPro</a:t>
            </a:r>
            <a:r>
              <a:rPr lang="en-AU" dirty="0"/>
              <a:t> can offer, I’m pleased to introduce Ryan </a:t>
            </a:r>
            <a:r>
              <a:rPr lang="en-AU" dirty="0" err="1"/>
              <a:t>Macnamee</a:t>
            </a:r>
            <a:r>
              <a:rPr lang="en-AU" dirty="0"/>
              <a:t>, the CTO of </a:t>
            </a:r>
            <a:r>
              <a:rPr lang="en-AU" dirty="0" err="1"/>
              <a:t>EcpPro</a:t>
            </a:r>
            <a:r>
              <a:rPr lang="en-AU" dirty="0"/>
              <a:t>. </a:t>
            </a:r>
          </a:p>
          <a:p>
            <a:endParaRPr lang="en-AU" dirty="0"/>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11</a:t>
            </a:fld>
            <a:endParaRPr lang="en-AU"/>
          </a:p>
        </p:txBody>
      </p:sp>
    </p:spTree>
    <p:extLst>
      <p:ext uri="{BB962C8B-B14F-4D97-AF65-F5344CB8AC3E}">
        <p14:creationId xmlns:p14="http://schemas.microsoft.com/office/powerpoint/2010/main" val="2875813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13</a:t>
            </a:fld>
            <a:endParaRPr lang="en-AU"/>
          </a:p>
        </p:txBody>
      </p:sp>
    </p:spTree>
    <p:extLst>
      <p:ext uri="{BB962C8B-B14F-4D97-AF65-F5344CB8AC3E}">
        <p14:creationId xmlns:p14="http://schemas.microsoft.com/office/powerpoint/2010/main" val="3387616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Thank you for your attendance and if you have any questions we will stop recording. Feel free to ask in the chat window.</a:t>
            </a:r>
          </a:p>
          <a:p>
            <a:endParaRPr lang="en-AU"/>
          </a:p>
          <a:p>
            <a:r>
              <a:rPr lang="en-AU"/>
              <a:t>HOW CAN WE HELP?</a:t>
            </a:r>
          </a:p>
        </p:txBody>
      </p:sp>
      <p:sp>
        <p:nvSpPr>
          <p:cNvPr id="4" name="Slide Number Placeholder 3"/>
          <p:cNvSpPr>
            <a:spLocks noGrp="1"/>
          </p:cNvSpPr>
          <p:nvPr>
            <p:ph type="sldNum" sz="quarter" idx="5"/>
          </p:nvPr>
        </p:nvSpPr>
        <p:spPr/>
        <p:txBody>
          <a:bodyPr/>
          <a:lstStyle/>
          <a:p>
            <a:fld id="{EEDE68B3-A1FE-4367-B7EC-594F9F4C4465}" type="slidenum">
              <a:rPr lang="en-AU" smtClean="0"/>
              <a:t>14</a:t>
            </a:fld>
            <a:endParaRPr lang="en-AU"/>
          </a:p>
        </p:txBody>
      </p:sp>
    </p:spTree>
    <p:extLst>
      <p:ext uri="{BB962C8B-B14F-4D97-AF65-F5344CB8AC3E}">
        <p14:creationId xmlns:p14="http://schemas.microsoft.com/office/powerpoint/2010/main" val="306409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18</a:t>
            </a:fld>
            <a:endParaRPr lang="en-AU"/>
          </a:p>
        </p:txBody>
      </p:sp>
    </p:spTree>
    <p:extLst>
      <p:ext uri="{BB962C8B-B14F-4D97-AF65-F5344CB8AC3E}">
        <p14:creationId xmlns:p14="http://schemas.microsoft.com/office/powerpoint/2010/main" val="94563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Welcome to </a:t>
            </a:r>
            <a:r>
              <a:rPr lang="en-AU" dirty="0" err="1"/>
              <a:t>Opoint</a:t>
            </a:r>
            <a:r>
              <a:rPr lang="en-AU" dirty="0"/>
              <a:t> 2024, Happy New year. If you are joining for the first time welcome and thank you, we hope that you find the next 30 mins informative and possibly a little entertaining. </a:t>
            </a:r>
          </a:p>
          <a:p>
            <a:endParaRPr lang="en-AU" dirty="0"/>
          </a:p>
          <a:p>
            <a:r>
              <a:rPr lang="en-AU" dirty="0"/>
              <a:t>If you have attended our previous </a:t>
            </a:r>
            <a:r>
              <a:rPr lang="en-AU" dirty="0" err="1"/>
              <a:t>onpoints</a:t>
            </a:r>
            <a:r>
              <a:rPr lang="en-AU" dirty="0"/>
              <a:t> welcome back and thanks for all your support. You will find this year we are doing things a little different this year. More about that in a moment.</a:t>
            </a:r>
          </a:p>
          <a:p>
            <a:r>
              <a:rPr lang="en-AU" dirty="0"/>
              <a:t>Then we do a quick catchup on our carefully hand curated Microsoft relevant news for the previous week, </a:t>
            </a:r>
          </a:p>
          <a:p>
            <a:r>
              <a:rPr lang="en-AU" dirty="0"/>
              <a:t>Followed by the subject de </a:t>
            </a:r>
            <a:r>
              <a:rPr lang="fr-FR" dirty="0"/>
              <a:t>semaine</a:t>
            </a:r>
            <a:r>
              <a:rPr lang="en-AU" dirty="0"/>
              <a:t> (week in English) today we will explain on why you should choose Dicker Data as your Distributor and the benefits of being a Dicker Partner.</a:t>
            </a:r>
          </a:p>
          <a:p>
            <a:r>
              <a:rPr lang="en-AU" dirty="0"/>
              <a:t>Then we close out with an open Q&amp;A session /prize draw</a:t>
            </a:r>
          </a:p>
          <a:p>
            <a:endParaRPr lang="en-AU" dirty="0"/>
          </a:p>
          <a:p>
            <a:r>
              <a:rPr lang="en-AU" dirty="0"/>
              <a:t>For those of you new to </a:t>
            </a:r>
            <a:r>
              <a:rPr lang="en-AU" dirty="0" err="1"/>
              <a:t>Powerpoint</a:t>
            </a:r>
            <a:r>
              <a:rPr lang="en-AU" dirty="0"/>
              <a:t> live. A quick familiarisation, We welcome your reactions using the emotion icon at the top right of your screens. Please ask questions in the chat window during the call. We will invite you to come off mute at the end of the call if you would prefer to ask your question out loud.  During the call, please ensure you are on mute, and your video is turned off.</a:t>
            </a:r>
          </a:p>
          <a:p>
            <a:endParaRPr lang="en-AU" dirty="0"/>
          </a:p>
          <a:p>
            <a:r>
              <a:rPr lang="en-AU" dirty="0"/>
              <a:t>All links to sites are available by clicking on the link in the slide or will be posted to the chat window. We recommend you click on all relevant links and then review post call.</a:t>
            </a:r>
          </a:p>
          <a:p>
            <a:endParaRPr lang="en-AU" dirty="0"/>
          </a:p>
          <a:p>
            <a:r>
              <a:rPr lang="en-AU" dirty="0"/>
              <a:t>Calls will be recorded and made available post call, The teams generated recording will not be available external so don’t panic we will make the recording available to you later . </a:t>
            </a:r>
          </a:p>
          <a:p>
            <a:r>
              <a:rPr lang="en-AU" dirty="0"/>
              <a:t>Participation in these calls means that you agree to </a:t>
            </a:r>
            <a:r>
              <a:rPr lang="en-AU" dirty="0" err="1"/>
              <a:t>Microsofts</a:t>
            </a:r>
            <a:r>
              <a:rPr lang="en-AU" dirty="0"/>
              <a:t> terms and conditions for digital meetings a link is available on this slide should you wish to review these. or to test the live link feature</a:t>
            </a:r>
          </a:p>
          <a:p>
            <a:endParaRPr lang="en-AU" dirty="0"/>
          </a:p>
          <a:p>
            <a:r>
              <a:rPr lang="en-AU" dirty="0"/>
              <a:t>Introduce speakers Role and location </a:t>
            </a:r>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2</a:t>
            </a:fld>
            <a:endParaRPr lang="en-AU"/>
          </a:p>
        </p:txBody>
      </p:sp>
    </p:spTree>
    <p:extLst>
      <p:ext uri="{BB962C8B-B14F-4D97-AF65-F5344CB8AC3E}">
        <p14:creationId xmlns:p14="http://schemas.microsoft.com/office/powerpoint/2010/main" val="2143315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But First The News. This is the section which is a concise update of relevant information, or opportunities compiled by Dickers subject matter experts. Who attend those early morning calls, wade through endless emails, yammer messages etc so you don’t have to</a:t>
            </a:r>
          </a:p>
        </p:txBody>
      </p:sp>
      <p:sp>
        <p:nvSpPr>
          <p:cNvPr id="4" name="Slide Number Placeholder 3"/>
          <p:cNvSpPr>
            <a:spLocks noGrp="1"/>
          </p:cNvSpPr>
          <p:nvPr>
            <p:ph type="sldNum" sz="quarter" idx="5"/>
          </p:nvPr>
        </p:nvSpPr>
        <p:spPr/>
        <p:txBody>
          <a:bodyPr/>
          <a:lstStyle/>
          <a:p>
            <a:fld id="{EEDE68B3-A1FE-4367-B7EC-594F9F4C4465}" type="slidenum">
              <a:rPr lang="en-AU" smtClean="0"/>
              <a:t>3</a:t>
            </a:fld>
            <a:endParaRPr lang="en-AU"/>
          </a:p>
        </p:txBody>
      </p:sp>
    </p:spTree>
    <p:extLst>
      <p:ext uri="{BB962C8B-B14F-4D97-AF65-F5344CB8AC3E}">
        <p14:creationId xmlns:p14="http://schemas.microsoft.com/office/powerpoint/2010/main" val="2327777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NZ only registration link click on venues</a:t>
            </a:r>
          </a:p>
        </p:txBody>
      </p:sp>
      <p:sp>
        <p:nvSpPr>
          <p:cNvPr id="4" name="Slide Number Placeholder 3"/>
          <p:cNvSpPr>
            <a:spLocks noGrp="1"/>
          </p:cNvSpPr>
          <p:nvPr>
            <p:ph type="sldNum" sz="quarter" idx="5"/>
          </p:nvPr>
        </p:nvSpPr>
        <p:spPr/>
        <p:txBody>
          <a:bodyPr/>
          <a:lstStyle/>
          <a:p>
            <a:fld id="{EEDE68B3-A1FE-4367-B7EC-594F9F4C4465}" type="slidenum">
              <a:rPr lang="en-AU" smtClean="0"/>
              <a:t>4</a:t>
            </a:fld>
            <a:endParaRPr lang="en-AU"/>
          </a:p>
        </p:txBody>
      </p:sp>
    </p:spTree>
    <p:extLst>
      <p:ext uri="{BB962C8B-B14F-4D97-AF65-F5344CB8AC3E}">
        <p14:creationId xmlns:p14="http://schemas.microsoft.com/office/powerpoint/2010/main" val="1635626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ANZ Final chance 220 attendees last time. </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What’s New in Copilot | May 2024 - Microsoft Community Hub</a:t>
            </a:r>
            <a:endParaRPr lang="en-AU" dirty="0"/>
          </a:p>
          <a:p>
            <a:endParaRPr lang="en-AU" dirty="0"/>
          </a:p>
        </p:txBody>
      </p:sp>
      <p:sp>
        <p:nvSpPr>
          <p:cNvPr id="4" name="Slide Number Placeholder 3"/>
          <p:cNvSpPr>
            <a:spLocks noGrp="1"/>
          </p:cNvSpPr>
          <p:nvPr>
            <p:ph type="sldNum" sz="quarter" idx="5"/>
          </p:nvPr>
        </p:nvSpPr>
        <p:spPr/>
        <p:txBody>
          <a:bodyPr/>
          <a:lstStyle/>
          <a:p>
            <a:fld id="{EEDE68B3-A1FE-4367-B7EC-594F9F4C4465}" type="slidenum">
              <a:rPr lang="en-AU" smtClean="0"/>
              <a:t>5</a:t>
            </a:fld>
            <a:endParaRPr lang="en-AU"/>
          </a:p>
        </p:txBody>
      </p:sp>
    </p:spTree>
    <p:extLst>
      <p:ext uri="{BB962C8B-B14F-4D97-AF65-F5344CB8AC3E}">
        <p14:creationId xmlns:p14="http://schemas.microsoft.com/office/powerpoint/2010/main" val="1423794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Congratulations to our very own Lauren, on being a co-organiser for NZ’s copilot user group. If you would like to register to attend either in person in Auckland or online click on the logo</a:t>
            </a:r>
          </a:p>
        </p:txBody>
      </p:sp>
      <p:sp>
        <p:nvSpPr>
          <p:cNvPr id="4" name="Slide Number Placeholder 3"/>
          <p:cNvSpPr>
            <a:spLocks noGrp="1"/>
          </p:cNvSpPr>
          <p:nvPr>
            <p:ph type="sldNum" sz="quarter" idx="5"/>
          </p:nvPr>
        </p:nvSpPr>
        <p:spPr/>
        <p:txBody>
          <a:bodyPr/>
          <a:lstStyle/>
          <a:p>
            <a:fld id="{EEDE68B3-A1FE-4367-B7EC-594F9F4C4465}" type="slidenum">
              <a:rPr lang="en-AU" smtClean="0"/>
              <a:t>6</a:t>
            </a:fld>
            <a:endParaRPr lang="en-AU"/>
          </a:p>
        </p:txBody>
      </p:sp>
    </p:spTree>
    <p:extLst>
      <p:ext uri="{BB962C8B-B14F-4D97-AF65-F5344CB8AC3E}">
        <p14:creationId xmlns:p14="http://schemas.microsoft.com/office/powerpoint/2010/main" val="1654593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Overnight, Microsoft have announced Microsoft Dynamics 365 Contact Centre, a Copilot-first contact centre solution. </a:t>
            </a:r>
          </a:p>
          <a:p>
            <a:endParaRPr lang="en-AU" dirty="0"/>
          </a:p>
          <a:p>
            <a:r>
              <a:rPr lang="en-AU" dirty="0"/>
              <a:t>This is due to go Generally Available on July the 1</a:t>
            </a:r>
            <a:r>
              <a:rPr lang="en-AU" baseline="30000" dirty="0"/>
              <a:t>st</a:t>
            </a:r>
            <a:r>
              <a:rPr lang="en-AU" dirty="0"/>
              <a:t>, and is a standalone Contact Centre as a Service solution that can integrate with your preferred CRM System or custom apps, so customers no longer have to be running Dynamics CRM which significantly expands the opportunity for this solution. </a:t>
            </a:r>
          </a:p>
          <a:p>
            <a:endParaRPr lang="en-AU" dirty="0"/>
          </a:p>
          <a:p>
            <a:r>
              <a:rPr lang="en-AU" dirty="0"/>
              <a:t>There is a quick sizzle video, so let’s check it out. </a:t>
            </a:r>
          </a:p>
        </p:txBody>
      </p:sp>
      <p:sp>
        <p:nvSpPr>
          <p:cNvPr id="4" name="Slide Number Placeholder 3"/>
          <p:cNvSpPr>
            <a:spLocks noGrp="1"/>
          </p:cNvSpPr>
          <p:nvPr>
            <p:ph type="sldNum" sz="quarter" idx="5"/>
          </p:nvPr>
        </p:nvSpPr>
        <p:spPr/>
        <p:txBody>
          <a:bodyPr/>
          <a:lstStyle/>
          <a:p>
            <a:fld id="{EEDE68B3-A1FE-4367-B7EC-594F9F4C4465}" type="slidenum">
              <a:rPr lang="en-AU" smtClean="0"/>
              <a:t>7</a:t>
            </a:fld>
            <a:endParaRPr lang="en-AU"/>
          </a:p>
        </p:txBody>
      </p:sp>
    </p:spTree>
    <p:extLst>
      <p:ext uri="{BB962C8B-B14F-4D97-AF65-F5344CB8AC3E}">
        <p14:creationId xmlns:p14="http://schemas.microsoft.com/office/powerpoint/2010/main" val="221354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have stock – 60 Pro Pro9s remaining, as we understand it – last in country and no more are expected to land so grab a bit of a deal before the end of the month </a:t>
            </a:r>
          </a:p>
        </p:txBody>
      </p:sp>
      <p:sp>
        <p:nvSpPr>
          <p:cNvPr id="4" name="Slide Number Placeholder 3"/>
          <p:cNvSpPr>
            <a:spLocks noGrp="1"/>
          </p:cNvSpPr>
          <p:nvPr>
            <p:ph type="sldNum" sz="quarter" idx="5"/>
          </p:nvPr>
        </p:nvSpPr>
        <p:spPr/>
        <p:txBody>
          <a:bodyPr/>
          <a:lstStyle/>
          <a:p>
            <a:fld id="{EEDE68B3-A1FE-4367-B7EC-594F9F4C4465}" type="slidenum">
              <a:rPr lang="en-AU" smtClean="0"/>
              <a:t>8</a:t>
            </a:fld>
            <a:endParaRPr lang="en-AU"/>
          </a:p>
        </p:txBody>
      </p:sp>
    </p:spTree>
    <p:extLst>
      <p:ext uri="{BB962C8B-B14F-4D97-AF65-F5344CB8AC3E}">
        <p14:creationId xmlns:p14="http://schemas.microsoft.com/office/powerpoint/2010/main" val="2768525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EDE68B3-A1FE-4367-B7EC-594F9F4C4465}" type="slidenum">
              <a:rPr lang="en-AU" smtClean="0"/>
              <a:t>9</a:t>
            </a:fld>
            <a:endParaRPr lang="en-AU"/>
          </a:p>
        </p:txBody>
      </p:sp>
    </p:spTree>
    <p:extLst>
      <p:ext uri="{BB962C8B-B14F-4D97-AF65-F5344CB8AC3E}">
        <p14:creationId xmlns:p14="http://schemas.microsoft.com/office/powerpoint/2010/main" val="27091406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1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Master" Target="../slideMasters/slideMaster5.xml"/><Relationship Id="rId4" Type="http://schemas.openxmlformats.org/officeDocument/2006/relationships/image" Target="../media/image48.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Master" Target="../slideMasters/slideMaster5.xml"/><Relationship Id="rId5" Type="http://schemas.openxmlformats.org/officeDocument/2006/relationships/image" Target="../media/image52.jpeg"/><Relationship Id="rId4" Type="http://schemas.openxmlformats.org/officeDocument/2006/relationships/image" Target="../media/image51.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0.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Master" Target="../slideMasters/slideMaster5.xml"/><Relationship Id="rId4" Type="http://schemas.openxmlformats.org/officeDocument/2006/relationships/image" Target="../media/image57.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Master" Target="../slideMasters/slideMaster5.xml"/><Relationship Id="rId5" Type="http://schemas.openxmlformats.org/officeDocument/2006/relationships/image" Target="../media/image61.jpeg"/><Relationship Id="rId4" Type="http://schemas.openxmlformats.org/officeDocument/2006/relationships/image" Target="../media/image6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Master" Target="../slideMasters/slideMaster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4" Type="http://schemas.openxmlformats.org/officeDocument/2006/relationships/image" Target="../media/image6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Master" Target="../slideMasters/slideMaster5.xml"/><Relationship Id="rId5" Type="http://schemas.openxmlformats.org/officeDocument/2006/relationships/image" Target="../media/image70.jpeg"/><Relationship Id="rId4" Type="http://schemas.openxmlformats.org/officeDocument/2006/relationships/image" Target="../media/image69.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Master" Target="../slideMasters/slideMaster5.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6.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11" Type="http://schemas.openxmlformats.org/officeDocument/2006/relationships/image" Target="../media/image24.svg"/><Relationship Id="rId5" Type="http://schemas.openxmlformats.org/officeDocument/2006/relationships/image" Target="../media/image15.svg"/><Relationship Id="rId15" Type="http://schemas.openxmlformats.org/officeDocument/2006/relationships/image" Target="../media/image28.svg"/><Relationship Id="rId10" Type="http://schemas.openxmlformats.org/officeDocument/2006/relationships/image" Target="../media/image23.png"/><Relationship Id="rId4" Type="http://schemas.openxmlformats.org/officeDocument/2006/relationships/image" Target="../media/image14.png"/><Relationship Id="rId9" Type="http://schemas.openxmlformats.org/officeDocument/2006/relationships/image" Target="../media/image22.svg"/><Relationship Id="rId14" Type="http://schemas.openxmlformats.org/officeDocument/2006/relationships/image" Target="../media/image27.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0.svg"/><Relationship Id="rId7" Type="http://schemas.openxmlformats.org/officeDocument/2006/relationships/image" Target="../media/image15.sv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6.svg"/><Relationship Id="rId4" Type="http://schemas.openxmlformats.org/officeDocument/2006/relationships/image" Target="../media/image12.png"/><Relationship Id="rId9" Type="http://schemas.openxmlformats.org/officeDocument/2006/relationships/image" Target="../media/image18.sv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svg"/><Relationship Id="rId7" Type="http://schemas.openxmlformats.org/officeDocument/2006/relationships/image" Target="../media/image18.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5.svg"/><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room with people sitting at tables&#10;&#10;Description automatically generated">
            <a:extLst>
              <a:ext uri="{FF2B5EF4-FFF2-40B4-BE49-F238E27FC236}">
                <a16:creationId xmlns:a16="http://schemas.microsoft.com/office/drawing/2014/main" id="{7805FF50-A919-E01B-5D74-B2D5C9502F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216" t="24312"/>
          <a:stretch/>
        </p:blipFill>
        <p:spPr>
          <a:xfrm>
            <a:off x="0" y="0"/>
            <a:ext cx="12192000" cy="6858000"/>
          </a:xfrm>
          <a:prstGeom prst="rect">
            <a:avLst/>
          </a:prstGeom>
        </p:spPr>
      </p:pic>
      <p:pic>
        <p:nvPicPr>
          <p:cNvPr id="21" name="Graphic 20">
            <a:extLst>
              <a:ext uri="{FF2B5EF4-FFF2-40B4-BE49-F238E27FC236}">
                <a16:creationId xmlns:a16="http://schemas.microsoft.com/office/drawing/2014/main" id="{8B04B4FE-CA1C-C290-5E91-5C1C171F31E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0"/>
            <a:ext cx="13023669" cy="6858000"/>
          </a:xfrm>
          <a:prstGeom prst="rect">
            <a:avLst/>
          </a:prstGeom>
        </p:spPr>
      </p:pic>
      <p:sp>
        <p:nvSpPr>
          <p:cNvPr id="14" name="Title 1">
            <a:extLst>
              <a:ext uri="{FF2B5EF4-FFF2-40B4-BE49-F238E27FC236}">
                <a16:creationId xmlns:a16="http://schemas.microsoft.com/office/drawing/2014/main" id="{670C87BE-8098-3AA6-52DF-862623B0178F}"/>
              </a:ext>
            </a:extLst>
          </p:cNvPr>
          <p:cNvSpPr>
            <a:spLocks noGrp="1"/>
          </p:cNvSpPr>
          <p:nvPr>
            <p:ph type="title" hasCustomPrompt="1"/>
          </p:nvPr>
        </p:nvSpPr>
        <p:spPr>
          <a:xfrm>
            <a:off x="512209" y="3238296"/>
            <a:ext cx="6789929" cy="1740759"/>
          </a:xfrm>
          <a:prstGeom prst="rect">
            <a:avLst/>
          </a:prstGeom>
        </p:spPr>
        <p:txBody>
          <a:bodyPr/>
          <a:lstStyle>
            <a:lvl1pPr>
              <a:lnSpc>
                <a:spcPct val="100000"/>
              </a:lnSpc>
              <a:defRPr sz="5400">
                <a:solidFill>
                  <a:schemeClr val="bg1"/>
                </a:solidFill>
                <a:latin typeface="Montserrat Black" panose="00000A00000000000000" pitchFamily="2" charset="0"/>
              </a:defRPr>
            </a:lvl1pPr>
          </a:lstStyle>
          <a:p>
            <a:r>
              <a:rPr lang="en-US"/>
              <a:t>Dicker Data </a:t>
            </a:r>
            <a:br>
              <a:rPr lang="en-US"/>
            </a:br>
            <a:r>
              <a:rPr lang="en-US"/>
              <a:t>OnPoint Webinar</a:t>
            </a:r>
            <a:endParaRPr lang="en-AU"/>
          </a:p>
        </p:txBody>
      </p:sp>
      <p:pic>
        <p:nvPicPr>
          <p:cNvPr id="17" name="Graphic 16">
            <a:extLst>
              <a:ext uri="{FF2B5EF4-FFF2-40B4-BE49-F238E27FC236}">
                <a16:creationId xmlns:a16="http://schemas.microsoft.com/office/drawing/2014/main" id="{446FB2CC-124C-C83B-81D3-5331672D3C7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20474" y="2246811"/>
            <a:ext cx="3051401" cy="516391"/>
          </a:xfrm>
          <a:prstGeom prst="rect">
            <a:avLst/>
          </a:prstGeom>
        </p:spPr>
      </p:pic>
      <p:pic>
        <p:nvPicPr>
          <p:cNvPr id="18" name="Graphic 17">
            <a:extLst>
              <a:ext uri="{FF2B5EF4-FFF2-40B4-BE49-F238E27FC236}">
                <a16:creationId xmlns:a16="http://schemas.microsoft.com/office/drawing/2014/main" id="{B40474A6-BA3C-DB51-86C0-1F34632FFCDD}"/>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652026" y="4979055"/>
            <a:ext cx="10447802" cy="63868"/>
          </a:xfrm>
          <a:prstGeom prst="rect">
            <a:avLst/>
          </a:prstGeom>
        </p:spPr>
      </p:pic>
      <p:pic>
        <p:nvPicPr>
          <p:cNvPr id="23" name="Graphic 22">
            <a:extLst>
              <a:ext uri="{FF2B5EF4-FFF2-40B4-BE49-F238E27FC236}">
                <a16:creationId xmlns:a16="http://schemas.microsoft.com/office/drawing/2014/main" id="{E0E0E9A8-866D-075D-E985-6981ADAA9EA4}"/>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9274629" y="420393"/>
            <a:ext cx="2442754" cy="275642"/>
          </a:xfrm>
          <a:prstGeom prst="rect">
            <a:avLst/>
          </a:prstGeom>
        </p:spPr>
      </p:pic>
    </p:spTree>
    <p:extLst>
      <p:ext uri="{BB962C8B-B14F-4D97-AF65-F5344CB8AC3E}">
        <p14:creationId xmlns:p14="http://schemas.microsoft.com/office/powerpoint/2010/main" val="311303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4" name="Content Placeholder 8">
            <a:extLst>
              <a:ext uri="{FF2B5EF4-FFF2-40B4-BE49-F238E27FC236}">
                <a16:creationId xmlns:a16="http://schemas.microsoft.com/office/drawing/2014/main" id="{EDDD2CE4-8F61-FDD2-E395-BEABD3483BF5}"/>
              </a:ext>
            </a:extLst>
          </p:cNvPr>
          <p:cNvSpPr>
            <a:spLocks noGrp="1"/>
          </p:cNvSpPr>
          <p:nvPr>
            <p:ph sz="quarter" idx="10"/>
          </p:nvPr>
        </p:nvSpPr>
        <p:spPr>
          <a:xfrm rot="5400000">
            <a:off x="365182" y="2964693"/>
            <a:ext cx="3707132" cy="2067805"/>
          </a:xfrm>
          <a:prstGeom prst="roundRect">
            <a:avLst/>
          </a:prstGeom>
          <a:ln w="28575">
            <a:solidFill>
              <a:srgbClr val="ED5225"/>
            </a:solidFill>
          </a:ln>
        </p:spPr>
        <p:txBody>
          <a:bodyPr/>
          <a:lstStyle>
            <a:lvl1pPr marL="0" indent="0">
              <a:buFontTx/>
              <a:buNone/>
              <a:defRPr/>
            </a:lvl1pPr>
          </a:lstStyle>
          <a:p>
            <a:pPr lvl="0"/>
            <a:endParaRPr lang="en-AU"/>
          </a:p>
        </p:txBody>
      </p:sp>
      <p:sp>
        <p:nvSpPr>
          <p:cNvPr id="15" name="Content Placeholder 8">
            <a:extLst>
              <a:ext uri="{FF2B5EF4-FFF2-40B4-BE49-F238E27FC236}">
                <a16:creationId xmlns:a16="http://schemas.microsoft.com/office/drawing/2014/main" id="{5360A001-57DF-B215-5DBC-BF3010842204}"/>
              </a:ext>
            </a:extLst>
          </p:cNvPr>
          <p:cNvSpPr>
            <a:spLocks noGrp="1"/>
          </p:cNvSpPr>
          <p:nvPr>
            <p:ph sz="quarter" idx="11"/>
          </p:nvPr>
        </p:nvSpPr>
        <p:spPr>
          <a:xfrm rot="5400000">
            <a:off x="8119687" y="2938628"/>
            <a:ext cx="3707132" cy="2067805"/>
          </a:xfrm>
          <a:prstGeom prst="roundRect">
            <a:avLst/>
          </a:prstGeom>
          <a:ln w="28575">
            <a:solidFill>
              <a:srgbClr val="289ED8"/>
            </a:solidFill>
          </a:ln>
        </p:spPr>
        <p:txBody>
          <a:bodyPr/>
          <a:lstStyle>
            <a:lvl1pPr marL="0" indent="0">
              <a:buFontTx/>
              <a:buNone/>
              <a:defRPr/>
            </a:lvl1pPr>
          </a:lstStyle>
          <a:p>
            <a:pPr lvl="0"/>
            <a:endParaRPr lang="en-AU"/>
          </a:p>
        </p:txBody>
      </p:sp>
      <p:sp>
        <p:nvSpPr>
          <p:cNvPr id="16" name="Content Placeholder 2">
            <a:extLst>
              <a:ext uri="{FF2B5EF4-FFF2-40B4-BE49-F238E27FC236}">
                <a16:creationId xmlns:a16="http://schemas.microsoft.com/office/drawing/2014/main" id="{CF0FCA5E-07D4-965A-C405-CEA6D0E0084F}"/>
              </a:ext>
            </a:extLst>
          </p:cNvPr>
          <p:cNvSpPr>
            <a:spLocks noGrp="1"/>
          </p:cNvSpPr>
          <p:nvPr>
            <p:ph idx="31" hasCustomPrompt="1"/>
          </p:nvPr>
        </p:nvSpPr>
        <p:spPr>
          <a:xfrm>
            <a:off x="3610277" y="2651759"/>
            <a:ext cx="1867412"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772F6696-6BD0-A7FC-AB09-B1DB689DC0DD}"/>
              </a:ext>
            </a:extLst>
          </p:cNvPr>
          <p:cNvSpPr>
            <a:spLocks noGrp="1"/>
          </p:cNvSpPr>
          <p:nvPr>
            <p:ph idx="32" hasCustomPrompt="1"/>
          </p:nvPr>
        </p:nvSpPr>
        <p:spPr>
          <a:xfrm>
            <a:off x="6714309" y="2651759"/>
            <a:ext cx="1867414" cy="3069771"/>
          </a:xfrm>
          <a:prstGeom prst="rect">
            <a:avLst/>
          </a:prstGeom>
        </p:spPr>
        <p:txBody>
          <a:bodyPr>
            <a:normAutofit/>
          </a:bodyPr>
          <a:lstStyle>
            <a:lvl1pPr marL="285750" indent="-285750" algn="l">
              <a:buFont typeface="Arial" panose="020B0604020202020204" pitchFamily="34" charset="0"/>
              <a:buChar char="•"/>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8" name="Content Placeholder 2">
            <a:extLst>
              <a:ext uri="{FF2B5EF4-FFF2-40B4-BE49-F238E27FC236}">
                <a16:creationId xmlns:a16="http://schemas.microsoft.com/office/drawing/2014/main" id="{508FA9DB-2CCB-C5CC-F4C9-67027A976C25}"/>
              </a:ext>
            </a:extLst>
          </p:cNvPr>
          <p:cNvSpPr>
            <a:spLocks noGrp="1"/>
          </p:cNvSpPr>
          <p:nvPr>
            <p:ph idx="28" hasCustomPrompt="1"/>
          </p:nvPr>
        </p:nvSpPr>
        <p:spPr>
          <a:xfrm>
            <a:off x="3610276" y="2118963"/>
            <a:ext cx="1867411"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0" name="Content Placeholder 2">
            <a:extLst>
              <a:ext uri="{FF2B5EF4-FFF2-40B4-BE49-F238E27FC236}">
                <a16:creationId xmlns:a16="http://schemas.microsoft.com/office/drawing/2014/main" id="{2A2CCC93-B20F-D07E-BB32-03BD7F9B141E}"/>
              </a:ext>
            </a:extLst>
          </p:cNvPr>
          <p:cNvSpPr>
            <a:spLocks noGrp="1"/>
          </p:cNvSpPr>
          <p:nvPr>
            <p:ph idx="33" hasCustomPrompt="1"/>
          </p:nvPr>
        </p:nvSpPr>
        <p:spPr>
          <a:xfrm>
            <a:off x="6714309" y="2117389"/>
            <a:ext cx="1867414" cy="352997"/>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23" name="Straight Connector 22">
            <a:extLst>
              <a:ext uri="{FF2B5EF4-FFF2-40B4-BE49-F238E27FC236}">
                <a16:creationId xmlns:a16="http://schemas.microsoft.com/office/drawing/2014/main" id="{85AAAE2A-7FEA-7E2F-5612-AFE26FE47E8E}"/>
              </a:ext>
            </a:extLst>
          </p:cNvPr>
          <p:cNvCxnSpPr/>
          <p:nvPr userDrawn="1"/>
        </p:nvCxnSpPr>
        <p:spPr>
          <a:xfrm>
            <a:off x="6096000" y="2117389"/>
            <a:ext cx="0" cy="3708708"/>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10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1044157" y="1690688"/>
            <a:ext cx="5722404" cy="4370573"/>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Tree>
    <p:extLst>
      <p:ext uri="{BB962C8B-B14F-4D97-AF65-F5344CB8AC3E}">
        <p14:creationId xmlns:p14="http://schemas.microsoft.com/office/powerpoint/2010/main" val="226356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and Image w/ 3 point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8E80E828-E4CE-BACE-A177-578C6DDB43F5}"/>
              </a:ext>
            </a:extLst>
          </p:cNvPr>
          <p:cNvSpPr>
            <a:spLocks noGrp="1"/>
          </p:cNvSpPr>
          <p:nvPr>
            <p:ph idx="26"/>
          </p:nvPr>
        </p:nvSpPr>
        <p:spPr>
          <a:xfrm>
            <a:off x="7558167" y="0"/>
            <a:ext cx="4633833" cy="6858000"/>
          </a:xfrm>
          <a:prstGeom prst="rect">
            <a:avLst/>
          </a:prstGeom>
          <a:solidFill>
            <a:schemeClr val="bg1">
              <a:lumMod val="95000"/>
            </a:schemeClr>
          </a:solidFill>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1044158" y="796738"/>
            <a:ext cx="5722404" cy="679365"/>
          </a:xfrm>
          <a:prstGeom prst="rect">
            <a:avLst/>
          </a:prstGeom>
        </p:spPr>
        <p:txBody>
          <a:bodyPr/>
          <a:lstStyle>
            <a:lvl1pPr algn="l">
              <a:defRPr>
                <a:latin typeface="Montserrat Black" panose="00000A00000000000000" pitchFamily="2" charset="0"/>
              </a:defRPr>
            </a:lvl1pPr>
          </a:lstStyle>
          <a:p>
            <a:r>
              <a:rPr lang="en-US"/>
              <a:t>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2351957" y="2063321"/>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 name="Content Placeholder 2">
            <a:extLst>
              <a:ext uri="{FF2B5EF4-FFF2-40B4-BE49-F238E27FC236}">
                <a16:creationId xmlns:a16="http://schemas.microsoft.com/office/drawing/2014/main" id="{93B2C77A-BC6B-748B-0D8B-B13F3BD636D8}"/>
              </a:ext>
            </a:extLst>
          </p:cNvPr>
          <p:cNvSpPr>
            <a:spLocks noGrp="1"/>
          </p:cNvSpPr>
          <p:nvPr>
            <p:ph idx="27" hasCustomPrompt="1"/>
          </p:nvPr>
        </p:nvSpPr>
        <p:spPr>
          <a:xfrm>
            <a:off x="1142600" y="2063320"/>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4" name="Content Placeholder 2">
            <a:extLst>
              <a:ext uri="{FF2B5EF4-FFF2-40B4-BE49-F238E27FC236}">
                <a16:creationId xmlns:a16="http://schemas.microsoft.com/office/drawing/2014/main" id="{7B0F5308-3676-7B28-6E38-08202B4302EB}"/>
              </a:ext>
            </a:extLst>
          </p:cNvPr>
          <p:cNvSpPr>
            <a:spLocks noGrp="1"/>
          </p:cNvSpPr>
          <p:nvPr>
            <p:ph idx="28" hasCustomPrompt="1"/>
          </p:nvPr>
        </p:nvSpPr>
        <p:spPr>
          <a:xfrm>
            <a:off x="2351957" y="3388463"/>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91B0FCC-A8A9-7CD4-DD0A-B5AB406A5863}"/>
              </a:ext>
            </a:extLst>
          </p:cNvPr>
          <p:cNvSpPr>
            <a:spLocks noGrp="1"/>
          </p:cNvSpPr>
          <p:nvPr>
            <p:ph idx="29" hasCustomPrompt="1"/>
          </p:nvPr>
        </p:nvSpPr>
        <p:spPr>
          <a:xfrm>
            <a:off x="1142600" y="3388462"/>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
        <p:nvSpPr>
          <p:cNvPr id="7" name="Content Placeholder 2">
            <a:extLst>
              <a:ext uri="{FF2B5EF4-FFF2-40B4-BE49-F238E27FC236}">
                <a16:creationId xmlns:a16="http://schemas.microsoft.com/office/drawing/2014/main" id="{7BC0F928-F167-9891-8DE9-5A9F7ACA05CF}"/>
              </a:ext>
            </a:extLst>
          </p:cNvPr>
          <p:cNvSpPr>
            <a:spLocks noGrp="1"/>
          </p:cNvSpPr>
          <p:nvPr>
            <p:ph idx="30" hasCustomPrompt="1"/>
          </p:nvPr>
        </p:nvSpPr>
        <p:spPr>
          <a:xfrm>
            <a:off x="2375716" y="4740810"/>
            <a:ext cx="4414603" cy="987198"/>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9" name="Content Placeholder 2">
            <a:extLst>
              <a:ext uri="{FF2B5EF4-FFF2-40B4-BE49-F238E27FC236}">
                <a16:creationId xmlns:a16="http://schemas.microsoft.com/office/drawing/2014/main" id="{E57BE6C7-4F54-69B8-E089-D938F8B71774}"/>
              </a:ext>
            </a:extLst>
          </p:cNvPr>
          <p:cNvSpPr>
            <a:spLocks noGrp="1"/>
          </p:cNvSpPr>
          <p:nvPr>
            <p:ph idx="31" hasCustomPrompt="1"/>
          </p:nvPr>
        </p:nvSpPr>
        <p:spPr>
          <a:xfrm>
            <a:off x="1166359" y="4740809"/>
            <a:ext cx="744090" cy="742604"/>
          </a:xfrm>
          <a:prstGeom prst="ellipse">
            <a:avLst/>
          </a:prstGeom>
          <a:solidFill>
            <a:srgbClr val="ED5225"/>
          </a:solidFill>
          <a:ln w="28575">
            <a:noFill/>
          </a:ln>
        </p:spPr>
        <p:style>
          <a:lnRef idx="2">
            <a:schemeClr val="accent2"/>
          </a:lnRef>
          <a:fillRef idx="1">
            <a:schemeClr val="lt1"/>
          </a:fillRef>
          <a:effectRef idx="0">
            <a:schemeClr val="accent2"/>
          </a:effectRef>
          <a:fontRef idx="minor">
            <a:schemeClr val="dk1"/>
          </a:fontRef>
        </p:style>
        <p:txBody>
          <a:bodyPr>
            <a:noAutofit/>
          </a:bodyPr>
          <a:lstStyle>
            <a:lvl1pPr marL="0" indent="0" algn="ctr">
              <a:buNone/>
              <a:defRPr sz="3200">
                <a:solidFill>
                  <a:schemeClr val="bg1"/>
                </a:solidFill>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AU"/>
              <a:t>1</a:t>
            </a:r>
          </a:p>
        </p:txBody>
      </p:sp>
    </p:spTree>
    <p:extLst>
      <p:ext uri="{BB962C8B-B14F-4D97-AF65-F5344CB8AC3E}">
        <p14:creationId xmlns:p14="http://schemas.microsoft.com/office/powerpoint/2010/main" val="3466026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90868" y="585788"/>
            <a:ext cx="11018520" cy="615553"/>
          </a:xfrm>
        </p:spPr>
        <p:txBody>
          <a:bodyPr/>
          <a:lstStyle>
            <a:lvl1pPr algn="ctr">
              <a:defRPr lang="en-US" sz="4000" b="1" kern="1200" cap="none" spc="-10" baseline="0" dirty="0" smtClean="0">
                <a:ln w="3175">
                  <a:noFill/>
                </a:ln>
                <a:gradFill>
                  <a:gsLst>
                    <a:gs pos="15000">
                      <a:srgbClr val="8DC8E8"/>
                    </a:gs>
                    <a:gs pos="85000">
                      <a:srgbClr val="D59ED7"/>
                    </a:gs>
                  </a:gsLst>
                  <a:lin ang="2700000" scaled="1"/>
                </a:gradFill>
                <a:effectLst/>
                <a:latin typeface="+mj-lt"/>
                <a:ea typeface="+mn-ea"/>
                <a:cs typeface="Segoe UI" pitchFamily="34" charset="0"/>
              </a:defRPr>
            </a:lvl1pPr>
          </a:lstStyle>
          <a:p>
            <a:r>
              <a:rPr lang="en-US"/>
              <a:t>Click to edit Master title style</a:t>
            </a:r>
          </a:p>
        </p:txBody>
      </p:sp>
    </p:spTree>
    <p:extLst>
      <p:ext uri="{BB962C8B-B14F-4D97-AF65-F5344CB8AC3E}">
        <p14:creationId xmlns:p14="http://schemas.microsoft.com/office/powerpoint/2010/main" val="3829306108"/>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578369"/>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B337E0A-AA0A-563E-746F-88DFDBD46F6A}"/>
              </a:ext>
            </a:extLst>
          </p:cNvPr>
          <p:cNvGrpSpPr/>
          <p:nvPr userDrawn="1"/>
        </p:nvGrpSpPr>
        <p:grpSpPr>
          <a:xfrm>
            <a:off x="0" y="0"/>
            <a:ext cx="12192000" cy="6858000"/>
            <a:chOff x="0" y="0"/>
            <a:chExt cx="12192000" cy="6858000"/>
          </a:xfrm>
        </p:grpSpPr>
        <p:pic>
          <p:nvPicPr>
            <p:cNvPr id="4" name="Picture 3" descr="A blurry image of a person's hand&#10;&#10;Description automatically generated">
              <a:extLst>
                <a:ext uri="{FF2B5EF4-FFF2-40B4-BE49-F238E27FC236}">
                  <a16:creationId xmlns:a16="http://schemas.microsoft.com/office/drawing/2014/main" id="{981B8DF7-34EC-6688-A88F-ED8C3597D696}"/>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artisticBlur radius="75"/>
                      </a14:imgEffect>
                    </a14:imgLayer>
                  </a14:imgProps>
                </a:ex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78903876"/>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e backgound - title only">
    <p:spTree>
      <p:nvGrpSpPr>
        <p:cNvPr id="1" name=""/>
        <p:cNvGrpSpPr/>
        <p:nvPr/>
      </p:nvGrpSpPr>
      <p:grpSpPr>
        <a:xfrm>
          <a:off x="0" y="0"/>
          <a:ext cx="0" cy="0"/>
          <a:chOff x="0" y="0"/>
          <a:chExt cx="0" cy="0"/>
        </a:xfrm>
      </p:grpSpPr>
      <p:pic>
        <p:nvPicPr>
          <p:cNvPr id="3" name="Picture 2" descr="A close-up of a ribbon&#10;&#10;Description automatically generated">
            <a:extLst>
              <a:ext uri="{FF2B5EF4-FFF2-40B4-BE49-F238E27FC236}">
                <a16:creationId xmlns:a16="http://schemas.microsoft.com/office/drawing/2014/main" id="{2D01368F-CBC2-3A98-51E0-572AB45136C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6923E10-A0DD-9107-F976-70EDBED7C272}"/>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6" name="Rectangle 5">
            <a:extLst>
              <a:ext uri="{FF2B5EF4-FFF2-40B4-BE49-F238E27FC236}">
                <a16:creationId xmlns:a16="http://schemas.microsoft.com/office/drawing/2014/main" id="{7F178E1B-908A-F34D-06CD-1931EB203EC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46624540"/>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Divider slide</a:t>
            </a:r>
          </a:p>
        </p:txBody>
      </p:sp>
    </p:spTree>
    <p:extLst>
      <p:ext uri="{BB962C8B-B14F-4D97-AF65-F5344CB8AC3E}">
        <p14:creationId xmlns:p14="http://schemas.microsoft.com/office/powerpoint/2010/main" val="8764211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Ribbon full page">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AC871D7A-C89B-F090-4E20-507E04C5B408}"/>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537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Left Bar Windows">
    <p:bg>
      <p:bgPr>
        <a:solidFill>
          <a:schemeClr val="bg1"/>
        </a:solidFill>
        <a:effectLst/>
      </p:bgPr>
    </p:bg>
    <p:spTree>
      <p:nvGrpSpPr>
        <p:cNvPr id="1" name=""/>
        <p:cNvGrpSpPr/>
        <p:nvPr/>
      </p:nvGrpSpPr>
      <p:grpSpPr>
        <a:xfrm>
          <a:off x="0" y="0"/>
          <a:ext cx="0" cy="0"/>
          <a:chOff x="0" y="0"/>
          <a:chExt cx="0" cy="0"/>
        </a:xfrm>
      </p:grpSpPr>
      <p:pic>
        <p:nvPicPr>
          <p:cNvPr id="2" name="Picture 1" descr="A close-up of a ribbon&#10;&#10;Description automatically generated">
            <a:extLst>
              <a:ext uri="{FF2B5EF4-FFF2-40B4-BE49-F238E27FC236}">
                <a16:creationId xmlns:a16="http://schemas.microsoft.com/office/drawing/2014/main" id="{7D58299E-9AC2-FCD6-ED21-D29674FD1935}"/>
              </a:ext>
            </a:extLst>
          </p:cNvPr>
          <p:cNvPicPr>
            <a:picLocks noChangeAspect="1"/>
          </p:cNvPicPr>
          <p:nvPr userDrawn="1"/>
        </p:nvPicPr>
        <p:blipFill rotWithShape="1">
          <a:blip r:embed="rId2" cstate="screen">
            <a:alphaModFix amt="85000"/>
            <a:extLst>
              <a:ext uri="{28A0092B-C50C-407E-A947-70E740481C1C}">
                <a14:useLocalDpi xmlns:a14="http://schemas.microsoft.com/office/drawing/2010/main"/>
              </a:ext>
            </a:extLst>
          </a:blip>
          <a:srcRect/>
          <a:stretch/>
        </p:blipFill>
        <p:spPr>
          <a:xfrm>
            <a:off x="0" y="0"/>
            <a:ext cx="6096000" cy="6858000"/>
          </a:xfrm>
          <a:prstGeom prst="rect">
            <a:avLst/>
          </a:prstGeom>
        </p:spPr>
      </p:pic>
      <p:pic>
        <p:nvPicPr>
          <p:cNvPr id="10" name="Background blur crop" descr="A close-up of a ribbon&#10;&#10;Description automatically generated">
            <a:extLst>
              <a:ext uri="{FF2B5EF4-FFF2-40B4-BE49-F238E27FC236}">
                <a16:creationId xmlns:a16="http://schemas.microsoft.com/office/drawing/2014/main" id="{735CCDD1-6D25-F844-4FE0-E4D2BFE30A7F}"/>
              </a:ext>
            </a:extLst>
          </p:cNvPr>
          <p:cNvPicPr>
            <a:picLocks noChangeAspect="1"/>
          </p:cNvPicPr>
          <p:nvPr userDrawn="1"/>
        </p:nvPicPr>
        <p:blipFill rotWithShape="1">
          <a:blip r:embed="rId3" cstate="screen">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660400" y="2419350"/>
            <a:ext cx="4899026" cy="2019300"/>
          </a:xfrm>
          <a:prstGeom prst="roundRect">
            <a:avLst>
              <a:gd name="adj" fmla="val 8491"/>
            </a:avLst>
          </a:prstGeom>
        </p:spPr>
      </p:pic>
      <p:sp>
        <p:nvSpPr>
          <p:cNvPr id="9" name="Rectangle: Rounded Corners 8">
            <a:extLst>
              <a:ext uri="{FF2B5EF4-FFF2-40B4-BE49-F238E27FC236}">
                <a16:creationId xmlns:a16="http://schemas.microsoft.com/office/drawing/2014/main" id="{88AE7281-C62E-0DB0-56E2-6CFEC213AC04}"/>
              </a:ext>
            </a:extLst>
          </p:cNvPr>
          <p:cNvSpPr/>
          <p:nvPr userDrawn="1"/>
        </p:nvSpPr>
        <p:spPr>
          <a:xfrm>
            <a:off x="495300" y="2298700"/>
            <a:ext cx="5229226" cy="2258770"/>
          </a:xfrm>
          <a:prstGeom prst="roundRect">
            <a:avLst>
              <a:gd name="adj" fmla="val 8434"/>
            </a:avLst>
          </a:prstGeom>
          <a:gradFill flip="none" rotWithShape="1">
            <a:gsLst>
              <a:gs pos="89000">
                <a:schemeClr val="bg1">
                  <a:alpha val="21000"/>
                </a:schemeClr>
              </a:gs>
              <a:gs pos="100000">
                <a:schemeClr val="bg1">
                  <a:alpha val="58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2984155-66BC-DAC5-5E10-46E1D44CF3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4137BAB-C03C-A736-8E50-9B7D49E3D79F}"/>
              </a:ext>
            </a:extLst>
          </p:cNvPr>
          <p:cNvSpPr>
            <a:spLocks noGrp="1"/>
          </p:cNvSpPr>
          <p:nvPr>
            <p:ph type="title"/>
          </p:nvPr>
        </p:nvSpPr>
        <p:spPr>
          <a:xfrm>
            <a:off x="774700" y="2647950"/>
            <a:ext cx="4699000" cy="1562104"/>
          </a:xfrm>
          <a:prstGeom prst="roundRect">
            <a:avLst>
              <a:gd name="adj" fmla="val 15039"/>
            </a:avLst>
          </a:prstGeom>
          <a:solidFill>
            <a:schemeClr val="bg1"/>
          </a:solidFill>
        </p:spPr>
        <p:txBody>
          <a:bodyPr lIns="182880" tIns="182880" rIns="182880" bIns="182880" anchor="ctr" anchorCtr="0"/>
          <a:lstStyle>
            <a:lvl1pPr>
              <a:lnSpc>
                <a:spcPct val="90000"/>
              </a:lnSpc>
              <a:defRPr>
                <a:gradFill>
                  <a:gsLst>
                    <a:gs pos="21000">
                      <a:srgbClr val="0078D4"/>
                    </a:gs>
                    <a:gs pos="100000">
                      <a:srgbClr val="C03BC4"/>
                    </a:gs>
                  </a:gsLst>
                </a:gradFill>
              </a:defRPr>
            </a:lvl1pPr>
          </a:lstStyle>
          <a:p>
            <a:r>
              <a:rPr lang="en-US"/>
              <a:t>Click to edit Master title style</a:t>
            </a:r>
          </a:p>
        </p:txBody>
      </p:sp>
    </p:spTree>
    <p:extLst>
      <p:ext uri="{BB962C8B-B14F-4D97-AF65-F5344CB8AC3E}">
        <p14:creationId xmlns:p14="http://schemas.microsoft.com/office/powerpoint/2010/main" val="266218715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EB56D0F-F9DE-F7E9-D747-1560D1D981C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526628" y="-443617"/>
            <a:ext cx="1664017" cy="22378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hasCustomPrompt="1"/>
          </p:nvPr>
        </p:nvSpPr>
        <p:spPr>
          <a:xfrm>
            <a:off x="3744968" y="2928674"/>
            <a:ext cx="7515344" cy="937393"/>
          </a:xfrm>
          <a:prstGeom prst="rect">
            <a:avLst/>
          </a:prstGeom>
        </p:spPr>
        <p:txBody>
          <a:bodyPr/>
          <a:lstStyle>
            <a:lvl1pPr>
              <a:defRPr>
                <a:latin typeface="Montserrat Black" panose="00000A00000000000000" pitchFamily="2" charset="0"/>
              </a:defRPr>
            </a:lvl1pPr>
          </a:lstStyle>
          <a:p>
            <a:r>
              <a:rPr lang="en-US"/>
              <a:t>Title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3744968" y="3983688"/>
            <a:ext cx="7515344" cy="1011044"/>
          </a:xfrm>
          <a:prstGeom prst="rect">
            <a:avLst/>
          </a:prstGeom>
        </p:spPr>
        <p:txBody>
          <a:bodyPr/>
          <a:lstStyle>
            <a:lvl1pPr marL="0" indent="0">
              <a:buNone/>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Subtitle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sp>
        <p:nvSpPr>
          <p:cNvPr id="9" name="Content Placeholder 8">
            <a:extLst>
              <a:ext uri="{FF2B5EF4-FFF2-40B4-BE49-F238E27FC236}">
                <a16:creationId xmlns:a16="http://schemas.microsoft.com/office/drawing/2014/main" id="{882465CE-67AA-2F88-582C-E28C7A489CD5}"/>
              </a:ext>
            </a:extLst>
          </p:cNvPr>
          <p:cNvSpPr>
            <a:spLocks noGrp="1"/>
          </p:cNvSpPr>
          <p:nvPr>
            <p:ph sz="quarter" idx="10"/>
          </p:nvPr>
        </p:nvSpPr>
        <p:spPr>
          <a:xfrm rot="5400000">
            <a:off x="-2614870" y="1076746"/>
            <a:ext cx="7874156" cy="2913419"/>
          </a:xfrm>
          <a:prstGeom prst="flowChartTerminator">
            <a:avLst/>
          </a:prstGeom>
          <a:ln w="28575">
            <a:solidFill>
              <a:srgbClr val="ED5225"/>
            </a:solidFill>
          </a:ln>
        </p:spPr>
        <p:txBody>
          <a:bodyPr/>
          <a:lstStyle>
            <a:lvl1pPr marL="0" indent="0">
              <a:buFontTx/>
              <a:buNone/>
              <a:defRPr/>
            </a:lvl1pPr>
          </a:lstStyle>
          <a:p>
            <a:pPr lvl="0"/>
            <a:endParaRPr lang="en-AU"/>
          </a:p>
        </p:txBody>
      </p:sp>
    </p:spTree>
    <p:extLst>
      <p:ext uri="{BB962C8B-B14F-4D97-AF65-F5344CB8AC3E}">
        <p14:creationId xmlns:p14="http://schemas.microsoft.com/office/powerpoint/2010/main" val="29684608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ubtitle on softer backgroun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D9B8D5D-8099-AA72-3D38-457B1AD8BBB7}"/>
              </a:ext>
            </a:extLst>
          </p:cNvPr>
          <p:cNvPicPr>
            <a:picLocks noChangeAspect="1"/>
          </p:cNvPicPr>
          <p:nvPr userDrawn="1"/>
        </p:nvPicPr>
        <p:blipFill rotWithShape="1">
          <a:blip r:embed="rId2" cstate="screen">
            <a:alphaModFix amt="46000"/>
            <a:extLst>
              <a:ext uri="{28A0092B-C50C-407E-A947-70E740481C1C}">
                <a14:useLocalDpi xmlns:a14="http://schemas.microsoft.com/office/drawing/2010/main"/>
              </a:ext>
            </a:extLst>
          </a:blip>
          <a:srcRect l="10595" t="987" r="1059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7DA21B3-4424-4158-4F74-C7F196263C20}"/>
              </a:ext>
            </a:extLst>
          </p:cNvPr>
          <p:cNvSpPr/>
          <p:nvPr userDrawn="1"/>
        </p:nvSpPr>
        <p:spPr bwMode="auto">
          <a:xfrm>
            <a:off x="0" y="4956629"/>
            <a:ext cx="12192000" cy="1901371"/>
          </a:xfrm>
          <a:prstGeom prst="rect">
            <a:avLst/>
          </a:prstGeom>
          <a:gradFill flip="none" rotWithShape="1">
            <a:gsLst>
              <a:gs pos="26000">
                <a:schemeClr val="bg1">
                  <a:alpha val="0"/>
                </a:schemeClr>
              </a:gs>
              <a:gs pos="70000">
                <a:schemeClr val="bg1">
                  <a:alpha val="60000"/>
                </a:schemeClr>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86E5E574-4E42-141C-4AB8-1E2942A7E153}"/>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CBD6267-AAA4-722E-4EC2-FA9E067F554F}"/>
              </a:ext>
            </a:extLst>
          </p:cNvPr>
          <p:cNvSpPr>
            <a:spLocks noGrp="1"/>
          </p:cNvSpPr>
          <p:nvPr>
            <p:ph type="title"/>
          </p:nvPr>
        </p:nvSpPr>
        <p:spPr/>
        <p:txBody>
          <a:bodyPr/>
          <a:lstStyle/>
          <a:p>
            <a:r>
              <a:rPr lang="en-US"/>
              <a:t>Click to edit Master title style</a:t>
            </a:r>
          </a:p>
        </p:txBody>
      </p:sp>
      <p:sp>
        <p:nvSpPr>
          <p:cNvPr id="7" name="Text Placeholder 2">
            <a:extLst>
              <a:ext uri="{FF2B5EF4-FFF2-40B4-BE49-F238E27FC236}">
                <a16:creationId xmlns:a16="http://schemas.microsoft.com/office/drawing/2014/main" id="{695BB0A4-0465-8375-17C6-6AC6C5A8BCEF}"/>
              </a:ext>
            </a:extLst>
          </p:cNvPr>
          <p:cNvSpPr>
            <a:spLocks noGrp="1"/>
          </p:cNvSpPr>
          <p:nvPr>
            <p:ph type="body" sz="quarter" idx="11" hasCustomPrompt="1"/>
          </p:nvPr>
        </p:nvSpPr>
        <p:spPr>
          <a:xfrm>
            <a:off x="574675" y="941388"/>
            <a:ext cx="11018520" cy="341632"/>
          </a:xfrm>
        </p:spPr>
        <p:txBody>
          <a:bodyPr tIns="64008"/>
          <a:lstStyle>
            <a:lvl1pPr>
              <a:defRPr sz="1800">
                <a:solidFill>
                  <a:schemeClr val="tx1"/>
                </a:solidFill>
                <a:latin typeface="+mn-lt"/>
              </a:defRPr>
            </a:lvl1pPr>
          </a:lstStyle>
          <a:p>
            <a:pPr lvl="0"/>
            <a:r>
              <a:rPr lang="en-US"/>
              <a:t>Subtitle</a:t>
            </a:r>
          </a:p>
        </p:txBody>
      </p:sp>
    </p:spTree>
    <p:extLst>
      <p:ext uri="{BB962C8B-B14F-4D97-AF65-F5344CB8AC3E}">
        <p14:creationId xmlns:p14="http://schemas.microsoft.com/office/powerpoint/2010/main" val="11515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Highlighted text layout blue">
    <p:bg>
      <p:bgPr>
        <a:solidFill>
          <a:schemeClr val="accent1"/>
        </a:solidFill>
        <a:effectLst/>
      </p:bgPr>
    </p:bg>
    <p:spTree>
      <p:nvGrpSpPr>
        <p:cNvPr id="1" name=""/>
        <p:cNvGrpSpPr/>
        <p:nvPr/>
      </p:nvGrpSpPr>
      <p:grpSpPr>
        <a:xfrm>
          <a:off x="0" y="0"/>
          <a:ext cx="0" cy="0"/>
          <a:chOff x="0" y="0"/>
          <a:chExt cx="0" cy="0"/>
        </a:xfrm>
      </p:grpSpPr>
      <p:pic>
        <p:nvPicPr>
          <p:cNvPr id="7" name="Picture 6" descr="A close up of a glass object&#10;&#10;Description automatically generated">
            <a:extLst>
              <a:ext uri="{FF2B5EF4-FFF2-40B4-BE49-F238E27FC236}">
                <a16:creationId xmlns:a16="http://schemas.microsoft.com/office/drawing/2014/main" id="{202B506A-483A-ADB6-D6D1-C736D738F18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Freeform: Shape 4">
            <a:extLst>
              <a:ext uri="{FF2B5EF4-FFF2-40B4-BE49-F238E27FC236}">
                <a16:creationId xmlns:a16="http://schemas.microsoft.com/office/drawing/2014/main" id="{DEBD55BF-62EF-ED92-3650-C400F8B9569D}"/>
              </a:ext>
            </a:extLst>
          </p:cNvPr>
          <p:cNvSpPr/>
          <p:nvPr userDrawn="1"/>
        </p:nvSpPr>
        <p:spPr bwMode="auto">
          <a:xfrm>
            <a:off x="0" y="2006600"/>
            <a:ext cx="7977243" cy="2844800"/>
          </a:xfrm>
          <a:custGeom>
            <a:avLst/>
            <a:gdLst>
              <a:gd name="connsiteX0" fmla="*/ 0 w 7977243"/>
              <a:gd name="connsiteY0" fmla="*/ 0 h 2844800"/>
              <a:gd name="connsiteX1" fmla="*/ 6554843 w 7977243"/>
              <a:gd name="connsiteY1" fmla="*/ 0 h 2844800"/>
              <a:gd name="connsiteX2" fmla="*/ 7977243 w 7977243"/>
              <a:gd name="connsiteY2" fmla="*/ 1422400 h 2844800"/>
              <a:gd name="connsiteX3" fmla="*/ 6554843 w 7977243"/>
              <a:gd name="connsiteY3" fmla="*/ 2844800 h 2844800"/>
              <a:gd name="connsiteX4" fmla="*/ 0 w 7977243"/>
              <a:gd name="connsiteY4" fmla="*/ 284480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7243" h="2844800">
                <a:moveTo>
                  <a:pt x="0" y="0"/>
                </a:moveTo>
                <a:lnTo>
                  <a:pt x="6554843" y="0"/>
                </a:lnTo>
                <a:cubicBezTo>
                  <a:pt x="7340413" y="0"/>
                  <a:pt x="7977243" y="636830"/>
                  <a:pt x="7977243" y="1422400"/>
                </a:cubicBezTo>
                <a:cubicBezTo>
                  <a:pt x="7977243" y="2207970"/>
                  <a:pt x="7340413" y="2844800"/>
                  <a:pt x="6554843" y="2844800"/>
                </a:cubicBezTo>
                <a:lnTo>
                  <a:pt x="0" y="2844800"/>
                </a:lnTo>
                <a:close/>
              </a:path>
            </a:pathLst>
          </a:custGeom>
          <a:gradFill flip="none" rotWithShape="1">
            <a:gsLst>
              <a:gs pos="89000">
                <a:schemeClr val="bg1">
                  <a:alpha val="69000"/>
                </a:schemeClr>
              </a:gs>
              <a:gs pos="100000">
                <a:schemeClr val="bg1">
                  <a:alpha val="92000"/>
                </a:schemeClr>
              </a:gs>
            </a:gsLst>
            <a:path path="rect">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err="1"/>
          </a:p>
        </p:txBody>
      </p:sp>
      <p:sp>
        <p:nvSpPr>
          <p:cNvPr id="2" name="Title 1"/>
          <p:cNvSpPr>
            <a:spLocks noGrp="1"/>
          </p:cNvSpPr>
          <p:nvPr>
            <p:ph type="title" hasCustomPrompt="1"/>
          </p:nvPr>
        </p:nvSpPr>
        <p:spPr>
          <a:xfrm>
            <a:off x="1248938" y="3182778"/>
            <a:ext cx="5229922" cy="492443"/>
          </a:xfrm>
        </p:spPr>
        <p:txBody>
          <a:bodyPr wrap="square" rIns="0" anchor="ctr" anchorCtr="0">
            <a:spAutoFit/>
          </a:bodyPr>
          <a:lstStyle>
            <a:lvl1pPr>
              <a:lnSpc>
                <a:spcPct val="100000"/>
              </a:lnSpc>
              <a:defRPr sz="3200" b="0" spc="-49" baseline="0">
                <a:solidFill>
                  <a:srgbClr val="000000"/>
                </a:solidFill>
                <a:latin typeface="+mj-lt"/>
                <a:cs typeface="Segoe UI Semilight" panose="020B0402040204020203" pitchFamily="34" charset="0"/>
              </a:defRPr>
            </a:lvl1pPr>
          </a:lstStyle>
          <a:p>
            <a:r>
              <a:rPr lang="en-US"/>
              <a:t>Highlighted text layout blue</a:t>
            </a:r>
          </a:p>
        </p:txBody>
      </p:sp>
    </p:spTree>
    <p:extLst>
      <p:ext uri="{BB962C8B-B14F-4D97-AF65-F5344CB8AC3E}">
        <p14:creationId xmlns:p14="http://schemas.microsoft.com/office/powerpoint/2010/main" val="2838690743"/>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lide without MS logo">
    <p:spTree>
      <p:nvGrpSpPr>
        <p:cNvPr id="1" name=""/>
        <p:cNvGrpSpPr/>
        <p:nvPr/>
      </p:nvGrpSpPr>
      <p:grpSpPr>
        <a:xfrm>
          <a:off x="0" y="0"/>
          <a:ext cx="0" cy="0"/>
          <a:chOff x="0" y="0"/>
          <a:chExt cx="0" cy="0"/>
        </a:xfrm>
      </p:grpSpPr>
      <p:pic>
        <p:nvPicPr>
          <p:cNvPr id="5" name="Picture 4" descr="A close up of a glass&#10;&#10;Description automatically generated">
            <a:extLst>
              <a:ext uri="{FF2B5EF4-FFF2-40B4-BE49-F238E27FC236}">
                <a16:creationId xmlns:a16="http://schemas.microsoft.com/office/drawing/2014/main" id="{E4A7D264-6542-222D-A85C-1DDE77B0846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5">
            <a:extLst>
              <a:ext uri="{FF2B5EF4-FFF2-40B4-BE49-F238E27FC236}">
                <a16:creationId xmlns:a16="http://schemas.microsoft.com/office/drawing/2014/main" id="{1F4A8530-B89C-88B2-9BF1-34CC2A9750C7}"/>
              </a:ext>
            </a:extLst>
          </p:cNvPr>
          <p:cNvSpPr>
            <a:spLocks noGrp="1"/>
          </p:cNvSpPr>
          <p:nvPr>
            <p:ph type="title"/>
          </p:nvPr>
        </p:nvSpPr>
        <p:spPr>
          <a:xfrm>
            <a:off x="584199" y="2811645"/>
            <a:ext cx="6638653" cy="895065"/>
          </a:xfrm>
        </p:spPr>
        <p:txBody>
          <a:bodyPr anchor="b" anchorCtr="0"/>
          <a:lstStyle>
            <a:lvl1pPr>
              <a:defRPr kumimoji="0" lang="en-US" sz="4000" b="0" i="0" u="none" strike="noStrike" kern="1200" cap="none" spc="-50" normalizeH="0" baseline="0" dirty="0">
                <a:ln w="3175">
                  <a:noFill/>
                </a:ln>
                <a:gradFill flip="none" rotWithShape="1">
                  <a:gsLst>
                    <a:gs pos="21000">
                      <a:srgbClr val="0078D4"/>
                    </a:gs>
                    <a:gs pos="100000">
                      <a:srgbClr val="C03BC4"/>
                    </a:gs>
                  </a:gsLst>
                  <a:lin ang="0" scaled="1"/>
                  <a:tileRect/>
                </a:gradFill>
                <a:effectLst/>
                <a:uLnTx/>
                <a:uFillTx/>
                <a:latin typeface="Segoe UI Semibold" panose="020B0702040204020203" pitchFamily="34" charset="0"/>
                <a:ea typeface="+mn-ea"/>
                <a:cs typeface="Segoe UI Semibold" panose="020B0702040204020203"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a:t>Click to edit Master title style</a:t>
            </a:r>
          </a:p>
        </p:txBody>
      </p:sp>
      <p:sp>
        <p:nvSpPr>
          <p:cNvPr id="3" name="Text Placeholder 23">
            <a:extLst>
              <a:ext uri="{FF2B5EF4-FFF2-40B4-BE49-F238E27FC236}">
                <a16:creationId xmlns:a16="http://schemas.microsoft.com/office/drawing/2014/main" id="{3E76921E-13E1-55F5-E255-F9D4FDA2F1F4}"/>
              </a:ext>
            </a:extLst>
          </p:cNvPr>
          <p:cNvSpPr>
            <a:spLocks noGrp="1"/>
          </p:cNvSpPr>
          <p:nvPr>
            <p:ph type="body" sz="quarter" idx="10"/>
          </p:nvPr>
        </p:nvSpPr>
        <p:spPr>
          <a:xfrm>
            <a:off x="584199" y="3846332"/>
            <a:ext cx="6638654" cy="454517"/>
          </a:xfrm>
        </p:spPr>
        <p:txBody>
          <a:bodyPr/>
          <a:lstStyle>
            <a:lvl1pPr marL="0" indent="0">
              <a:buNone/>
              <a:defRPr sz="2600"/>
            </a:lvl1pPr>
          </a:lstStyle>
          <a:p>
            <a:pPr lvl="0"/>
            <a:r>
              <a:rPr lang="en-US"/>
              <a:t>Click to edit Master text styles</a:t>
            </a:r>
          </a:p>
        </p:txBody>
      </p:sp>
    </p:spTree>
    <p:extLst>
      <p:ext uri="{BB962C8B-B14F-4D97-AF65-F5344CB8AC3E}">
        <p14:creationId xmlns:p14="http://schemas.microsoft.com/office/powerpoint/2010/main" val="2822548071"/>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A9B380-75A5-7CED-05A1-1EC949DF36A8}"/>
              </a:ext>
            </a:extLst>
          </p:cNvPr>
          <p:cNvSpPr>
            <a:spLocks noGrp="1"/>
          </p:cNvSpPr>
          <p:nvPr>
            <p:ph type="title"/>
          </p:nvPr>
        </p:nvSpPr>
        <p:spPr/>
        <p:txBody>
          <a:bodyPr/>
          <a:lstStyle/>
          <a:p>
            <a:r>
              <a:rPr lang="en-US"/>
              <a:t>Click to edit Master title style</a:t>
            </a:r>
          </a:p>
        </p:txBody>
      </p:sp>
      <p:sp>
        <p:nvSpPr>
          <p:cNvPr id="2" name="Footer Placeholder 10">
            <a:extLst>
              <a:ext uri="{FF2B5EF4-FFF2-40B4-BE49-F238E27FC236}">
                <a16:creationId xmlns:a16="http://schemas.microsoft.com/office/drawing/2014/main" id="{2F0B32A3-39CB-22FB-7D7C-4A7C773B0A95}"/>
              </a:ext>
            </a:extLst>
          </p:cNvPr>
          <p:cNvSpPr>
            <a:spLocks noGrp="1"/>
          </p:cNvSpPr>
          <p:nvPr>
            <p:ph type="ftr" sz="quarter" idx="3"/>
          </p:nvPr>
        </p:nvSpPr>
        <p:spPr>
          <a:xfrm>
            <a:off x="584201" y="6441202"/>
            <a:ext cx="11025188" cy="123111"/>
          </a:xfrm>
          <a:prstGeom prst="rect">
            <a:avLst/>
          </a:prstGeom>
        </p:spPr>
        <p:txBody>
          <a:bodyPr lIns="0" tIns="0" rIns="0" bIns="0" anchor="b" anchorCtr="0">
            <a:spAutoFit/>
          </a:bodyPr>
          <a:lstStyle>
            <a:lvl1pPr>
              <a:defRPr sz="800">
                <a:solidFill>
                  <a:srgbClr val="000000"/>
                </a:solidFill>
              </a:defRPr>
            </a:lvl1pPr>
          </a:lstStyle>
          <a:p>
            <a:pPr>
              <a:tabLst>
                <a:tab pos="11029950" algn="r"/>
              </a:tabLst>
            </a:pPr>
            <a:endParaRPr lang="en-US"/>
          </a:p>
        </p:txBody>
      </p:sp>
    </p:spTree>
    <p:extLst>
      <p:ext uri="{BB962C8B-B14F-4D97-AF65-F5344CB8AC3E}">
        <p14:creationId xmlns:p14="http://schemas.microsoft.com/office/powerpoint/2010/main" val="1195068273"/>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8DC8E8"/>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40531586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pic>
        <p:nvPicPr>
          <p:cNvPr id="2" name="MS logo white - EMF" descr="Microsoft logo white text version">
            <a:extLst>
              <a:ext uri="{FF2B5EF4-FFF2-40B4-BE49-F238E27FC236}">
                <a16:creationId xmlns:a16="http://schemas.microsoft.com/office/drawing/2014/main" id="{962D3685-4435-423E-AC9A-86C3F6305A3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188339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25572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544380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2585584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6427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
        <p:nvSpPr>
          <p:cNvPr id="16" name="Content Placeholder 2">
            <a:extLst>
              <a:ext uri="{FF2B5EF4-FFF2-40B4-BE49-F238E27FC236}">
                <a16:creationId xmlns:a16="http://schemas.microsoft.com/office/drawing/2014/main" id="{FF8A83CE-1D77-F54D-0DE2-187611E97985}"/>
              </a:ext>
            </a:extLst>
          </p:cNvPr>
          <p:cNvSpPr>
            <a:spLocks noGrp="1"/>
          </p:cNvSpPr>
          <p:nvPr>
            <p:ph idx="1" hasCustomPrompt="1"/>
          </p:nvPr>
        </p:nvSpPr>
        <p:spPr>
          <a:xfrm>
            <a:off x="175305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3F3E33F6-467A-6033-E165-B6AEBF7C2EA1}"/>
              </a:ext>
            </a:extLst>
          </p:cNvPr>
          <p:cNvSpPr>
            <a:spLocks noGrp="1"/>
          </p:cNvSpPr>
          <p:nvPr>
            <p:ph idx="10" hasCustomPrompt="1"/>
          </p:nvPr>
        </p:nvSpPr>
        <p:spPr>
          <a:xfrm>
            <a:off x="175305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8" name="Content Placeholder 2">
            <a:extLst>
              <a:ext uri="{FF2B5EF4-FFF2-40B4-BE49-F238E27FC236}">
                <a16:creationId xmlns:a16="http://schemas.microsoft.com/office/drawing/2014/main" id="{B6FBAF6C-EF38-86F6-F859-6DAE6B8F682F}"/>
              </a:ext>
            </a:extLst>
          </p:cNvPr>
          <p:cNvSpPr>
            <a:spLocks noGrp="1"/>
          </p:cNvSpPr>
          <p:nvPr>
            <p:ph idx="11" hasCustomPrompt="1"/>
          </p:nvPr>
        </p:nvSpPr>
        <p:spPr>
          <a:xfrm>
            <a:off x="175305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9" name="Content Placeholder 2">
            <a:extLst>
              <a:ext uri="{FF2B5EF4-FFF2-40B4-BE49-F238E27FC236}">
                <a16:creationId xmlns:a16="http://schemas.microsoft.com/office/drawing/2014/main" id="{2BB5B109-F9DB-EFF0-65E6-3850A6814FB7}"/>
              </a:ext>
            </a:extLst>
          </p:cNvPr>
          <p:cNvSpPr>
            <a:spLocks noGrp="1"/>
          </p:cNvSpPr>
          <p:nvPr>
            <p:ph idx="12" hasCustomPrompt="1"/>
          </p:nvPr>
        </p:nvSpPr>
        <p:spPr>
          <a:xfrm>
            <a:off x="175305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0" name="Content Placeholder 2">
            <a:extLst>
              <a:ext uri="{FF2B5EF4-FFF2-40B4-BE49-F238E27FC236}">
                <a16:creationId xmlns:a16="http://schemas.microsoft.com/office/drawing/2014/main" id="{E7AB8CBD-4A44-5EFA-AC2C-2CD8E65FD024}"/>
              </a:ext>
            </a:extLst>
          </p:cNvPr>
          <p:cNvSpPr>
            <a:spLocks noGrp="1"/>
          </p:cNvSpPr>
          <p:nvPr>
            <p:ph idx="13" hasCustomPrompt="1"/>
          </p:nvPr>
        </p:nvSpPr>
        <p:spPr>
          <a:xfrm>
            <a:off x="175304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1" name="Content Placeholder 2">
            <a:extLst>
              <a:ext uri="{FF2B5EF4-FFF2-40B4-BE49-F238E27FC236}">
                <a16:creationId xmlns:a16="http://schemas.microsoft.com/office/drawing/2014/main" id="{2BB8A38F-F58A-D576-715B-4F96C863B9A8}"/>
              </a:ext>
            </a:extLst>
          </p:cNvPr>
          <p:cNvSpPr>
            <a:spLocks noGrp="1"/>
          </p:cNvSpPr>
          <p:nvPr>
            <p:ph idx="14" hasCustomPrompt="1"/>
          </p:nvPr>
        </p:nvSpPr>
        <p:spPr>
          <a:xfrm>
            <a:off x="6931330" y="2030146"/>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2" name="Content Placeholder 2">
            <a:extLst>
              <a:ext uri="{FF2B5EF4-FFF2-40B4-BE49-F238E27FC236}">
                <a16:creationId xmlns:a16="http://schemas.microsoft.com/office/drawing/2014/main" id="{58B0E59C-D3E9-F82F-96B5-C4EB095140F1}"/>
              </a:ext>
            </a:extLst>
          </p:cNvPr>
          <p:cNvSpPr>
            <a:spLocks noGrp="1"/>
          </p:cNvSpPr>
          <p:nvPr>
            <p:ph idx="15" hasCustomPrompt="1"/>
          </p:nvPr>
        </p:nvSpPr>
        <p:spPr>
          <a:xfrm>
            <a:off x="6931330" y="2780333"/>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3" name="Content Placeholder 2">
            <a:extLst>
              <a:ext uri="{FF2B5EF4-FFF2-40B4-BE49-F238E27FC236}">
                <a16:creationId xmlns:a16="http://schemas.microsoft.com/office/drawing/2014/main" id="{57425256-B227-95F4-34CE-27F283735C10}"/>
              </a:ext>
            </a:extLst>
          </p:cNvPr>
          <p:cNvSpPr>
            <a:spLocks noGrp="1"/>
          </p:cNvSpPr>
          <p:nvPr>
            <p:ph idx="16" hasCustomPrompt="1"/>
          </p:nvPr>
        </p:nvSpPr>
        <p:spPr>
          <a:xfrm>
            <a:off x="6931330" y="353052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4" name="Content Placeholder 2">
            <a:extLst>
              <a:ext uri="{FF2B5EF4-FFF2-40B4-BE49-F238E27FC236}">
                <a16:creationId xmlns:a16="http://schemas.microsoft.com/office/drawing/2014/main" id="{0E03B2AC-23CA-2742-B7F5-BAF945F64B74}"/>
              </a:ext>
            </a:extLst>
          </p:cNvPr>
          <p:cNvSpPr>
            <a:spLocks noGrp="1"/>
          </p:cNvSpPr>
          <p:nvPr>
            <p:ph idx="17" hasCustomPrompt="1"/>
          </p:nvPr>
        </p:nvSpPr>
        <p:spPr>
          <a:xfrm>
            <a:off x="6931330" y="431098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5" name="Content Placeholder 2">
            <a:extLst>
              <a:ext uri="{FF2B5EF4-FFF2-40B4-BE49-F238E27FC236}">
                <a16:creationId xmlns:a16="http://schemas.microsoft.com/office/drawing/2014/main" id="{CA4C5B48-8735-181F-75FB-EB067D18ABBD}"/>
              </a:ext>
            </a:extLst>
          </p:cNvPr>
          <p:cNvSpPr>
            <a:spLocks noGrp="1"/>
          </p:cNvSpPr>
          <p:nvPr>
            <p:ph idx="18" hasCustomPrompt="1"/>
          </p:nvPr>
        </p:nvSpPr>
        <p:spPr>
          <a:xfrm>
            <a:off x="6931329" y="5091440"/>
            <a:ext cx="3621247" cy="532151"/>
          </a:xfrm>
          <a:prstGeom prst="rect">
            <a:avLst/>
          </a:prstGeom>
        </p:spPr>
        <p:txBody>
          <a:bodyPr>
            <a:normAutofit/>
          </a:bodyPr>
          <a:lstStyle>
            <a:lvl1pPr marL="0" indent="0" algn="l">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28971407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55175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51604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268162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39345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40654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99964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46631637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7329076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2914142"/>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7493305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56345" y="365125"/>
            <a:ext cx="10397455" cy="937393"/>
          </a:xfrm>
          <a:prstGeom prst="rect">
            <a:avLst/>
          </a:prstGeom>
        </p:spPr>
        <p:txBody>
          <a:bodyPr/>
          <a:lstStyle>
            <a:lvl1pP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p:nvPr>
        </p:nvSpPr>
        <p:spPr>
          <a:xfrm>
            <a:off x="956345" y="1510018"/>
            <a:ext cx="10397455" cy="4666945"/>
          </a:xfrm>
          <a:prstGeom prst="rect">
            <a:avLst/>
          </a:prstGeom>
        </p:spPr>
        <p:txBody>
          <a:bodyPr/>
          <a:lstStyle>
            <a:lvl1pPr>
              <a:defRPr>
                <a:latin typeface="Roboto" panose="02000000000000000000" pitchFamily="2" charset="0"/>
                <a:ea typeface="Roboto" panose="02000000000000000000" pitchFamily="2" charset="0"/>
              </a:defRPr>
            </a:lvl1pPr>
            <a:lvl2pPr>
              <a:defRPr>
                <a:latin typeface="Roboto" panose="02000000000000000000" pitchFamily="2" charset="0"/>
                <a:ea typeface="Roboto" panose="02000000000000000000" pitchFamily="2" charset="0"/>
              </a:defRPr>
            </a:lvl2pPr>
            <a:lvl3pPr>
              <a:defRPr>
                <a:latin typeface="Roboto" panose="02000000000000000000" pitchFamily="2" charset="0"/>
                <a:ea typeface="Roboto" panose="02000000000000000000" pitchFamily="2" charset="0"/>
              </a:defRPr>
            </a:lvl3pPr>
            <a:lvl4pPr>
              <a:defRPr>
                <a:latin typeface="Roboto" panose="02000000000000000000" pitchFamily="2" charset="0"/>
                <a:ea typeface="Roboto" panose="02000000000000000000" pitchFamily="2" charset="0"/>
              </a:defRPr>
            </a:lvl4pPr>
            <a:lvl5pP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15" name="Graphic 14">
            <a:extLst>
              <a:ext uri="{FF2B5EF4-FFF2-40B4-BE49-F238E27FC236}">
                <a16:creationId xmlns:a16="http://schemas.microsoft.com/office/drawing/2014/main" id="{57B293E3-6C4A-3A35-AAF2-1D2E3C3A414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0615" y="1309892"/>
            <a:ext cx="10447802" cy="63868"/>
          </a:xfrm>
          <a:prstGeom prst="rect">
            <a:avLst/>
          </a:prstGeom>
        </p:spPr>
      </p:pic>
    </p:spTree>
    <p:extLst>
      <p:ext uri="{BB962C8B-B14F-4D97-AF65-F5344CB8AC3E}">
        <p14:creationId xmlns:p14="http://schemas.microsoft.com/office/powerpoint/2010/main" val="1574192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327402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227359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25483507"/>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1102932"/>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5327633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474297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0333125"/>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519667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9881813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1797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4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61152"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66A5829E-1A2E-65EB-B280-5BFAF94B6CCA}"/>
              </a:ext>
            </a:extLst>
          </p:cNvPr>
          <p:cNvSpPr>
            <a:spLocks noGrp="1"/>
          </p:cNvSpPr>
          <p:nvPr>
            <p:ph idx="1" hasCustomPrompt="1"/>
          </p:nvPr>
        </p:nvSpPr>
        <p:spPr>
          <a:xfrm>
            <a:off x="1598453"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5" name="Graphic 4">
            <a:extLst>
              <a:ext uri="{FF2B5EF4-FFF2-40B4-BE49-F238E27FC236}">
                <a16:creationId xmlns:a16="http://schemas.microsoft.com/office/drawing/2014/main" id="{3A31D84C-9E2C-92BA-A602-860E923E930F}"/>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514895" y="2723912"/>
            <a:ext cx="9113723" cy="1920661"/>
          </a:xfrm>
          <a:prstGeom prst="rect">
            <a:avLst/>
          </a:prstGeom>
        </p:spPr>
      </p:pic>
      <p:sp>
        <p:nvSpPr>
          <p:cNvPr id="6" name="Content Placeholder 2">
            <a:extLst>
              <a:ext uri="{FF2B5EF4-FFF2-40B4-BE49-F238E27FC236}">
                <a16:creationId xmlns:a16="http://schemas.microsoft.com/office/drawing/2014/main" id="{7D90225C-959D-AC04-C01E-758A17A39445}"/>
              </a:ext>
            </a:extLst>
          </p:cNvPr>
          <p:cNvSpPr>
            <a:spLocks noGrp="1"/>
          </p:cNvSpPr>
          <p:nvPr>
            <p:ph idx="10" hasCustomPrompt="1"/>
          </p:nvPr>
        </p:nvSpPr>
        <p:spPr>
          <a:xfrm>
            <a:off x="3998229" y="5021525"/>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7" name="Content Placeholder 2">
            <a:extLst>
              <a:ext uri="{FF2B5EF4-FFF2-40B4-BE49-F238E27FC236}">
                <a16:creationId xmlns:a16="http://schemas.microsoft.com/office/drawing/2014/main" id="{61399952-F526-6BB3-F606-E9F229094E20}"/>
              </a:ext>
            </a:extLst>
          </p:cNvPr>
          <p:cNvSpPr>
            <a:spLocks noGrp="1"/>
          </p:cNvSpPr>
          <p:nvPr>
            <p:ph idx="11" hasCustomPrompt="1"/>
          </p:nvPr>
        </p:nvSpPr>
        <p:spPr>
          <a:xfrm>
            <a:off x="6424158" y="5017333"/>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8850088" y="5022329"/>
            <a:ext cx="1728866" cy="532151"/>
          </a:xfrm>
          <a:prstGeom prst="rect">
            <a:avLst/>
          </a:prstGeom>
        </p:spPr>
        <p:txBody>
          <a:bodyPr>
            <a:normAutofit/>
          </a:bodyPr>
          <a:lstStyle>
            <a:lvl1pPr marL="0" indent="0" algn="ctr">
              <a:buNone/>
              <a:defRPr sz="18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598453" y="3234710"/>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4" name="Content Placeholder 2">
            <a:extLst>
              <a:ext uri="{FF2B5EF4-FFF2-40B4-BE49-F238E27FC236}">
                <a16:creationId xmlns:a16="http://schemas.microsoft.com/office/drawing/2014/main" id="{4A9F1E17-C5BD-D0A6-CACA-89A514A363EF}"/>
              </a:ext>
            </a:extLst>
          </p:cNvPr>
          <p:cNvSpPr>
            <a:spLocks noGrp="1"/>
          </p:cNvSpPr>
          <p:nvPr>
            <p:ph idx="14" hasCustomPrompt="1"/>
          </p:nvPr>
        </p:nvSpPr>
        <p:spPr>
          <a:xfrm>
            <a:off x="3998229"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6" name="Content Placeholder 2">
            <a:extLst>
              <a:ext uri="{FF2B5EF4-FFF2-40B4-BE49-F238E27FC236}">
                <a16:creationId xmlns:a16="http://schemas.microsoft.com/office/drawing/2014/main" id="{94580287-E0EA-A3B1-7569-48ACC0B2DE3F}"/>
              </a:ext>
            </a:extLst>
          </p:cNvPr>
          <p:cNvSpPr>
            <a:spLocks noGrp="1"/>
          </p:cNvSpPr>
          <p:nvPr>
            <p:ph idx="15" hasCustomPrompt="1"/>
          </p:nvPr>
        </p:nvSpPr>
        <p:spPr>
          <a:xfrm>
            <a:off x="6398005" y="3234709"/>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
        <p:nvSpPr>
          <p:cNvPr id="17" name="Content Placeholder 2">
            <a:extLst>
              <a:ext uri="{FF2B5EF4-FFF2-40B4-BE49-F238E27FC236}">
                <a16:creationId xmlns:a16="http://schemas.microsoft.com/office/drawing/2014/main" id="{E8DF509F-DCBD-7062-6C3D-7078A91B84C2}"/>
              </a:ext>
            </a:extLst>
          </p:cNvPr>
          <p:cNvSpPr>
            <a:spLocks noGrp="1"/>
          </p:cNvSpPr>
          <p:nvPr>
            <p:ph idx="16" hasCustomPrompt="1"/>
          </p:nvPr>
        </p:nvSpPr>
        <p:spPr>
          <a:xfrm>
            <a:off x="8797781" y="3234708"/>
            <a:ext cx="1728866" cy="960769"/>
          </a:xfrm>
          <a:prstGeom prst="rect">
            <a:avLst/>
          </a:prstGeom>
        </p:spPr>
        <p:txBody>
          <a:bodyPr>
            <a:noAutofit/>
          </a:bodyPr>
          <a:lstStyle>
            <a:lvl1pPr marL="0" indent="0" algn="ctr">
              <a:buNone/>
              <a:defRPr sz="3200">
                <a:latin typeface="Montserrat Black" panose="00000A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7785402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41932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1413038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cstate="screen">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5332797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5092894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222385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inserts</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screen">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6603510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30175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06742654"/>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1968179"/>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472629019"/>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4 Points w/ descri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pic>
        <p:nvPicPr>
          <p:cNvPr id="9" name="Graphic 8">
            <a:extLst>
              <a:ext uri="{FF2B5EF4-FFF2-40B4-BE49-F238E27FC236}">
                <a16:creationId xmlns:a16="http://schemas.microsoft.com/office/drawing/2014/main" id="{B87CC712-864E-5D69-25F9-D6BA237D64A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412989" y="2863085"/>
            <a:ext cx="4791075" cy="952500"/>
          </a:xfrm>
          <a:prstGeom prst="rect">
            <a:avLst/>
          </a:prstGeom>
        </p:spPr>
      </p:pic>
      <p:pic>
        <p:nvPicPr>
          <p:cNvPr id="18" name="Graphic 17">
            <a:extLst>
              <a:ext uri="{FF2B5EF4-FFF2-40B4-BE49-F238E27FC236}">
                <a16:creationId xmlns:a16="http://schemas.microsoft.com/office/drawing/2014/main" id="{589F8F03-80EF-803E-C390-B50F9B35090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49543" y="4159499"/>
            <a:ext cx="4772025" cy="952500"/>
          </a:xfrm>
          <a:prstGeom prst="rect">
            <a:avLst/>
          </a:prstGeom>
        </p:spPr>
      </p:pic>
      <p:pic>
        <p:nvPicPr>
          <p:cNvPr id="20" name="Graphic 19">
            <a:extLst>
              <a:ext uri="{FF2B5EF4-FFF2-40B4-BE49-F238E27FC236}">
                <a16:creationId xmlns:a16="http://schemas.microsoft.com/office/drawing/2014/main" id="{CCD57DD1-6DA3-002B-F19E-5D5E50EAAE69}"/>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412990" y="4128524"/>
            <a:ext cx="4791075" cy="952500"/>
          </a:xfrm>
          <a:prstGeom prst="rect">
            <a:avLst/>
          </a:prstGeom>
        </p:spPr>
      </p:pic>
      <p:sp>
        <p:nvSpPr>
          <p:cNvPr id="12" name="Content Placeholder 2">
            <a:extLst>
              <a:ext uri="{FF2B5EF4-FFF2-40B4-BE49-F238E27FC236}">
                <a16:creationId xmlns:a16="http://schemas.microsoft.com/office/drawing/2014/main" id="{3731EA73-5559-77F8-B560-C8E6FB2F420B}"/>
              </a:ext>
            </a:extLst>
          </p:cNvPr>
          <p:cNvSpPr>
            <a:spLocks noGrp="1"/>
          </p:cNvSpPr>
          <p:nvPr>
            <p:ph idx="13" hasCustomPrompt="1"/>
          </p:nvPr>
        </p:nvSpPr>
        <p:spPr>
          <a:xfrm>
            <a:off x="1070550"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10" name="Content Placeholder 2">
            <a:extLst>
              <a:ext uri="{FF2B5EF4-FFF2-40B4-BE49-F238E27FC236}">
                <a16:creationId xmlns:a16="http://schemas.microsoft.com/office/drawing/2014/main" id="{03F22720-A938-CD41-6248-CA163C6BB61F}"/>
              </a:ext>
            </a:extLst>
          </p:cNvPr>
          <p:cNvSpPr>
            <a:spLocks noGrp="1"/>
          </p:cNvSpPr>
          <p:nvPr>
            <p:ph idx="12" hasCustomPrompt="1"/>
          </p:nvPr>
        </p:nvSpPr>
        <p:spPr>
          <a:xfrm>
            <a:off x="2156584" y="4304278"/>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pic>
        <p:nvPicPr>
          <p:cNvPr id="22" name="Graphic 21">
            <a:extLst>
              <a:ext uri="{FF2B5EF4-FFF2-40B4-BE49-F238E27FC236}">
                <a16:creationId xmlns:a16="http://schemas.microsoft.com/office/drawing/2014/main" id="{C0DD674E-1277-56EB-C485-40C23C4961EC}"/>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049543" y="2866504"/>
            <a:ext cx="4791075" cy="952500"/>
          </a:xfrm>
          <a:prstGeom prst="rect">
            <a:avLst/>
          </a:prstGeom>
        </p:spPr>
      </p:pic>
      <p:sp>
        <p:nvSpPr>
          <p:cNvPr id="23" name="Content Placeholder 2">
            <a:extLst>
              <a:ext uri="{FF2B5EF4-FFF2-40B4-BE49-F238E27FC236}">
                <a16:creationId xmlns:a16="http://schemas.microsoft.com/office/drawing/2014/main" id="{D1765EC3-AD62-0C0F-1AE4-025DD1F2AA45}"/>
              </a:ext>
            </a:extLst>
          </p:cNvPr>
          <p:cNvSpPr>
            <a:spLocks noGrp="1"/>
          </p:cNvSpPr>
          <p:nvPr>
            <p:ph idx="14" hasCustomPrompt="1"/>
          </p:nvPr>
        </p:nvSpPr>
        <p:spPr>
          <a:xfrm>
            <a:off x="1048575"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4" name="Content Placeholder 2">
            <a:extLst>
              <a:ext uri="{FF2B5EF4-FFF2-40B4-BE49-F238E27FC236}">
                <a16:creationId xmlns:a16="http://schemas.microsoft.com/office/drawing/2014/main" id="{C5F9D65C-EEE3-23D9-613D-7CB5F4056D40}"/>
              </a:ext>
            </a:extLst>
          </p:cNvPr>
          <p:cNvSpPr>
            <a:spLocks noGrp="1"/>
          </p:cNvSpPr>
          <p:nvPr>
            <p:ph idx="15" hasCustomPrompt="1"/>
          </p:nvPr>
        </p:nvSpPr>
        <p:spPr>
          <a:xfrm>
            <a:off x="6426428" y="442591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5" name="Content Placeholder 2">
            <a:extLst>
              <a:ext uri="{FF2B5EF4-FFF2-40B4-BE49-F238E27FC236}">
                <a16:creationId xmlns:a16="http://schemas.microsoft.com/office/drawing/2014/main" id="{106FC717-BFF0-1685-EA2E-B9252FAF5FD6}"/>
              </a:ext>
            </a:extLst>
          </p:cNvPr>
          <p:cNvSpPr>
            <a:spLocks noGrp="1"/>
          </p:cNvSpPr>
          <p:nvPr>
            <p:ph idx="16" hasCustomPrompt="1"/>
          </p:nvPr>
        </p:nvSpPr>
        <p:spPr>
          <a:xfrm>
            <a:off x="6404453" y="3124387"/>
            <a:ext cx="957307" cy="357714"/>
          </a:xfrm>
          <a:prstGeom prst="rect">
            <a:avLst/>
          </a:prstGeom>
        </p:spPr>
        <p:txBody>
          <a:bodyPr>
            <a:noAutofit/>
          </a:bodyPr>
          <a:lstStyle>
            <a:lvl1pPr marL="0" indent="0" algn="ctr">
              <a:buNone/>
              <a:defRPr sz="3200">
                <a:solidFill>
                  <a:schemeClr val="bg1"/>
                </a:solidFill>
                <a:latin typeface="Montserrat Black" panose="00000A00000000000000" pitchFamily="2" charset="0"/>
              </a:defRPr>
            </a:lvl1pPr>
            <a:lvl4pPr algn="ctr">
              <a:defRPr/>
            </a:lvl4pPr>
            <a:lvl5pPr marL="1828800" indent="0">
              <a:buNone/>
              <a:defRPr/>
            </a:lvl5pPr>
          </a:lstStyle>
          <a:p>
            <a:pPr lvl="0"/>
            <a:r>
              <a:rPr lang="en-US"/>
              <a:t>No.</a:t>
            </a:r>
            <a:endParaRPr lang="en-AU"/>
          </a:p>
        </p:txBody>
      </p:sp>
      <p:sp>
        <p:nvSpPr>
          <p:cNvPr id="26" name="Content Placeholder 2">
            <a:extLst>
              <a:ext uri="{FF2B5EF4-FFF2-40B4-BE49-F238E27FC236}">
                <a16:creationId xmlns:a16="http://schemas.microsoft.com/office/drawing/2014/main" id="{17AEB23E-D575-A651-F4FC-6709E5202AED}"/>
              </a:ext>
            </a:extLst>
          </p:cNvPr>
          <p:cNvSpPr>
            <a:spLocks noGrp="1"/>
          </p:cNvSpPr>
          <p:nvPr>
            <p:ph idx="17" hasCustomPrompt="1"/>
          </p:nvPr>
        </p:nvSpPr>
        <p:spPr>
          <a:xfrm>
            <a:off x="2180901" y="3012186"/>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7" name="Content Placeholder 2">
            <a:extLst>
              <a:ext uri="{FF2B5EF4-FFF2-40B4-BE49-F238E27FC236}">
                <a16:creationId xmlns:a16="http://schemas.microsoft.com/office/drawing/2014/main" id="{C6510CEA-F227-46D0-07DE-69D4592FBAAE}"/>
              </a:ext>
            </a:extLst>
          </p:cNvPr>
          <p:cNvSpPr>
            <a:spLocks noGrp="1"/>
          </p:cNvSpPr>
          <p:nvPr>
            <p:ph idx="18" hasCustomPrompt="1"/>
          </p:nvPr>
        </p:nvSpPr>
        <p:spPr>
          <a:xfrm>
            <a:off x="7476975" y="4327493"/>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
        <p:nvSpPr>
          <p:cNvPr id="28" name="Content Placeholder 2">
            <a:extLst>
              <a:ext uri="{FF2B5EF4-FFF2-40B4-BE49-F238E27FC236}">
                <a16:creationId xmlns:a16="http://schemas.microsoft.com/office/drawing/2014/main" id="{15C5AD05-D136-4A1C-902A-E7713D751BE8}"/>
              </a:ext>
            </a:extLst>
          </p:cNvPr>
          <p:cNvSpPr>
            <a:spLocks noGrp="1"/>
          </p:cNvSpPr>
          <p:nvPr>
            <p:ph idx="19" hasCustomPrompt="1"/>
          </p:nvPr>
        </p:nvSpPr>
        <p:spPr>
          <a:xfrm>
            <a:off x="7501292" y="3035401"/>
            <a:ext cx="3484698" cy="662942"/>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Fifth level</a:t>
            </a:r>
            <a:endParaRPr lang="en-AU"/>
          </a:p>
        </p:txBody>
      </p:sp>
    </p:spTree>
    <p:extLst>
      <p:ext uri="{BB962C8B-B14F-4D97-AF65-F5344CB8AC3E}">
        <p14:creationId xmlns:p14="http://schemas.microsoft.com/office/powerpoint/2010/main" val="32792132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9446491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13135693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98162340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8495683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41241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3400562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8DC8E8"/>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2580766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88059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669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829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4 sections">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49BB5611-B4DF-B1D6-FBF8-2D87594965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249" y="2241946"/>
            <a:ext cx="9963432" cy="3819316"/>
          </a:xfrm>
          <a:prstGeom prst="rect">
            <a:avLst/>
          </a:prstGeom>
        </p:spPr>
      </p:pic>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rot="16200000">
            <a:off x="-1133039" y="5914547"/>
            <a:ext cx="3591190" cy="1795594"/>
          </a:xfrm>
          <a:prstGeom prst="rect">
            <a:avLst/>
          </a:prstGeom>
        </p:spPr>
      </p:pic>
      <p:sp>
        <p:nvSpPr>
          <p:cNvPr id="16" name="Content Placeholder 2">
            <a:extLst>
              <a:ext uri="{FF2B5EF4-FFF2-40B4-BE49-F238E27FC236}">
                <a16:creationId xmlns:a16="http://schemas.microsoft.com/office/drawing/2014/main" id="{54FC87DD-7BAF-0B0E-DD4E-0C0BB59C8DBD}"/>
              </a:ext>
            </a:extLst>
          </p:cNvPr>
          <p:cNvSpPr>
            <a:spLocks noGrp="1"/>
          </p:cNvSpPr>
          <p:nvPr>
            <p:ph idx="25" hasCustomPrompt="1"/>
          </p:nvPr>
        </p:nvSpPr>
        <p:spPr>
          <a:xfrm>
            <a:off x="942098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17" name="Content Placeholder 2">
            <a:extLst>
              <a:ext uri="{FF2B5EF4-FFF2-40B4-BE49-F238E27FC236}">
                <a16:creationId xmlns:a16="http://schemas.microsoft.com/office/drawing/2014/main" id="{01DEEC31-DBAD-422D-1CA4-5C47246C4306}"/>
              </a:ext>
            </a:extLst>
          </p:cNvPr>
          <p:cNvSpPr>
            <a:spLocks noGrp="1"/>
          </p:cNvSpPr>
          <p:nvPr>
            <p:ph idx="26" hasCustomPrompt="1"/>
          </p:nvPr>
        </p:nvSpPr>
        <p:spPr>
          <a:xfrm>
            <a:off x="941699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6811139"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6807149"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29" name="Content Placeholder 2">
            <a:extLst>
              <a:ext uri="{FF2B5EF4-FFF2-40B4-BE49-F238E27FC236}">
                <a16:creationId xmlns:a16="http://schemas.microsoft.com/office/drawing/2014/main" id="{6A8C52E6-4278-21EA-AA56-DB5EBF90668F}"/>
              </a:ext>
            </a:extLst>
          </p:cNvPr>
          <p:cNvSpPr>
            <a:spLocks noGrp="1"/>
          </p:cNvSpPr>
          <p:nvPr>
            <p:ph idx="29" hasCustomPrompt="1"/>
          </p:nvPr>
        </p:nvSpPr>
        <p:spPr>
          <a:xfrm>
            <a:off x="422587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0" name="Content Placeholder 2">
            <a:extLst>
              <a:ext uri="{FF2B5EF4-FFF2-40B4-BE49-F238E27FC236}">
                <a16:creationId xmlns:a16="http://schemas.microsoft.com/office/drawing/2014/main" id="{DB971650-1E51-46F1-8E58-0B5D8CDD42D0}"/>
              </a:ext>
            </a:extLst>
          </p:cNvPr>
          <p:cNvSpPr>
            <a:spLocks noGrp="1"/>
          </p:cNvSpPr>
          <p:nvPr>
            <p:ph idx="30" hasCustomPrompt="1"/>
          </p:nvPr>
        </p:nvSpPr>
        <p:spPr>
          <a:xfrm>
            <a:off x="422188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1" name="Content Placeholder 2">
            <a:extLst>
              <a:ext uri="{FF2B5EF4-FFF2-40B4-BE49-F238E27FC236}">
                <a16:creationId xmlns:a16="http://schemas.microsoft.com/office/drawing/2014/main" id="{9CAB17A0-1BD9-7AE8-E4D1-5E0B3123EE99}"/>
              </a:ext>
            </a:extLst>
          </p:cNvPr>
          <p:cNvSpPr>
            <a:spLocks noGrp="1"/>
          </p:cNvSpPr>
          <p:nvPr>
            <p:ph idx="31" hasCustomPrompt="1"/>
          </p:nvPr>
        </p:nvSpPr>
        <p:spPr>
          <a:xfrm>
            <a:off x="1612034" y="3341019"/>
            <a:ext cx="158684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32" name="Content Placeholder 2">
            <a:extLst>
              <a:ext uri="{FF2B5EF4-FFF2-40B4-BE49-F238E27FC236}">
                <a16:creationId xmlns:a16="http://schemas.microsoft.com/office/drawing/2014/main" id="{EF74D416-4814-9A62-E849-23A0D28734E4}"/>
              </a:ext>
            </a:extLst>
          </p:cNvPr>
          <p:cNvSpPr>
            <a:spLocks noGrp="1"/>
          </p:cNvSpPr>
          <p:nvPr>
            <p:ph idx="32" hasCustomPrompt="1"/>
          </p:nvPr>
        </p:nvSpPr>
        <p:spPr>
          <a:xfrm>
            <a:off x="1608044" y="2605904"/>
            <a:ext cx="158684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30274829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1262826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3 simpl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hasCustomPrompt="1"/>
          </p:nvPr>
        </p:nvSpPr>
        <p:spPr>
          <a:xfrm>
            <a:off x="1384817"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380827"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3" name="Content Placeholder 2">
            <a:extLst>
              <a:ext uri="{FF2B5EF4-FFF2-40B4-BE49-F238E27FC236}">
                <a16:creationId xmlns:a16="http://schemas.microsoft.com/office/drawing/2014/main" id="{FDEEBE4D-E7F6-EABB-53C2-1C7C0FD4966A}"/>
              </a:ext>
            </a:extLst>
          </p:cNvPr>
          <p:cNvSpPr>
            <a:spLocks noGrp="1"/>
          </p:cNvSpPr>
          <p:nvPr>
            <p:ph idx="29" hasCustomPrompt="1"/>
          </p:nvPr>
        </p:nvSpPr>
        <p:spPr>
          <a:xfrm>
            <a:off x="4894371" y="3208206"/>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5" name="Content Placeholder 2">
            <a:extLst>
              <a:ext uri="{FF2B5EF4-FFF2-40B4-BE49-F238E27FC236}">
                <a16:creationId xmlns:a16="http://schemas.microsoft.com/office/drawing/2014/main" id="{81E21DE8-8923-A6BF-25BD-54B9441752D9}"/>
              </a:ext>
            </a:extLst>
          </p:cNvPr>
          <p:cNvSpPr>
            <a:spLocks noGrp="1"/>
          </p:cNvSpPr>
          <p:nvPr>
            <p:ph idx="30" hasCustomPrompt="1"/>
          </p:nvPr>
        </p:nvSpPr>
        <p:spPr>
          <a:xfrm>
            <a:off x="4890381" y="2473091"/>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6" name="Content Placeholder 2">
            <a:extLst>
              <a:ext uri="{FF2B5EF4-FFF2-40B4-BE49-F238E27FC236}">
                <a16:creationId xmlns:a16="http://schemas.microsoft.com/office/drawing/2014/main" id="{E29D4C62-DFFE-F503-4D54-BDA738B91ECD}"/>
              </a:ext>
            </a:extLst>
          </p:cNvPr>
          <p:cNvSpPr>
            <a:spLocks noGrp="1"/>
          </p:cNvSpPr>
          <p:nvPr>
            <p:ph idx="31" hasCustomPrompt="1"/>
          </p:nvPr>
        </p:nvSpPr>
        <p:spPr>
          <a:xfrm>
            <a:off x="8403925" y="3210755"/>
            <a:ext cx="2411238" cy="2543160"/>
          </a:xfrm>
          <a:prstGeom prst="rect">
            <a:avLst/>
          </a:prstGeom>
        </p:spPr>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r>
              <a:rPr lang="en-US"/>
              <a:t>Description</a:t>
            </a:r>
            <a:endParaRPr lang="en-AU"/>
          </a:p>
        </p:txBody>
      </p:sp>
      <p:sp>
        <p:nvSpPr>
          <p:cNvPr id="7" name="Content Placeholder 2">
            <a:extLst>
              <a:ext uri="{FF2B5EF4-FFF2-40B4-BE49-F238E27FC236}">
                <a16:creationId xmlns:a16="http://schemas.microsoft.com/office/drawing/2014/main" id="{80BC7919-753A-3F74-24FE-84690A6AD500}"/>
              </a:ext>
            </a:extLst>
          </p:cNvPr>
          <p:cNvSpPr>
            <a:spLocks noGrp="1"/>
          </p:cNvSpPr>
          <p:nvPr>
            <p:ph idx="32" hasCustomPrompt="1"/>
          </p:nvPr>
        </p:nvSpPr>
        <p:spPr>
          <a:xfrm>
            <a:off x="8399935" y="2475640"/>
            <a:ext cx="2411238" cy="558032"/>
          </a:xfrm>
          <a:prstGeom prst="rect">
            <a:avLst/>
          </a:prstGeom>
        </p:spPr>
        <p:txBody>
          <a:bodyPr>
            <a:normAutofit/>
          </a:bodyPr>
          <a:lstStyle>
            <a:lvl1pPr marL="0" indent="0" algn="l">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cxnSp>
        <p:nvCxnSpPr>
          <p:cNvPr id="9" name="Straight Connector 8">
            <a:extLst>
              <a:ext uri="{FF2B5EF4-FFF2-40B4-BE49-F238E27FC236}">
                <a16:creationId xmlns:a16="http://schemas.microsoft.com/office/drawing/2014/main" id="{CEE0D78F-3FC2-8622-2A32-08A342AE3EBE}"/>
              </a:ext>
            </a:extLst>
          </p:cNvPr>
          <p:cNvCxnSpPr>
            <a:cxnSpLocks/>
          </p:cNvCxnSpPr>
          <p:nvPr userDrawn="1"/>
        </p:nvCxnSpPr>
        <p:spPr>
          <a:xfrm>
            <a:off x="4345577"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C8AEE0E-3D52-2B97-76A1-C0D48C9B0654}"/>
              </a:ext>
            </a:extLst>
          </p:cNvPr>
          <p:cNvCxnSpPr>
            <a:cxnSpLocks/>
          </p:cNvCxnSpPr>
          <p:nvPr userDrawn="1"/>
        </p:nvCxnSpPr>
        <p:spPr>
          <a:xfrm>
            <a:off x="7855132" y="2486154"/>
            <a:ext cx="0" cy="3278275"/>
          </a:xfrm>
          <a:prstGeom prst="line">
            <a:avLst/>
          </a:prstGeom>
          <a:ln w="285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20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Title and 3 sec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D091D1-C6EC-535F-F551-75E8F08D6ABD}"/>
              </a:ext>
            </a:extLst>
          </p:cNvPr>
          <p:cNvSpPr/>
          <p:nvPr userDrawn="1"/>
        </p:nvSpPr>
        <p:spPr>
          <a:xfrm>
            <a:off x="0" y="4180114"/>
            <a:ext cx="12192000" cy="267788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282C91F-EEA7-4997-6141-8220313A05D0}"/>
              </a:ext>
            </a:extLst>
          </p:cNvPr>
          <p:cNvSpPr>
            <a:spLocks noGrp="1"/>
          </p:cNvSpPr>
          <p:nvPr>
            <p:ph type="title"/>
          </p:nvPr>
        </p:nvSpPr>
        <p:spPr>
          <a:xfrm>
            <a:off x="913527" y="796738"/>
            <a:ext cx="10397455" cy="937393"/>
          </a:xfrm>
          <a:prstGeom prst="rect">
            <a:avLst/>
          </a:prstGeom>
        </p:spPr>
        <p:txBody>
          <a:bodyPr/>
          <a:lstStyle>
            <a:lvl1pPr algn="ctr">
              <a:defRPr>
                <a:latin typeface="Montserrat Black" panose="00000A00000000000000" pitchFamily="2" charset="0"/>
              </a:defRPr>
            </a:lvl1pPr>
          </a:lstStyle>
          <a:p>
            <a:r>
              <a:rPr lang="en-US"/>
              <a:t>Click to edit Master title style</a:t>
            </a:r>
            <a:endParaRPr lang="en-AU"/>
          </a:p>
        </p:txBody>
      </p:sp>
      <p:pic>
        <p:nvPicPr>
          <p:cNvPr id="8" name="Graphic 7">
            <a:extLst>
              <a:ext uri="{FF2B5EF4-FFF2-40B4-BE49-F238E27FC236}">
                <a16:creationId xmlns:a16="http://schemas.microsoft.com/office/drawing/2014/main" id="{A659CB4D-AD4B-7A97-4C7F-E521C839E7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96710" y="-1070549"/>
            <a:ext cx="2514179" cy="2761237"/>
          </a:xfrm>
          <a:prstGeom prst="rect">
            <a:avLst/>
          </a:prstGeom>
        </p:spPr>
      </p:pic>
      <p:pic>
        <p:nvPicPr>
          <p:cNvPr id="11" name="Graphic 10">
            <a:extLst>
              <a:ext uri="{FF2B5EF4-FFF2-40B4-BE49-F238E27FC236}">
                <a16:creationId xmlns:a16="http://schemas.microsoft.com/office/drawing/2014/main" id="{C0BEFD3D-23C5-1965-4504-0FA6616599D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540854" y="6492875"/>
            <a:ext cx="1428750" cy="171450"/>
          </a:xfrm>
          <a:prstGeom prst="rect">
            <a:avLst/>
          </a:prstGeom>
        </p:spPr>
      </p:pic>
      <p:pic>
        <p:nvPicPr>
          <p:cNvPr id="13" name="Graphic 12">
            <a:extLst>
              <a:ext uri="{FF2B5EF4-FFF2-40B4-BE49-F238E27FC236}">
                <a16:creationId xmlns:a16="http://schemas.microsoft.com/office/drawing/2014/main" id="{59986477-E454-75BA-B993-891A808EA84C}"/>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rot="16200000">
            <a:off x="-1133039" y="5914547"/>
            <a:ext cx="3591190" cy="1795594"/>
          </a:xfrm>
          <a:prstGeom prst="rect">
            <a:avLst/>
          </a:prstGeom>
        </p:spPr>
      </p:pic>
      <p:sp>
        <p:nvSpPr>
          <p:cNvPr id="19" name="Content Placeholder 2">
            <a:extLst>
              <a:ext uri="{FF2B5EF4-FFF2-40B4-BE49-F238E27FC236}">
                <a16:creationId xmlns:a16="http://schemas.microsoft.com/office/drawing/2014/main" id="{AA378AC9-C513-C0E8-CB62-103A75BA8BB6}"/>
              </a:ext>
            </a:extLst>
          </p:cNvPr>
          <p:cNvSpPr>
            <a:spLocks noGrp="1"/>
          </p:cNvSpPr>
          <p:nvPr>
            <p:ph idx="27"/>
          </p:nvPr>
        </p:nvSpPr>
        <p:spPr>
          <a:xfrm>
            <a:off x="1306779" y="2932162"/>
            <a:ext cx="2500900" cy="2495904"/>
          </a:xfrm>
          <a:prstGeom prst="ellipse">
            <a:avLst/>
          </a:prstGeom>
          <a:ln w="28575"/>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21" name="Content Placeholder 2">
            <a:extLst>
              <a:ext uri="{FF2B5EF4-FFF2-40B4-BE49-F238E27FC236}">
                <a16:creationId xmlns:a16="http://schemas.microsoft.com/office/drawing/2014/main" id="{67E8A669-61DB-D556-0111-1756DDBF0567}"/>
              </a:ext>
            </a:extLst>
          </p:cNvPr>
          <p:cNvSpPr>
            <a:spLocks noGrp="1"/>
          </p:cNvSpPr>
          <p:nvPr>
            <p:ph idx="28" hasCustomPrompt="1"/>
          </p:nvPr>
        </p:nvSpPr>
        <p:spPr>
          <a:xfrm>
            <a:off x="1763805"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5" name="Content Placeholder 2">
            <a:extLst>
              <a:ext uri="{FF2B5EF4-FFF2-40B4-BE49-F238E27FC236}">
                <a16:creationId xmlns:a16="http://schemas.microsoft.com/office/drawing/2014/main" id="{A1FF482E-8E0C-5F9E-AAE4-B2A152921DE0}"/>
              </a:ext>
            </a:extLst>
          </p:cNvPr>
          <p:cNvSpPr>
            <a:spLocks noGrp="1"/>
          </p:cNvSpPr>
          <p:nvPr>
            <p:ph idx="29"/>
          </p:nvPr>
        </p:nvSpPr>
        <p:spPr>
          <a:xfrm>
            <a:off x="4774027" y="2932162"/>
            <a:ext cx="2500900" cy="2495904"/>
          </a:xfrm>
          <a:prstGeom prst="ellipse">
            <a:avLst/>
          </a:prstGeom>
          <a:ln w="28575"/>
        </p:spPr>
        <p:style>
          <a:lnRef idx="2">
            <a:schemeClr val="accent4"/>
          </a:lnRef>
          <a:fillRef idx="1">
            <a:schemeClr val="lt1"/>
          </a:fillRef>
          <a:effectRef idx="0">
            <a:schemeClr val="accent4"/>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6" name="Content Placeholder 2">
            <a:extLst>
              <a:ext uri="{FF2B5EF4-FFF2-40B4-BE49-F238E27FC236}">
                <a16:creationId xmlns:a16="http://schemas.microsoft.com/office/drawing/2014/main" id="{AC7941BA-E8FD-7680-0BD3-626D86FB88E9}"/>
              </a:ext>
            </a:extLst>
          </p:cNvPr>
          <p:cNvSpPr>
            <a:spLocks noGrp="1"/>
          </p:cNvSpPr>
          <p:nvPr>
            <p:ph idx="30" hasCustomPrompt="1"/>
          </p:nvPr>
        </p:nvSpPr>
        <p:spPr>
          <a:xfrm>
            <a:off x="5231053"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
        <p:nvSpPr>
          <p:cNvPr id="7" name="Content Placeholder 2">
            <a:extLst>
              <a:ext uri="{FF2B5EF4-FFF2-40B4-BE49-F238E27FC236}">
                <a16:creationId xmlns:a16="http://schemas.microsoft.com/office/drawing/2014/main" id="{7BE07900-B77C-BE57-1AB8-7A4816FF3758}"/>
              </a:ext>
            </a:extLst>
          </p:cNvPr>
          <p:cNvSpPr>
            <a:spLocks noGrp="1"/>
          </p:cNvSpPr>
          <p:nvPr>
            <p:ph idx="31"/>
          </p:nvPr>
        </p:nvSpPr>
        <p:spPr>
          <a:xfrm>
            <a:off x="8469950" y="2932162"/>
            <a:ext cx="2500900" cy="2495904"/>
          </a:xfrm>
          <a:prstGeom prst="ellipse">
            <a:avLst/>
          </a:prstGeom>
          <a:ln w="28575">
            <a:solidFill>
              <a:schemeClr val="accent6"/>
            </a:solidFill>
          </a:ln>
        </p:spPr>
        <p:style>
          <a:lnRef idx="2">
            <a:schemeClr val="accent2"/>
          </a:lnRef>
          <a:fillRef idx="1">
            <a:schemeClr val="lt1"/>
          </a:fillRef>
          <a:effectRef idx="0">
            <a:schemeClr val="accent2"/>
          </a:effectRef>
          <a:fontRef idx="minor">
            <a:schemeClr val="dk1"/>
          </a:fontRef>
        </p:style>
        <p:txBody>
          <a:bodyPr>
            <a:normAutofit/>
          </a:bodyPr>
          <a:lstStyle>
            <a:lvl1pPr marL="0" indent="0" algn="l">
              <a:buNone/>
              <a:defRPr sz="1600">
                <a:latin typeface="Roboto" panose="02000000000000000000" pitchFamily="2" charset="0"/>
                <a:ea typeface="Roboto" panose="02000000000000000000" pitchFamily="2" charset="0"/>
              </a:defRPr>
            </a:lvl1pPr>
            <a:lvl4pPr algn="ctr">
              <a:defRPr/>
            </a:lvl4pPr>
            <a:lvl5pPr marL="1828800" indent="0">
              <a:buNone/>
              <a:defRPr/>
            </a:lvl5pPr>
          </a:lstStyle>
          <a:p>
            <a:pPr lvl="0"/>
            <a:endParaRPr lang="en-AU"/>
          </a:p>
        </p:txBody>
      </p:sp>
      <p:sp>
        <p:nvSpPr>
          <p:cNvPr id="9" name="Content Placeholder 2">
            <a:extLst>
              <a:ext uri="{FF2B5EF4-FFF2-40B4-BE49-F238E27FC236}">
                <a16:creationId xmlns:a16="http://schemas.microsoft.com/office/drawing/2014/main" id="{1DE68895-AAE1-44C3-879C-C4D7178440BD}"/>
              </a:ext>
            </a:extLst>
          </p:cNvPr>
          <p:cNvSpPr>
            <a:spLocks noGrp="1"/>
          </p:cNvSpPr>
          <p:nvPr>
            <p:ph idx="32" hasCustomPrompt="1"/>
          </p:nvPr>
        </p:nvSpPr>
        <p:spPr>
          <a:xfrm>
            <a:off x="8926976" y="2248464"/>
            <a:ext cx="1586848" cy="558032"/>
          </a:xfrm>
          <a:prstGeom prst="rect">
            <a:avLst/>
          </a:prstGeom>
        </p:spPr>
        <p:txBody>
          <a:bodyPr>
            <a:normAutofit/>
          </a:bodyPr>
          <a:lstStyle>
            <a:lvl1pPr marL="0" indent="0" algn="ctr">
              <a:buNone/>
              <a:defRPr sz="1600">
                <a:latin typeface="Montserrat Black" panose="00000A00000000000000" pitchFamily="2" charset="0"/>
                <a:ea typeface="Roboto" panose="02000000000000000000" pitchFamily="2" charset="0"/>
              </a:defRPr>
            </a:lvl1pPr>
            <a:lvl4pPr algn="ctr">
              <a:defRPr/>
            </a:lvl4pPr>
            <a:lvl5pPr marL="1828800" indent="0">
              <a:buNone/>
              <a:defRPr/>
            </a:lvl5pPr>
          </a:lstStyle>
          <a:p>
            <a:pPr lvl="0"/>
            <a:r>
              <a:rPr lang="en-US"/>
              <a:t>Subtitle</a:t>
            </a:r>
            <a:endParaRPr lang="en-AU"/>
          </a:p>
        </p:txBody>
      </p:sp>
    </p:spTree>
    <p:extLst>
      <p:ext uri="{BB962C8B-B14F-4D97-AF65-F5344CB8AC3E}">
        <p14:creationId xmlns:p14="http://schemas.microsoft.com/office/powerpoint/2010/main" val="1116341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31.emf"/><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6.xml"/><Relationship Id="rId18" Type="http://schemas.openxmlformats.org/officeDocument/2006/relationships/slideLayout" Target="../slideLayouts/slideLayout41.xml"/><Relationship Id="rId26" Type="http://schemas.openxmlformats.org/officeDocument/2006/relationships/slideLayout" Target="../slideLayouts/slideLayout49.xml"/><Relationship Id="rId39" Type="http://schemas.openxmlformats.org/officeDocument/2006/relationships/slideLayout" Target="../slideLayouts/slideLayout62.xml"/><Relationship Id="rId21" Type="http://schemas.openxmlformats.org/officeDocument/2006/relationships/slideLayout" Target="../slideLayouts/slideLayout44.xml"/><Relationship Id="rId34" Type="http://schemas.openxmlformats.org/officeDocument/2006/relationships/slideLayout" Target="../slideLayouts/slideLayout57.xml"/><Relationship Id="rId42" Type="http://schemas.openxmlformats.org/officeDocument/2006/relationships/slideLayout" Target="../slideLayouts/slideLayout65.xml"/><Relationship Id="rId47" Type="http://schemas.openxmlformats.org/officeDocument/2006/relationships/slideLayout" Target="../slideLayouts/slideLayout70.xml"/><Relationship Id="rId50" Type="http://schemas.openxmlformats.org/officeDocument/2006/relationships/image" Target="../media/image40.svg"/><Relationship Id="rId7" Type="http://schemas.openxmlformats.org/officeDocument/2006/relationships/slideLayout" Target="../slideLayouts/slideLayout3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24" Type="http://schemas.openxmlformats.org/officeDocument/2006/relationships/slideLayout" Target="../slideLayouts/slideLayout47.xml"/><Relationship Id="rId32" Type="http://schemas.openxmlformats.org/officeDocument/2006/relationships/slideLayout" Target="../slideLayouts/slideLayout55.xml"/><Relationship Id="rId37" Type="http://schemas.openxmlformats.org/officeDocument/2006/relationships/slideLayout" Target="../slideLayouts/slideLayout60.xml"/><Relationship Id="rId40" Type="http://schemas.openxmlformats.org/officeDocument/2006/relationships/slideLayout" Target="../slideLayouts/slideLayout63.xml"/><Relationship Id="rId45" Type="http://schemas.openxmlformats.org/officeDocument/2006/relationships/slideLayout" Target="../slideLayouts/slideLayout68.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28" Type="http://schemas.openxmlformats.org/officeDocument/2006/relationships/slideLayout" Target="../slideLayouts/slideLayout51.xml"/><Relationship Id="rId36" Type="http://schemas.openxmlformats.org/officeDocument/2006/relationships/slideLayout" Target="../slideLayouts/slideLayout59.xml"/><Relationship Id="rId49" Type="http://schemas.openxmlformats.org/officeDocument/2006/relationships/image" Target="../media/image39.png"/><Relationship Id="rId10" Type="http://schemas.openxmlformats.org/officeDocument/2006/relationships/slideLayout" Target="../slideLayouts/slideLayout33.xml"/><Relationship Id="rId19" Type="http://schemas.openxmlformats.org/officeDocument/2006/relationships/slideLayout" Target="../slideLayouts/slideLayout42.xml"/><Relationship Id="rId31" Type="http://schemas.openxmlformats.org/officeDocument/2006/relationships/slideLayout" Target="../slideLayouts/slideLayout54.xml"/><Relationship Id="rId44" Type="http://schemas.openxmlformats.org/officeDocument/2006/relationships/slideLayout" Target="../slideLayouts/slideLayout67.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 Id="rId27" Type="http://schemas.openxmlformats.org/officeDocument/2006/relationships/slideLayout" Target="../slideLayouts/slideLayout50.xml"/><Relationship Id="rId30" Type="http://schemas.openxmlformats.org/officeDocument/2006/relationships/slideLayout" Target="../slideLayouts/slideLayout53.xml"/><Relationship Id="rId35" Type="http://schemas.openxmlformats.org/officeDocument/2006/relationships/slideLayout" Target="../slideLayouts/slideLayout58.xml"/><Relationship Id="rId43" Type="http://schemas.openxmlformats.org/officeDocument/2006/relationships/slideLayout" Target="../slideLayouts/slideLayout66.xml"/><Relationship Id="rId48" Type="http://schemas.openxmlformats.org/officeDocument/2006/relationships/theme" Target="../theme/theme5.xml"/><Relationship Id="rId8" Type="http://schemas.openxmlformats.org/officeDocument/2006/relationships/slideLayout" Target="../slideLayouts/slideLayout31.xml"/><Relationship Id="rId3" Type="http://schemas.openxmlformats.org/officeDocument/2006/relationships/slideLayout" Target="../slideLayouts/slideLayout26.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5" Type="http://schemas.openxmlformats.org/officeDocument/2006/relationships/slideLayout" Target="../slideLayouts/slideLayout48.xml"/><Relationship Id="rId33" Type="http://schemas.openxmlformats.org/officeDocument/2006/relationships/slideLayout" Target="../slideLayouts/slideLayout56.xml"/><Relationship Id="rId38" Type="http://schemas.openxmlformats.org/officeDocument/2006/relationships/slideLayout" Target="../slideLayouts/slideLayout61.xml"/><Relationship Id="rId46" Type="http://schemas.openxmlformats.org/officeDocument/2006/relationships/slideLayout" Target="../slideLayouts/slideLayout69.xml"/><Relationship Id="rId20" Type="http://schemas.openxmlformats.org/officeDocument/2006/relationships/slideLayout" Target="../slideLayouts/slideLayout43.xml"/><Relationship Id="rId41" Type="http://schemas.openxmlformats.org/officeDocument/2006/relationships/slideLayout" Target="../slideLayouts/slideLayout64.xml"/><Relationship Id="rId1" Type="http://schemas.openxmlformats.org/officeDocument/2006/relationships/slideLayout" Target="../slideLayouts/slideLayout24.xml"/><Relationship Id="rId6"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43314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62" r:id="rId4"/>
    <p:sldLayoutId id="2147483660" r:id="rId5"/>
    <p:sldLayoutId id="2147483661" r:id="rId6"/>
    <p:sldLayoutId id="2147483663" r:id="rId7"/>
    <p:sldLayoutId id="2147483668" r:id="rId8"/>
    <p:sldLayoutId id="2147483666" r:id="rId9"/>
    <p:sldLayoutId id="2147483667" r:id="rId10"/>
    <p:sldLayoutId id="2147483665" r:id="rId11"/>
    <p:sldLayoutId id="2147483669" r:id="rId12"/>
    <p:sldLayoutId id="214748367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0782252"/>
      </p:ext>
    </p:extLst>
  </p:cSld>
  <p:clrMap bg1="lt1" tx1="dk1" bg2="lt2" tx2="dk2" accent1="accent1" accent2="accent2" accent3="accent3" accent4="accent4" accent5="accent5" accent6="accent6" hlink="hlink" folHlink="folHlink"/>
  <p:sldLayoutIdLst>
    <p:sldLayoutId id="2147483673" r:id="rId1"/>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517338"/>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37" name="Palette">
            <a:extLst>
              <a:ext uri="{FF2B5EF4-FFF2-40B4-BE49-F238E27FC236}">
                <a16:creationId xmlns:a16="http://schemas.microsoft.com/office/drawing/2014/main" id="{CFFADA97-61CA-7872-EF90-158741E0246C}"/>
              </a:ext>
            </a:extLst>
          </p:cNvPr>
          <p:cNvGrpSpPr/>
          <p:nvPr userDrawn="1"/>
        </p:nvGrpSpPr>
        <p:grpSpPr>
          <a:xfrm>
            <a:off x="12231632" y="0"/>
            <a:ext cx="1405214" cy="6858000"/>
            <a:chOff x="12231632" y="0"/>
            <a:chExt cx="1405214" cy="6858000"/>
          </a:xfrm>
        </p:grpSpPr>
        <p:pic>
          <p:nvPicPr>
            <p:cNvPr id="49" name="NEW Brand Colors 2018">
              <a:extLst>
                <a:ext uri="{FF2B5EF4-FFF2-40B4-BE49-F238E27FC236}">
                  <a16:creationId xmlns:a16="http://schemas.microsoft.com/office/drawing/2014/main" id="{9D5783B5-1069-4509-929A-C02C0B0887F7}"/>
                </a:ext>
                <a:ext uri="{C183D7F6-B498-43B3-948B-1728B52AA6E4}">
                  <adec:decorative xmlns:adec="http://schemas.microsoft.com/office/drawing/2017/decorative" val="1"/>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36" name="Group 35">
              <a:extLst>
                <a:ext uri="{FF2B5EF4-FFF2-40B4-BE49-F238E27FC236}">
                  <a16:creationId xmlns:a16="http://schemas.microsoft.com/office/drawing/2014/main" id="{93FAB41C-7080-36BC-5659-7144DEAD1E73}"/>
                </a:ext>
              </a:extLst>
            </p:cNvPr>
            <p:cNvGrpSpPr/>
            <p:nvPr userDrawn="1"/>
          </p:nvGrpSpPr>
          <p:grpSpPr>
            <a:xfrm>
              <a:off x="13125691" y="3429000"/>
              <a:ext cx="511155" cy="831850"/>
              <a:chOff x="13170141" y="2633472"/>
              <a:chExt cx="511155" cy="511155"/>
            </a:xfrm>
          </p:grpSpPr>
          <p:sp>
            <p:nvSpPr>
              <p:cNvPr id="6" name="Rectangle 5">
                <a:extLst>
                  <a:ext uri="{FF2B5EF4-FFF2-40B4-BE49-F238E27FC236}">
                    <a16:creationId xmlns:a16="http://schemas.microsoft.com/office/drawing/2014/main" id="{25927FC5-3EA1-094F-D4A2-4A813BE2B2A4}"/>
                  </a:ext>
                </a:extLst>
              </p:cNvPr>
              <p:cNvSpPr/>
              <p:nvPr userDrawn="1"/>
            </p:nvSpPr>
            <p:spPr>
              <a:xfrm>
                <a:off x="13170141" y="2633472"/>
                <a:ext cx="147667" cy="511155"/>
              </a:xfrm>
              <a:prstGeom prst="rect">
                <a:avLst/>
              </a:prstGeom>
              <a:solidFill>
                <a:srgbClr val="9FA2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AA06DE-B7CF-8A65-499A-DE6E02302A7A}"/>
                  </a:ext>
                </a:extLst>
              </p:cNvPr>
              <p:cNvSpPr/>
              <p:nvPr userDrawn="1"/>
            </p:nvSpPr>
            <p:spPr>
              <a:xfrm>
                <a:off x="13533629" y="2633472"/>
                <a:ext cx="147667" cy="511155"/>
              </a:xfrm>
              <a:prstGeom prst="rect">
                <a:avLst/>
              </a:prstGeom>
              <a:solidFill>
                <a:srgbClr val="5D5B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37DD1D4-B80F-2A3E-BC67-61EA94E6EB19}"/>
                  </a:ext>
                </a:extLst>
              </p:cNvPr>
              <p:cNvSpPr/>
              <p:nvPr userDrawn="1"/>
            </p:nvSpPr>
            <p:spPr>
              <a:xfrm>
                <a:off x="13351885" y="2633472"/>
                <a:ext cx="147667" cy="511155"/>
              </a:xfrm>
              <a:prstGeom prst="rect">
                <a:avLst/>
              </a:prstGeom>
              <a:solidFill>
                <a:srgbClr val="352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84883683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ts val="1800"/>
        </a:spcBef>
        <a:spcAft>
          <a:spcPts val="0"/>
        </a:spcAft>
        <a:buClrTx/>
        <a:buSzPct val="90000"/>
        <a:buFont typeface="Wingdings" panose="05000000000000000000" pitchFamily="2" charset="2"/>
        <a:buNone/>
        <a:tabLst/>
        <a:defRPr sz="1800" kern="1200" spc="0" baseline="0">
          <a:solidFill>
            <a:srgbClr val="000000"/>
          </a:solidFill>
          <a:latin typeface="+mj-lt"/>
          <a:ea typeface="+mn-ea"/>
          <a:cs typeface="Segoe UI Semilight" panose="020B0402040204020203" pitchFamily="34" charset="0"/>
        </a:defRPr>
      </a:lvl1pPr>
      <a:lvl2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1600" kern="1200" spc="0" baseline="0">
          <a:solidFill>
            <a:srgbClr val="000000"/>
          </a:solidFill>
          <a:latin typeface="+mn-lt"/>
          <a:ea typeface="+mn-ea"/>
          <a:cs typeface="+mn-cs"/>
        </a:defRPr>
      </a:lvl2pPr>
      <a:lvl3pPr marL="200025" marR="0" indent="-200025" algn="l" defTabSz="932742" rtl="0" eaLnBrk="1" fontAlgn="auto" latinLnBrk="0" hangingPunct="1">
        <a:lnSpc>
          <a:spcPct val="100000"/>
        </a:lnSpc>
        <a:spcBef>
          <a:spcPts val="6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402336"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4pPr>
      <a:lvl5pPr marL="603504" marR="0" indent="-201168"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540">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8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691CED-8043-0B1A-CA04-EB006A99EB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C00FC-94DB-4455-C278-CA3503CC9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5FC1382D-F95D-5603-4170-A6A945524E3A}"/>
              </a:ext>
            </a:extLst>
          </p:cNvPr>
          <p:cNvSpPr/>
          <p:nvPr userDrawn="1"/>
        </p:nvSpPr>
        <p:spPr>
          <a:xfrm>
            <a:off x="12357271" y="1826692"/>
            <a:ext cx="457200" cy="457200"/>
          </a:xfrm>
          <a:prstGeom prst="rect">
            <a:avLst/>
          </a:prstGeom>
          <a:solidFill>
            <a:srgbClr val="D4EC8E"/>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D</a:t>
            </a:r>
            <a:endParaRPr lang="en-US" sz="800">
              <a:solidFill>
                <a:schemeClr val="lt1">
                  <a:alpha val="50000"/>
                </a:schemeClr>
              </a:solidFill>
              <a:latin typeface="Segoe Sans Small" pitchFamily="2" charset="0"/>
              <a:cs typeface="Segoe Sans Small" pitchFamily="2" charset="0"/>
            </a:endParaRPr>
          </a:p>
        </p:txBody>
      </p:sp>
      <p:sp>
        <p:nvSpPr>
          <p:cNvPr id="10" name="Rectangle 9">
            <a:extLst>
              <a:ext uri="{FF2B5EF4-FFF2-40B4-BE49-F238E27FC236}">
                <a16:creationId xmlns:a16="http://schemas.microsoft.com/office/drawing/2014/main" id="{DB2BEE7B-A2E6-CE8E-62A8-6D489B4B1492}"/>
              </a:ext>
            </a:extLst>
          </p:cNvPr>
          <p:cNvSpPr/>
          <p:nvPr userDrawn="1"/>
        </p:nvSpPr>
        <p:spPr>
          <a:xfrm>
            <a:off x="12356088" y="46703"/>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11" name="Rectangle 10">
            <a:extLst>
              <a:ext uri="{FF2B5EF4-FFF2-40B4-BE49-F238E27FC236}">
                <a16:creationId xmlns:a16="http://schemas.microsoft.com/office/drawing/2014/main" id="{D97BA837-968A-A1C3-DB71-B5CC2962A897}"/>
              </a:ext>
            </a:extLst>
          </p:cNvPr>
          <p:cNvSpPr/>
          <p:nvPr userDrawn="1"/>
        </p:nvSpPr>
        <p:spPr>
          <a:xfrm>
            <a:off x="12356088" y="711762"/>
            <a:ext cx="457200" cy="457200"/>
          </a:xfrm>
          <a:prstGeom prst="rect">
            <a:avLst/>
          </a:prstGeom>
          <a:solidFill>
            <a:srgbClr val="8DC8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H</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V</a:t>
            </a:r>
            <a:r>
              <a:rPr lang="en-US" sz="800">
                <a:solidFill>
                  <a:srgbClr val="091F2C">
                    <a:alpha val="50000"/>
                  </a:srgbClr>
                </a:solidFill>
                <a:effectLst/>
                <a:latin typeface="Segoe Sans Small" pitchFamily="2" charset="0"/>
                <a:cs typeface="Segoe Sans Small" pitchFamily="2" charset="0"/>
              </a:rPr>
              <a:t>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effectLst/>
                <a:latin typeface="Segoe Sans Small" pitchFamily="2" charset="0"/>
                <a:cs typeface="Segoe Sans Small" pitchFamily="2" charset="0"/>
              </a:rPr>
              <a:t> </a:t>
            </a:r>
            <a:r>
              <a:rPr lang="en-US" sz="800">
                <a:solidFill>
                  <a:srgbClr val="091F2C">
                    <a:alpha val="50000"/>
                  </a:srgbClr>
                </a:solidFill>
                <a:latin typeface="Segoe Sans Small" pitchFamily="2" charset="0"/>
                <a:cs typeface="Segoe Sans Small" pitchFamily="2" charset="0"/>
              </a:rPr>
              <a:t>D</a:t>
            </a:r>
          </a:p>
        </p:txBody>
      </p:sp>
      <p:sp>
        <p:nvSpPr>
          <p:cNvPr id="16" name="Rectangle 15">
            <a:extLst>
              <a:ext uri="{FF2B5EF4-FFF2-40B4-BE49-F238E27FC236}">
                <a16:creationId xmlns:a16="http://schemas.microsoft.com/office/drawing/2014/main" id="{4DA4D4CB-8EDC-1923-5E80-48477C22E399}"/>
              </a:ext>
            </a:extLst>
          </p:cNvPr>
          <p:cNvSpPr/>
          <p:nvPr userDrawn="1"/>
        </p:nvSpPr>
        <p:spPr>
          <a:xfrm>
            <a:off x="12356088" y="2413812"/>
            <a:ext cx="457200" cy="457200"/>
          </a:xfrm>
          <a:prstGeom prst="rect">
            <a:avLst/>
          </a:prstGeom>
          <a:solidFill>
            <a:srgbClr val="FFA38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a:t>
            </a:r>
          </a:p>
        </p:txBody>
      </p:sp>
      <p:sp>
        <p:nvSpPr>
          <p:cNvPr id="4" name="Rectangle 3">
            <a:extLst>
              <a:ext uri="{FF2B5EF4-FFF2-40B4-BE49-F238E27FC236}">
                <a16:creationId xmlns:a16="http://schemas.microsoft.com/office/drawing/2014/main" id="{2E3916C7-A329-D005-48E2-7609E8614A39}"/>
              </a:ext>
            </a:extLst>
          </p:cNvPr>
          <p:cNvSpPr/>
          <p:nvPr userDrawn="1"/>
        </p:nvSpPr>
        <p:spPr>
          <a:xfrm>
            <a:off x="1183162" y="-606678"/>
            <a:ext cx="457200" cy="457200"/>
          </a:xfrm>
          <a:prstGeom prst="rect">
            <a:avLst/>
          </a:prstGeom>
          <a:solidFill>
            <a:srgbClr val="C5B4E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rgbClr val="091F2C">
                    <a:alpha val="50000"/>
                  </a:srgbClr>
                </a:solidFill>
                <a:latin typeface="Segoe Sans Small" pitchFamily="2" charset="0"/>
                <a:cs typeface="Segoe Sans Small" pitchFamily="2" charset="0"/>
              </a:rPr>
              <a:t>V </a:t>
            </a:r>
            <a:r>
              <a:rPr lang="en-US" sz="1000">
                <a:solidFill>
                  <a:srgbClr val="091F2C">
                    <a:alpha val="50000"/>
                  </a:srgbClr>
                </a:solidFill>
                <a:latin typeface="Segoe Sans Small" pitchFamily="2" charset="0"/>
                <a:cs typeface="Segoe Sans Small" pitchFamily="2" charset="0"/>
              </a:rPr>
              <a:t>|</a:t>
            </a:r>
            <a:r>
              <a:rPr lang="en-US" sz="800">
                <a:solidFill>
                  <a:srgbClr val="091F2C">
                    <a:alpha val="50000"/>
                  </a:srgbClr>
                </a:solidFill>
                <a:latin typeface="Segoe Sans Small" pitchFamily="2" charset="0"/>
                <a:cs typeface="Segoe Sans Small" pitchFamily="2" charset="0"/>
              </a:rPr>
              <a:t> D</a:t>
            </a:r>
          </a:p>
        </p:txBody>
      </p:sp>
      <p:sp>
        <p:nvSpPr>
          <p:cNvPr id="5" name="Rectangle 4">
            <a:extLst>
              <a:ext uri="{FF2B5EF4-FFF2-40B4-BE49-F238E27FC236}">
                <a16:creationId xmlns:a16="http://schemas.microsoft.com/office/drawing/2014/main" id="{CFA112E1-CEB5-39C7-0253-2816D1821539}"/>
              </a:ext>
            </a:extLst>
          </p:cNvPr>
          <p:cNvSpPr/>
          <p:nvPr userDrawn="1"/>
        </p:nvSpPr>
        <p:spPr>
          <a:xfrm>
            <a:off x="0" y="-606678"/>
            <a:ext cx="457037" cy="457200"/>
          </a:xfrm>
          <a:prstGeom prst="rect">
            <a:avLst/>
          </a:prstGeom>
          <a:solidFill>
            <a:srgbClr val="2A446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bg1">
                    <a:alpha val="50000"/>
                  </a:schemeClr>
                </a:solidFill>
                <a:latin typeface="Segoe Sans Small" pitchFamily="2" charset="0"/>
                <a:cs typeface="Segoe Sans Small" pitchFamily="2" charset="0"/>
              </a:rPr>
              <a:t>H</a:t>
            </a:r>
            <a:r>
              <a:rPr lang="en-US" sz="800">
                <a:solidFill>
                  <a:schemeClr val="bg1">
                    <a:alpha val="50000"/>
                  </a:schemeClr>
                </a:solidFill>
                <a:effectLst/>
                <a:latin typeface="Segoe Sans Small" pitchFamily="2" charset="0"/>
                <a:cs typeface="Segoe Sans Small" pitchFamily="2" charset="0"/>
              </a:rPr>
              <a:t> </a:t>
            </a:r>
            <a:r>
              <a:rPr lang="en-US" sz="1000">
                <a:solidFill>
                  <a:schemeClr val="bg1">
                    <a:alpha val="50000"/>
                  </a:schemeClr>
                </a:solidFill>
                <a:latin typeface="Segoe Sans Small" pitchFamily="2" charset="0"/>
                <a:cs typeface="Segoe Sans Small" pitchFamily="2" charset="0"/>
              </a:rPr>
              <a:t>|</a:t>
            </a:r>
            <a:r>
              <a:rPr lang="en-US" sz="800">
                <a:solidFill>
                  <a:schemeClr val="bg1">
                    <a:alpha val="50000"/>
                  </a:schemeClr>
                </a:solidFill>
                <a:latin typeface="Segoe Sans Small" pitchFamily="2" charset="0"/>
                <a:cs typeface="Segoe Sans Small" pitchFamily="2" charset="0"/>
              </a:rPr>
              <a:t> D</a:t>
            </a:r>
          </a:p>
        </p:txBody>
      </p:sp>
      <p:sp>
        <p:nvSpPr>
          <p:cNvPr id="6" name="Rectangle 5">
            <a:extLst>
              <a:ext uri="{FF2B5EF4-FFF2-40B4-BE49-F238E27FC236}">
                <a16:creationId xmlns:a16="http://schemas.microsoft.com/office/drawing/2014/main" id="{36C00890-8C3B-67DB-3B21-1DBEEC84767B}"/>
              </a:ext>
            </a:extLst>
          </p:cNvPr>
          <p:cNvSpPr/>
          <p:nvPr userDrawn="1"/>
        </p:nvSpPr>
        <p:spPr>
          <a:xfrm>
            <a:off x="675814" y="-606678"/>
            <a:ext cx="457037" cy="457200"/>
          </a:xfrm>
          <a:prstGeom prst="rect">
            <a:avLst/>
          </a:prstGeom>
          <a:solidFill>
            <a:srgbClr val="225B6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864" rtlCol="0" anchor="b" anchorCtr="0"/>
          <a:lstStyle/>
          <a:p>
            <a:pPr algn="ctr"/>
            <a:r>
              <a:rPr lang="en-US" sz="800">
                <a:solidFill>
                  <a:schemeClr val="lt1">
                    <a:alpha val="50000"/>
                  </a:schemeClr>
                </a:solidFill>
                <a:latin typeface="Segoe Sans Small" pitchFamily="2" charset="0"/>
                <a:cs typeface="Segoe Sans Small" pitchFamily="2" charset="0"/>
              </a:rPr>
              <a:t>D</a:t>
            </a:r>
          </a:p>
        </p:txBody>
      </p:sp>
    </p:spTree>
    <p:extLst>
      <p:ext uri="{BB962C8B-B14F-4D97-AF65-F5344CB8AC3E}">
        <p14:creationId xmlns:p14="http://schemas.microsoft.com/office/powerpoint/2010/main" val="907694056"/>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32742" rtl="0" eaLnBrk="1" latinLnBrk="0" hangingPunct="1">
        <a:lnSpc>
          <a:spcPct val="90000"/>
        </a:lnSpc>
        <a:spcBef>
          <a:spcPct val="0"/>
        </a:spcBef>
        <a:buNone/>
        <a:defRPr lang="en-US" sz="4800" b="0" kern="1200" cap="none" spc="-50" baseline="0" dirty="0">
          <a:ln w="3175">
            <a:noFill/>
          </a:ln>
          <a:solidFill>
            <a:srgbClr val="091F2C"/>
          </a:solidFill>
          <a:effectLst/>
          <a:latin typeface="+mn-lt"/>
          <a:ea typeface="+mn-ea"/>
          <a:cs typeface="Segoe UI"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600" kern="1200">
          <a:solidFill>
            <a:srgbClr val="091F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1" kern="1200">
          <a:solidFill>
            <a:srgbClr val="091F2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091F2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rgbClr val="091F2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050" kern="1200">
          <a:solidFill>
            <a:srgbClr val="091F2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971">
              <a:srgbClr val="B4BEE6"/>
            </a:gs>
            <a:gs pos="24000">
              <a:srgbClr val="C2CAD8"/>
            </a:gs>
            <a:gs pos="96117">
              <a:srgbClr val="E5CBC9"/>
            </a:gs>
            <a:gs pos="83000">
              <a:srgbClr val="E1D3CD"/>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5" name="Graphic 4">
            <a:extLst>
              <a:ext uri="{FF2B5EF4-FFF2-40B4-BE49-F238E27FC236}">
                <a16:creationId xmlns:a16="http://schemas.microsoft.com/office/drawing/2014/main" id="{021E37FC-0A17-C45A-8387-54C3D4441AFB}"/>
              </a:ext>
            </a:extLst>
          </p:cNvPr>
          <p:cNvPicPr>
            <a:picLocks noChangeAspect="1"/>
          </p:cNvPicPr>
          <p:nvPr userDrawn="1"/>
        </p:nvPicPr>
        <p:blipFill>
          <a:blip r:embed="rId49">
            <a:extLst>
              <a:ext uri="{96DAC541-7B7A-43D3-8B79-37D633B846F1}">
                <asvg:svgBlip xmlns:asvg="http://schemas.microsoft.com/office/drawing/2016/SVG/main" r:embed="rId5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433706362"/>
      </p:ext>
    </p:extLst>
  </p:cSld>
  <p:clrMap bg1="dk1" tx1="lt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 id="2147483740" r:id="rId41"/>
    <p:sldLayoutId id="2147483741" r:id="rId42"/>
    <p:sldLayoutId id="2147483742" r:id="rId43"/>
    <p:sldLayoutId id="2147483743" r:id="rId44"/>
    <p:sldLayoutId id="2147483744" r:id="rId45"/>
    <p:sldLayoutId id="2147483745" r:id="rId46"/>
    <p:sldLayoutId id="2147483746" r:id="rId47"/>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8.jpeg"/></Relationships>
</file>

<file path=ppt/slides/_rels/slide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hyperlink" Target="https://www.ecppro.com/" TargetMode="External"/><Relationship Id="rId4" Type="http://schemas.openxmlformats.org/officeDocument/2006/relationships/hyperlink" Target="https://book.ms/b/BookaEcpProDemo@ecppro.com"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dickerdata-my.sharepoint.com/:t:/g/personal/paul_caldwell_dickerdata_co_nz/EfXeBnuU5jJNpafOMCS6xskBBVjVMJYrMYxamhr-7-ItOw?e=CA72eT"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hyperlink" Target="http://www.dickerdata.co.nz/" TargetMode="External"/><Relationship Id="rId4" Type="http://schemas.openxmlformats.org/officeDocument/2006/relationships/hyperlink" Target="https://www.dickerdata.co.nz/subscribe-to-receive-email-communications"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dickerdata.co.nz/microsoft/csp-masters-training-event-registration"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aus01.safelinks.protection.outlook.com/?url=https%3A%2F%2Fdickerdata.us6.list-manage.com%2Ftrack%2Fclick%3Fu%3D0768ff9de1adaa500201e8550%26id%3Df3f69d04c1%26e%3Db7adf967c5&amp;data=05%7C02%7CPaul.Caldwell%40dickerdata.co.nz%7Cec0e4141106547138ff708dc631d080f%7C6e417ab358de417d9aaada5837716c4c%7C0%7C0%7C638494223555725914%7CUnknown%7CTWFpbGZsb3d8eyJWIjoiMC4wLjAwMDAiLCJQIjoiV2luMzIiLCJBTiI6Ik1haWwiLCJXVCI6Mn0%3D%7C0%7C%7C%7C&amp;sdata=Y%2BARcoGo%2FDCaRT0cTVkBaZcTyu975sg%2By7nUsfDEF4Y%3D&amp;reserved=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3" Type="http://schemas.openxmlformats.org/officeDocument/2006/relationships/hyperlink" Target="https://www.meetup.com/ms-copilot-user-group-of-aotearoa/" TargetMode="External"/><Relationship Id="rId7"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https://www.youtube.com/embed/UeKSBD7i3RI?feature=oembed" TargetMode="External"/><Relationship Id="rId4" Type="http://schemas.openxmlformats.org/officeDocument/2006/relationships/image" Target="../media/image83.jpeg"/></Relationships>
</file>

<file path=ppt/slides/_rels/slide8.xml.rels><?xml version="1.0" encoding="UTF-8" standalone="yes"?>
<Relationships xmlns="http://schemas.openxmlformats.org/package/2006/relationships"><Relationship Id="rId3" Type="http://schemas.openxmlformats.org/officeDocument/2006/relationships/hyperlink" Target="https://www.dickerdata.co.nz/microsoft-surface-for-non-authorised-resellers"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0A17-4694-A80C-62A2-E85365C18D89}"/>
              </a:ext>
            </a:extLst>
          </p:cNvPr>
          <p:cNvSpPr>
            <a:spLocks noGrp="1"/>
          </p:cNvSpPr>
          <p:nvPr>
            <p:ph type="title"/>
          </p:nvPr>
        </p:nvSpPr>
        <p:spPr>
          <a:xfrm>
            <a:off x="383871" y="3429000"/>
            <a:ext cx="10025257" cy="1740759"/>
          </a:xfrm>
        </p:spPr>
        <p:txBody>
          <a:bodyPr/>
          <a:lstStyle/>
          <a:p>
            <a:r>
              <a:rPr lang="en-AU" dirty="0"/>
              <a:t>Dicker Data Webinar</a:t>
            </a:r>
            <a:br>
              <a:rPr lang="en-AU" dirty="0"/>
            </a:br>
            <a:br>
              <a:rPr lang="en-AU" dirty="0"/>
            </a:br>
            <a:r>
              <a:rPr lang="en-AU" dirty="0"/>
              <a:t> E:17  </a:t>
            </a:r>
            <a:r>
              <a:rPr lang="en-AU" sz="4400" dirty="0" err="1"/>
              <a:t>EcpPro</a:t>
            </a:r>
            <a:endParaRPr lang="en-AU" sz="4400" dirty="0"/>
          </a:p>
        </p:txBody>
      </p:sp>
      <p:sp>
        <p:nvSpPr>
          <p:cNvPr id="3" name="TextBox 2">
            <a:extLst>
              <a:ext uri="{FF2B5EF4-FFF2-40B4-BE49-F238E27FC236}">
                <a16:creationId xmlns:a16="http://schemas.microsoft.com/office/drawing/2014/main" id="{A4A81F7F-478F-2AD1-3F2F-CF719F340D2E}"/>
              </a:ext>
            </a:extLst>
          </p:cNvPr>
          <p:cNvSpPr txBox="1"/>
          <p:nvPr/>
        </p:nvSpPr>
        <p:spPr>
          <a:xfrm>
            <a:off x="630998" y="6194214"/>
            <a:ext cx="7337120" cy="369332"/>
          </a:xfrm>
          <a:prstGeom prst="rect">
            <a:avLst/>
          </a:prstGeom>
          <a:noFill/>
        </p:spPr>
        <p:txBody>
          <a:bodyPr wrap="square">
            <a:spAutoFit/>
          </a:bodyPr>
          <a:lstStyle/>
          <a:p>
            <a:r>
              <a:rPr lang="en-AU" b="0" i="0">
                <a:solidFill>
                  <a:srgbClr val="323130"/>
                </a:solidFill>
                <a:effectLst/>
                <a:highlight>
                  <a:srgbClr val="FFFFFF"/>
                </a:highlight>
                <a:latin typeface="Segoe UI" panose="020B0502040204020203" pitchFamily="34" charset="0"/>
              </a:rPr>
              <a:t>AI-generated content may be incorrect</a:t>
            </a:r>
            <a:endParaRPr lang="en-AU"/>
          </a:p>
        </p:txBody>
      </p:sp>
    </p:spTree>
    <p:extLst>
      <p:ext uri="{BB962C8B-B14F-4D97-AF65-F5344CB8AC3E}">
        <p14:creationId xmlns:p14="http://schemas.microsoft.com/office/powerpoint/2010/main" val="3773506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up of people shaking hands&#10;&#10;Description automatically generated">
            <a:extLst>
              <a:ext uri="{FF2B5EF4-FFF2-40B4-BE49-F238E27FC236}">
                <a16:creationId xmlns:a16="http://schemas.microsoft.com/office/drawing/2014/main" id="{9F5A8D79-4187-577A-7D7F-BC11586F0453}"/>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t="14685" b="1045"/>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8D94CF-977B-4E6D-1C3C-B97B4595FC56}"/>
              </a:ext>
            </a:extLst>
          </p:cNvPr>
          <p:cNvSpPr/>
          <p:nvPr/>
        </p:nvSpPr>
        <p:spPr>
          <a:xfrm>
            <a:off x="523875" y="5317240"/>
            <a:ext cx="11210925" cy="744836"/>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3600">
                <a:ln w="0"/>
                <a:solidFill>
                  <a:schemeClr val="tx1">
                    <a:lumMod val="85000"/>
                    <a:lumOff val="15000"/>
                  </a:schemeClr>
                </a:solidFill>
                <a:effectLst>
                  <a:outerShdw blurRad="38100" dist="19050" dir="2700000" algn="tl" rotWithShape="0">
                    <a:schemeClr val="dk1">
                      <a:alpha val="40000"/>
                    </a:schemeClr>
                  </a:outerShdw>
                </a:effectLst>
                <a:latin typeface="+mj-lt"/>
                <a:ea typeface="+mj-ea"/>
                <a:cs typeface="+mj-cs"/>
              </a:rPr>
              <a:t>Effortless Azure Tenant Management &amp; Service Desk</a:t>
            </a:r>
          </a:p>
        </p:txBody>
      </p:sp>
      <p:cxnSp>
        <p:nvCxnSpPr>
          <p:cNvPr id="17" name="Straight Connector 1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3" name="Picture 2" descr="A black and grey logo&#10;&#10;Description automatically generated">
            <a:extLst>
              <a:ext uri="{FF2B5EF4-FFF2-40B4-BE49-F238E27FC236}">
                <a16:creationId xmlns:a16="http://schemas.microsoft.com/office/drawing/2014/main" id="{EC4328C5-6D3E-CED3-6637-E14EC26DE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266" y="6223088"/>
            <a:ext cx="2185994" cy="468427"/>
          </a:xfrm>
          <a:prstGeom prst="rect">
            <a:avLst/>
          </a:prstGeom>
        </p:spPr>
      </p:pic>
    </p:spTree>
    <p:extLst>
      <p:ext uri="{BB962C8B-B14F-4D97-AF65-F5344CB8AC3E}">
        <p14:creationId xmlns:p14="http://schemas.microsoft.com/office/powerpoint/2010/main" val="17620370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working on computers&#10;&#10;Description automatically generated">
            <a:extLst>
              <a:ext uri="{FF2B5EF4-FFF2-40B4-BE49-F238E27FC236}">
                <a16:creationId xmlns:a16="http://schemas.microsoft.com/office/drawing/2014/main" id="{BCEAB8DF-5C08-7EA0-8E61-074AFAE99E5B}"/>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b="15730"/>
          <a:stretch/>
        </p:blipFill>
        <p:spPr>
          <a:xfrm>
            <a:off x="20" y="10"/>
            <a:ext cx="12191979" cy="6857989"/>
          </a:xfrm>
          <a:prstGeom prst="rect">
            <a:avLst/>
          </a:prstGeom>
        </p:spPr>
      </p:pic>
      <p:sp useBgFill="1">
        <p:nvSpPr>
          <p:cNvPr id="13" name="Freeform: Shape 12">
            <a:extLst>
              <a:ext uri="{FF2B5EF4-FFF2-40B4-BE49-F238E27FC236}">
                <a16:creationId xmlns:a16="http://schemas.microsoft.com/office/drawing/2014/main" id="{1BF4DD63-CE83-4A2A-994E-8598C22E6F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214AFC8-F68F-7357-596C-72B5C026EF13}"/>
              </a:ext>
            </a:extLst>
          </p:cNvPr>
          <p:cNvSpPr>
            <a:spLocks noGrp="1"/>
          </p:cNvSpPr>
          <p:nvPr>
            <p:ph type="title"/>
          </p:nvPr>
        </p:nvSpPr>
        <p:spPr>
          <a:xfrm>
            <a:off x="1287462" y="2037441"/>
            <a:ext cx="4391024" cy="707886"/>
          </a:xfrm>
        </p:spPr>
        <p:txBody>
          <a:bodyPr vert="horz" lIns="91440" tIns="45720" rIns="91440" bIns="45720" rtlCol="0" anchor="t">
            <a:normAutofit/>
          </a:bodyPr>
          <a:lstStyle/>
          <a:p>
            <a:r>
              <a:rPr lang="en-US" sz="4000" dirty="0">
                <a:ln w="0"/>
                <a:solidFill>
                  <a:schemeClr val="bg1"/>
                </a:solidFill>
                <a:effectLst>
                  <a:outerShdw blurRad="38100" dist="19050" dir="2700000" algn="tl" rotWithShape="0">
                    <a:schemeClr val="dk1">
                      <a:alpha val="40000"/>
                    </a:schemeClr>
                  </a:outerShdw>
                </a:effectLst>
                <a:latin typeface="+mj-lt"/>
              </a:rPr>
              <a:t>Demo - </a:t>
            </a:r>
            <a:r>
              <a:rPr lang="en-US" sz="4000" dirty="0" err="1">
                <a:ln w="0"/>
                <a:solidFill>
                  <a:schemeClr val="bg1"/>
                </a:solidFill>
                <a:effectLst>
                  <a:outerShdw blurRad="38100" dist="19050" dir="2700000" algn="tl" rotWithShape="0">
                    <a:schemeClr val="dk1">
                      <a:alpha val="40000"/>
                    </a:schemeClr>
                  </a:outerShdw>
                </a:effectLst>
                <a:latin typeface="+mj-lt"/>
              </a:rPr>
              <a:t>EcpPro</a:t>
            </a:r>
            <a:endParaRPr lang="en-US" sz="4000" dirty="0">
              <a:ln w="0"/>
              <a:solidFill>
                <a:schemeClr val="bg1"/>
              </a:solidFill>
              <a:effectLst>
                <a:outerShdw blurRad="38100" dist="19050" dir="2700000" algn="tl" rotWithShape="0">
                  <a:schemeClr val="dk1">
                    <a:alpha val="40000"/>
                  </a:schemeClr>
                </a:outerShdw>
              </a:effectLst>
              <a:latin typeface="+mj-lt"/>
            </a:endParaRPr>
          </a:p>
        </p:txBody>
      </p:sp>
      <p:sp>
        <p:nvSpPr>
          <p:cNvPr id="3" name="Content Placeholder 2">
            <a:extLst>
              <a:ext uri="{FF2B5EF4-FFF2-40B4-BE49-F238E27FC236}">
                <a16:creationId xmlns:a16="http://schemas.microsoft.com/office/drawing/2014/main" id="{571229A0-36B6-C3CA-6FA5-F06049A513EE}"/>
              </a:ext>
            </a:extLst>
          </p:cNvPr>
          <p:cNvSpPr>
            <a:spLocks noGrp="1"/>
          </p:cNvSpPr>
          <p:nvPr>
            <p:ph idx="1"/>
          </p:nvPr>
        </p:nvSpPr>
        <p:spPr>
          <a:xfrm>
            <a:off x="1287463" y="2926800"/>
            <a:ext cx="4391024" cy="2291086"/>
          </a:xfrm>
        </p:spPr>
        <p:txBody>
          <a:bodyPr vert="horz" lIns="91440" tIns="45720" rIns="91440" bIns="45720" rtlCol="0">
            <a:normAutofit/>
          </a:bodyPr>
          <a:lstStyle/>
          <a:p>
            <a:r>
              <a:rPr lang="en-US" sz="2400" dirty="0">
                <a:solidFill>
                  <a:schemeClr val="bg1">
                    <a:alpha val="80000"/>
                  </a:schemeClr>
                </a:solidFill>
                <a:latin typeface="+mn-lt"/>
                <a:ea typeface="+mn-ea"/>
              </a:rPr>
              <a:t>Presented by :</a:t>
            </a:r>
          </a:p>
          <a:p>
            <a:pPr indent="-228600">
              <a:buFont typeface="Arial" panose="020B0604020202020204" pitchFamily="34" charset="0"/>
              <a:buChar char="•"/>
            </a:pPr>
            <a:r>
              <a:rPr lang="en-US" sz="2400" dirty="0">
                <a:solidFill>
                  <a:schemeClr val="bg1">
                    <a:alpha val="80000"/>
                  </a:schemeClr>
                </a:solidFill>
                <a:latin typeface="+mn-lt"/>
                <a:ea typeface="+mn-ea"/>
              </a:rPr>
              <a:t>Ryan </a:t>
            </a:r>
            <a:r>
              <a:rPr lang="en-US" sz="2400" dirty="0" err="1">
                <a:solidFill>
                  <a:schemeClr val="bg1">
                    <a:alpha val="80000"/>
                  </a:schemeClr>
                </a:solidFill>
                <a:latin typeface="+mn-lt"/>
                <a:ea typeface="+mn-ea"/>
              </a:rPr>
              <a:t>Macnamee</a:t>
            </a:r>
            <a:r>
              <a:rPr lang="en-US" sz="2400" dirty="0">
                <a:solidFill>
                  <a:schemeClr val="bg1">
                    <a:alpha val="80000"/>
                  </a:schemeClr>
                </a:solidFill>
                <a:latin typeface="+mn-lt"/>
                <a:ea typeface="+mn-ea"/>
              </a:rPr>
              <a:t> CTO </a:t>
            </a:r>
          </a:p>
          <a:p>
            <a:pPr indent="-228600">
              <a:buFont typeface="Arial" panose="020B0604020202020204" pitchFamily="34" charset="0"/>
              <a:buChar char="•"/>
            </a:pPr>
            <a:r>
              <a:rPr lang="en-US" sz="2400" dirty="0">
                <a:solidFill>
                  <a:schemeClr val="bg1">
                    <a:alpha val="80000"/>
                  </a:schemeClr>
                </a:solidFill>
                <a:latin typeface="+mn-lt"/>
                <a:ea typeface="+mn-ea"/>
              </a:rPr>
              <a:t>Andrew Tucker CEO </a:t>
            </a:r>
          </a:p>
        </p:txBody>
      </p:sp>
      <p:sp>
        <p:nvSpPr>
          <p:cNvPr id="15" name="Freeform: Shape 14">
            <a:extLst>
              <a:ext uri="{FF2B5EF4-FFF2-40B4-BE49-F238E27FC236}">
                <a16:creationId xmlns:a16="http://schemas.microsoft.com/office/drawing/2014/main" id="{127393A7-D6DA-410B-8699-AA56B57BF7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8EC44C88-69E3-42EE-86E8-9B45F712B7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8" y="4795537"/>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7" descr="A black and grey logo&#10;&#10;Description automatically generated">
            <a:extLst>
              <a:ext uri="{FF2B5EF4-FFF2-40B4-BE49-F238E27FC236}">
                <a16:creationId xmlns:a16="http://schemas.microsoft.com/office/drawing/2014/main" id="{1E0BF40C-50C6-E1FC-C4F6-38ED4BE33C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76" y="517112"/>
            <a:ext cx="2185994" cy="468427"/>
          </a:xfrm>
          <a:prstGeom prst="rect">
            <a:avLst/>
          </a:prstGeom>
        </p:spPr>
      </p:pic>
    </p:spTree>
    <p:extLst>
      <p:ext uri="{BB962C8B-B14F-4D97-AF65-F5344CB8AC3E}">
        <p14:creationId xmlns:p14="http://schemas.microsoft.com/office/powerpoint/2010/main" val="42787239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erson giving a high five to a person&#10;&#10;Description automatically generated">
            <a:extLst>
              <a:ext uri="{FF2B5EF4-FFF2-40B4-BE49-F238E27FC236}">
                <a16:creationId xmlns:a16="http://schemas.microsoft.com/office/drawing/2014/main" id="{25CAB45A-0802-8610-B3D2-C3DA6FC19A70}"/>
              </a:ext>
            </a:extLst>
          </p:cNvPr>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884" r="-1" b="-1"/>
          <a:stretch/>
        </p:blipFill>
        <p:spPr>
          <a:xfrm>
            <a:off x="268112" y="1890899"/>
            <a:ext cx="6656920" cy="4713102"/>
          </a:xfrm>
          <a:prstGeom prst="rect">
            <a:avLst/>
          </a:prstGeom>
        </p:spPr>
      </p:pic>
      <p:sp>
        <p:nvSpPr>
          <p:cNvPr id="3" name="Content Placeholder 2">
            <a:extLst>
              <a:ext uri="{FF2B5EF4-FFF2-40B4-BE49-F238E27FC236}">
                <a16:creationId xmlns:a16="http://schemas.microsoft.com/office/drawing/2014/main" id="{49016AF6-5331-01AE-BCF3-AB69F941E295}"/>
              </a:ext>
            </a:extLst>
          </p:cNvPr>
          <p:cNvSpPr>
            <a:spLocks noGrp="1"/>
          </p:cNvSpPr>
          <p:nvPr>
            <p:ph idx="1"/>
          </p:nvPr>
        </p:nvSpPr>
        <p:spPr>
          <a:xfrm>
            <a:off x="7997924" y="2278856"/>
            <a:ext cx="3739257" cy="3943350"/>
          </a:xfrm>
        </p:spPr>
        <p:txBody>
          <a:bodyPr vert="horz" lIns="91440" tIns="45720" rIns="91440" bIns="45720" rtlCol="0">
            <a:normAutofit fontScale="85000" lnSpcReduction="10000"/>
          </a:bodyPr>
          <a:lstStyle/>
          <a:p>
            <a:pPr algn="ctr"/>
            <a:r>
              <a:rPr lang="en-US" sz="2000" b="1" u="sng">
                <a:latin typeface="+mn-lt"/>
                <a:ea typeface="+mn-ea"/>
              </a:rPr>
              <a:t>EcpPro</a:t>
            </a:r>
          </a:p>
          <a:p>
            <a:pPr marL="114300" indent="-342900">
              <a:buFont typeface="Wingdings" pitchFamily="2" charset="2"/>
              <a:buChar char="ü"/>
            </a:pPr>
            <a:r>
              <a:rPr lang="en-US" sz="2000">
                <a:latin typeface="+mn-lt"/>
                <a:ea typeface="+mn-ea"/>
              </a:rPr>
              <a:t>$400 up to 5,000 users</a:t>
            </a:r>
          </a:p>
          <a:p>
            <a:pPr marL="114300" indent="-342900">
              <a:buFont typeface="Wingdings" pitchFamily="2" charset="2"/>
              <a:buChar char="ü"/>
            </a:pPr>
            <a:r>
              <a:rPr lang="en-US" sz="2000">
                <a:latin typeface="+mn-lt"/>
                <a:ea typeface="+mn-ea"/>
              </a:rPr>
              <a:t>$800 up to 10,000 users</a:t>
            </a:r>
          </a:p>
          <a:p>
            <a:pPr marL="114300" indent="-342900">
              <a:buFont typeface="Wingdings" pitchFamily="2" charset="2"/>
              <a:buChar char="ü"/>
            </a:pPr>
            <a:r>
              <a:rPr lang="en-US" sz="2000">
                <a:latin typeface="+mn-lt"/>
                <a:ea typeface="+mn-ea"/>
              </a:rPr>
              <a:t>$1,200 up to 15,000 users</a:t>
            </a:r>
          </a:p>
          <a:p>
            <a:pPr marL="114300" indent="-342900">
              <a:buFont typeface="Wingdings" pitchFamily="2" charset="2"/>
              <a:buChar char="Ø"/>
            </a:pPr>
            <a:r>
              <a:rPr lang="en-US" sz="2000">
                <a:latin typeface="+mn-lt"/>
                <a:ea typeface="+mn-ea"/>
              </a:rPr>
              <a:t>This is for the life of the product. Only CPI increases</a:t>
            </a:r>
          </a:p>
          <a:p>
            <a:endParaRPr lang="en-US" sz="2000">
              <a:latin typeface="+mn-lt"/>
              <a:ea typeface="+mn-ea"/>
            </a:endParaRPr>
          </a:p>
          <a:p>
            <a:pPr algn="ctr"/>
            <a:r>
              <a:rPr lang="en-US" sz="2000" b="1" u="sng">
                <a:latin typeface="+mn-lt"/>
                <a:ea typeface="+mn-ea"/>
              </a:rPr>
              <a:t>Addons</a:t>
            </a:r>
          </a:p>
          <a:p>
            <a:pPr marL="114300" indent="-342900">
              <a:buFont typeface="Wingdings" pitchFamily="2" charset="2"/>
              <a:buChar char="ü"/>
            </a:pPr>
            <a:r>
              <a:rPr lang="en-US" sz="2000" err="1">
                <a:latin typeface="+mn-lt"/>
                <a:ea typeface="+mn-ea"/>
              </a:rPr>
              <a:t>Adsync</a:t>
            </a:r>
            <a:r>
              <a:rPr lang="en-US" sz="2000">
                <a:latin typeface="+mn-lt"/>
                <a:ea typeface="+mn-ea"/>
              </a:rPr>
              <a:t>  $50 a tenant capped at 10 tenants – Your 11</a:t>
            </a:r>
            <a:r>
              <a:rPr lang="en-US" sz="2000" baseline="30000">
                <a:latin typeface="+mn-lt"/>
                <a:ea typeface="+mn-ea"/>
              </a:rPr>
              <a:t>th</a:t>
            </a:r>
            <a:r>
              <a:rPr lang="en-US" sz="2000">
                <a:latin typeface="+mn-lt"/>
                <a:ea typeface="+mn-ea"/>
              </a:rPr>
              <a:t> onwards is free!</a:t>
            </a:r>
          </a:p>
          <a:p>
            <a:pPr marL="342900" indent="-342900">
              <a:buFont typeface="Wingdings" pitchFamily="2" charset="2"/>
              <a:buChar char="ü"/>
            </a:pPr>
            <a:r>
              <a:rPr lang="en-US" sz="2000">
                <a:latin typeface="+mn-lt"/>
                <a:ea typeface="+mn-ea"/>
              </a:rPr>
              <a:t>AVD $20 a tenant capped at 10 tenants – Your 11</a:t>
            </a:r>
            <a:r>
              <a:rPr lang="en-US" sz="2000" baseline="30000">
                <a:latin typeface="+mn-lt"/>
                <a:ea typeface="+mn-ea"/>
              </a:rPr>
              <a:t>th</a:t>
            </a:r>
            <a:r>
              <a:rPr lang="en-US" sz="2000">
                <a:latin typeface="+mn-lt"/>
                <a:ea typeface="+mn-ea"/>
              </a:rPr>
              <a:t> onwards is free!</a:t>
            </a:r>
          </a:p>
          <a:p>
            <a:pPr indent="-228600">
              <a:buFont typeface="Arial" panose="020B0604020202020204" pitchFamily="34" charset="0"/>
              <a:buChar char="•"/>
            </a:pPr>
            <a:endParaRPr lang="en-US" sz="2000">
              <a:latin typeface="+mn-lt"/>
              <a:ea typeface="+mn-ea"/>
            </a:endParaRPr>
          </a:p>
        </p:txBody>
      </p:sp>
      <p:sp>
        <p:nvSpPr>
          <p:cNvPr id="8" name="Rectangle 7">
            <a:extLst>
              <a:ext uri="{FF2B5EF4-FFF2-40B4-BE49-F238E27FC236}">
                <a16:creationId xmlns:a16="http://schemas.microsoft.com/office/drawing/2014/main" id="{0D2BE503-B765-0780-6D5F-A205C6DA461B}"/>
              </a:ext>
            </a:extLst>
          </p:cNvPr>
          <p:cNvSpPr/>
          <p:nvPr/>
        </p:nvSpPr>
        <p:spPr>
          <a:xfrm>
            <a:off x="3903269" y="847"/>
            <a:ext cx="6274849" cy="1754326"/>
          </a:xfrm>
          <a:prstGeom prst="rect">
            <a:avLst/>
          </a:prstGeom>
          <a:noFill/>
        </p:spPr>
        <p:txBody>
          <a:bodyPr wrap="square" lIns="91440" tIns="45720" rIns="91440" bIns="45720">
            <a:spAutoFit/>
          </a:bodyPr>
          <a:lstStyle/>
          <a:p>
            <a:pPr algn="ctr"/>
            <a:r>
              <a:rPr lang="en-US" sz="5400" b="0" cap="none" spc="0">
                <a:ln w="0"/>
                <a:solidFill>
                  <a:schemeClr val="tx1"/>
                </a:solidFill>
                <a:effectLst>
                  <a:outerShdw blurRad="38100" dist="19050" dir="2700000" algn="tl" rotWithShape="0">
                    <a:schemeClr val="dk1">
                      <a:alpha val="40000"/>
                    </a:schemeClr>
                  </a:outerShdw>
                </a:effectLst>
                <a:latin typeface="+mj-lt"/>
              </a:rPr>
              <a:t>Foundation Pricing: Until the end of June</a:t>
            </a:r>
            <a:endParaRPr lang="en-AU" sz="5400" b="0" cap="none" spc="0">
              <a:ln w="0"/>
              <a:solidFill>
                <a:schemeClr val="tx1"/>
              </a:solidFill>
              <a:effectLst>
                <a:outerShdw blurRad="38100" dist="19050" dir="2700000" algn="tl" rotWithShape="0">
                  <a:schemeClr val="dk1">
                    <a:alpha val="40000"/>
                  </a:schemeClr>
                </a:outerShdw>
              </a:effectLst>
            </a:endParaRPr>
          </a:p>
        </p:txBody>
      </p:sp>
      <p:sp>
        <p:nvSpPr>
          <p:cNvPr id="12" name="Frame 11">
            <a:extLst>
              <a:ext uri="{FF2B5EF4-FFF2-40B4-BE49-F238E27FC236}">
                <a16:creationId xmlns:a16="http://schemas.microsoft.com/office/drawing/2014/main" id="{22B657B1-28C7-9DE8-37D9-2E1B34D4F20E}"/>
              </a:ext>
            </a:extLst>
          </p:cNvPr>
          <p:cNvSpPr/>
          <p:nvPr/>
        </p:nvSpPr>
        <p:spPr>
          <a:xfrm>
            <a:off x="7383643" y="2121694"/>
            <a:ext cx="4572000" cy="4014788"/>
          </a:xfrm>
          <a:prstGeom prst="frame">
            <a:avLst>
              <a:gd name="adj1" fmla="val 1956"/>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a:solidFill>
                <a:schemeClr val="tx1"/>
              </a:solidFill>
            </a:endParaRPr>
          </a:p>
        </p:txBody>
      </p:sp>
      <p:pic>
        <p:nvPicPr>
          <p:cNvPr id="14" name="Picture 13" descr="A black and grey logo&#10;&#10;Description automatically generated">
            <a:extLst>
              <a:ext uri="{FF2B5EF4-FFF2-40B4-BE49-F238E27FC236}">
                <a16:creationId xmlns:a16="http://schemas.microsoft.com/office/drawing/2014/main" id="{34A0A7CC-A27B-F91F-1942-70BF1DBD5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879" y="6221330"/>
            <a:ext cx="2185994" cy="468427"/>
          </a:xfrm>
          <a:prstGeom prst="rect">
            <a:avLst/>
          </a:prstGeom>
        </p:spPr>
      </p:pic>
    </p:spTree>
    <p:extLst>
      <p:ext uri="{BB962C8B-B14F-4D97-AF65-F5344CB8AC3E}">
        <p14:creationId xmlns:p14="http://schemas.microsoft.com/office/powerpoint/2010/main" val="6049597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shaking hands&#10;&#10;Description automatically generated">
            <a:extLst>
              <a:ext uri="{FF2B5EF4-FFF2-40B4-BE49-F238E27FC236}">
                <a16:creationId xmlns:a16="http://schemas.microsoft.com/office/drawing/2014/main" id="{9B605BA7-48B3-D952-25F8-C96AF236C23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521" b="9092"/>
          <a:stretch/>
        </p:blipFill>
        <p:spPr>
          <a:xfrm>
            <a:off x="4257263" y="0"/>
            <a:ext cx="7934735" cy="6272379"/>
          </a:xfrm>
          <a:prstGeom prst="rect">
            <a:avLst/>
          </a:prstGeom>
          <a:ln>
            <a:noFill/>
          </a:ln>
          <a:effectLst>
            <a:softEdge rad="112500"/>
          </a:effectLst>
        </p:spPr>
      </p:pic>
      <p:sp>
        <p:nvSpPr>
          <p:cNvPr id="2" name="Title 1">
            <a:extLst>
              <a:ext uri="{FF2B5EF4-FFF2-40B4-BE49-F238E27FC236}">
                <a16:creationId xmlns:a16="http://schemas.microsoft.com/office/drawing/2014/main" id="{2CC08926-E69D-37DC-64C1-A2CABB170BB5}"/>
              </a:ext>
            </a:extLst>
          </p:cNvPr>
          <p:cNvSpPr>
            <a:spLocks noGrp="1"/>
          </p:cNvSpPr>
          <p:nvPr>
            <p:ph type="title"/>
          </p:nvPr>
        </p:nvSpPr>
        <p:spPr>
          <a:xfrm>
            <a:off x="285826" y="1760221"/>
            <a:ext cx="3700958" cy="1846402"/>
          </a:xfrm>
        </p:spPr>
        <p:txBody>
          <a:bodyPr vert="horz" lIns="91440" tIns="45720" rIns="91440" bIns="45720" rtlCol="0" anchor="b">
            <a:normAutofit fontScale="90000"/>
          </a:bodyPr>
          <a:lstStyle/>
          <a:p>
            <a:pPr algn="ctr"/>
            <a:r>
              <a:rPr lang="en-US" sz="2800" dirty="0">
                <a:latin typeface="+mj-lt"/>
                <a:hlinkClick r:id="rId4"/>
              </a:rPr>
              <a:t>Book a demo </a:t>
            </a:r>
            <a:br>
              <a:rPr lang="en-US" sz="2800" dirty="0">
                <a:latin typeface="+mj-lt"/>
              </a:rPr>
            </a:br>
            <a:br>
              <a:rPr lang="en-US" sz="2800" dirty="0">
                <a:latin typeface="+mj-lt"/>
              </a:rPr>
            </a:br>
            <a:r>
              <a:rPr lang="en-US" sz="2800" dirty="0">
                <a:latin typeface="+mj-lt"/>
              </a:rPr>
              <a:t>Andrew - +61 410 81 49 21</a:t>
            </a:r>
            <a:br>
              <a:rPr lang="en-US" sz="2800" dirty="0">
                <a:latin typeface="+mj-lt"/>
              </a:rPr>
            </a:br>
            <a:r>
              <a:rPr lang="en-US" sz="2800" dirty="0">
                <a:latin typeface="+mj-lt"/>
                <a:hlinkClick r:id="rId5"/>
              </a:rPr>
              <a:t>EcpPro.com</a:t>
            </a:r>
            <a:endParaRPr lang="en-US" sz="2800" dirty="0">
              <a:latin typeface="+mj-lt"/>
            </a:endParaRPr>
          </a:p>
        </p:txBody>
      </p:sp>
      <p:sp>
        <p:nvSpPr>
          <p:cNvPr id="7" name="Rectangle 6">
            <a:extLst>
              <a:ext uri="{FF2B5EF4-FFF2-40B4-BE49-F238E27FC236}">
                <a16:creationId xmlns:a16="http://schemas.microsoft.com/office/drawing/2014/main" id="{F2B22D40-796B-2A29-5DCE-07036B57C44A}"/>
              </a:ext>
            </a:extLst>
          </p:cNvPr>
          <p:cNvSpPr/>
          <p:nvPr/>
        </p:nvSpPr>
        <p:spPr>
          <a:xfrm>
            <a:off x="699135" y="4770641"/>
            <a:ext cx="3089179" cy="923330"/>
          </a:xfrm>
          <a:prstGeom prst="rect">
            <a:avLst/>
          </a:prstGeom>
          <a:noFill/>
        </p:spPr>
        <p:txBody>
          <a:bodyPr wrap="none" lIns="91440" tIns="45720" rIns="91440" bIns="45720">
            <a:spAutoFit/>
          </a:bodyPr>
          <a:lstStyle/>
          <a:p>
            <a:pPr algn="ctr"/>
            <a:r>
              <a:rPr lang="en-GB" sz="5400" b="0" cap="none" spc="0">
                <a:ln w="0"/>
                <a:solidFill>
                  <a:schemeClr val="tx1"/>
                </a:solidFill>
                <a:effectLst>
                  <a:outerShdw blurRad="38100" dist="19050" dir="2700000" algn="tl" rotWithShape="0">
                    <a:schemeClr val="dk1">
                      <a:alpha val="40000"/>
                    </a:schemeClr>
                  </a:outerShdw>
                </a:effectLst>
              </a:rPr>
              <a:t>Thank you</a:t>
            </a:r>
          </a:p>
        </p:txBody>
      </p:sp>
      <p:pic>
        <p:nvPicPr>
          <p:cNvPr id="8" name="Picture 7" descr="A black and grey logo&#10;&#10;Description automatically generated">
            <a:extLst>
              <a:ext uri="{FF2B5EF4-FFF2-40B4-BE49-F238E27FC236}">
                <a16:creationId xmlns:a16="http://schemas.microsoft.com/office/drawing/2014/main" id="{882AE6BC-CCDF-B7DC-3E4D-01EA4F9083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7490" y="1104241"/>
            <a:ext cx="2185994" cy="468427"/>
          </a:xfrm>
          <a:prstGeom prst="rect">
            <a:avLst/>
          </a:prstGeom>
        </p:spPr>
      </p:pic>
    </p:spTree>
    <p:extLst>
      <p:ext uri="{BB962C8B-B14F-4D97-AF65-F5344CB8AC3E}">
        <p14:creationId xmlns:p14="http://schemas.microsoft.com/office/powerpoint/2010/main" val="3307114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40692-285E-79B2-EBFE-B49721794B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E2B858-2ACC-6F31-07B0-9F03B99411B3}"/>
              </a:ext>
            </a:extLst>
          </p:cNvPr>
          <p:cNvSpPr>
            <a:spLocks noGrp="1"/>
          </p:cNvSpPr>
          <p:nvPr>
            <p:ph type="title"/>
          </p:nvPr>
        </p:nvSpPr>
        <p:spPr>
          <a:xfrm>
            <a:off x="383872" y="3061833"/>
            <a:ext cx="6789929" cy="1740759"/>
          </a:xfrm>
        </p:spPr>
        <p:txBody>
          <a:bodyPr/>
          <a:lstStyle/>
          <a:p>
            <a:r>
              <a:rPr lang="en-AU"/>
              <a:t>Dicker Data Webinar</a:t>
            </a:r>
            <a:br>
              <a:rPr lang="en-AU"/>
            </a:br>
            <a:br>
              <a:rPr lang="en-AU"/>
            </a:br>
            <a:r>
              <a:rPr lang="en-AU"/>
              <a:t>Thank you</a:t>
            </a:r>
          </a:p>
        </p:txBody>
      </p:sp>
      <p:sp>
        <p:nvSpPr>
          <p:cNvPr id="4" name="TextBox 3">
            <a:extLst>
              <a:ext uri="{FF2B5EF4-FFF2-40B4-BE49-F238E27FC236}">
                <a16:creationId xmlns:a16="http://schemas.microsoft.com/office/drawing/2014/main" id="{9C1BED8E-D8DC-9A37-A0FB-3100CC9D5ED4}"/>
              </a:ext>
            </a:extLst>
          </p:cNvPr>
          <p:cNvSpPr txBox="1"/>
          <p:nvPr/>
        </p:nvSpPr>
        <p:spPr>
          <a:xfrm>
            <a:off x="4651851" y="5674383"/>
            <a:ext cx="7337120" cy="707886"/>
          </a:xfrm>
          <a:prstGeom prst="rect">
            <a:avLst/>
          </a:prstGeom>
          <a:noFill/>
        </p:spPr>
        <p:txBody>
          <a:bodyPr wrap="square">
            <a:spAutoFit/>
          </a:bodyPr>
          <a:lstStyle/>
          <a:p>
            <a:r>
              <a:rPr lang="en-AU" sz="4000" b="1">
                <a:solidFill>
                  <a:schemeClr val="bg1">
                    <a:lumMod val="95000"/>
                  </a:schemeClr>
                </a:solidFill>
              </a:rPr>
              <a:t>Microsoft Partner Centre</a:t>
            </a:r>
          </a:p>
        </p:txBody>
      </p:sp>
    </p:spTree>
    <p:extLst>
      <p:ext uri="{BB962C8B-B14F-4D97-AF65-F5344CB8AC3E}">
        <p14:creationId xmlns:p14="http://schemas.microsoft.com/office/powerpoint/2010/main" val="1793400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AB4AEB-E8D6-C9A4-34D2-27DFF1A10CCA}"/>
              </a:ext>
            </a:extLst>
          </p:cNvPr>
          <p:cNvSpPr>
            <a:spLocks noGrp="1"/>
          </p:cNvSpPr>
          <p:nvPr>
            <p:ph idx="26"/>
          </p:nvPr>
        </p:nvSpPr>
        <p:spPr/>
        <p:txBody>
          <a:bodyPr/>
          <a:lstStyle/>
          <a:p>
            <a:endParaRPr lang="en-AU"/>
          </a:p>
        </p:txBody>
      </p:sp>
      <p:sp>
        <p:nvSpPr>
          <p:cNvPr id="3" name="Title 2">
            <a:extLst>
              <a:ext uri="{FF2B5EF4-FFF2-40B4-BE49-F238E27FC236}">
                <a16:creationId xmlns:a16="http://schemas.microsoft.com/office/drawing/2014/main" id="{CD9A84CA-CA28-22F2-CEAF-2820B244C2FB}"/>
              </a:ext>
            </a:extLst>
          </p:cNvPr>
          <p:cNvSpPr>
            <a:spLocks noGrp="1"/>
          </p:cNvSpPr>
          <p:nvPr>
            <p:ph type="title"/>
          </p:nvPr>
        </p:nvSpPr>
        <p:spPr/>
        <p:txBody>
          <a:bodyPr/>
          <a:lstStyle/>
          <a:p>
            <a:endParaRPr lang="en-AU"/>
          </a:p>
        </p:txBody>
      </p:sp>
      <p:sp>
        <p:nvSpPr>
          <p:cNvPr id="4" name="Content Placeholder 3">
            <a:extLst>
              <a:ext uri="{FF2B5EF4-FFF2-40B4-BE49-F238E27FC236}">
                <a16:creationId xmlns:a16="http://schemas.microsoft.com/office/drawing/2014/main" id="{D7E70AC2-664D-F0C1-E05E-D67DC83BB701}"/>
              </a:ext>
            </a:extLst>
          </p:cNvPr>
          <p:cNvSpPr>
            <a:spLocks noGrp="1"/>
          </p:cNvSpPr>
          <p:nvPr>
            <p:ph idx="25"/>
          </p:nvPr>
        </p:nvSpPr>
        <p:spPr/>
        <p:txBody>
          <a:bodyPr/>
          <a:lstStyle/>
          <a:p>
            <a:endParaRPr lang="en-AU"/>
          </a:p>
        </p:txBody>
      </p:sp>
      <p:sp>
        <p:nvSpPr>
          <p:cNvPr id="5" name="Content Placeholder 4">
            <a:extLst>
              <a:ext uri="{FF2B5EF4-FFF2-40B4-BE49-F238E27FC236}">
                <a16:creationId xmlns:a16="http://schemas.microsoft.com/office/drawing/2014/main" id="{936372C5-E0EA-9564-57F6-1D1584CDA92C}"/>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045E6E4C-4A5F-6E94-0D60-D5193A58F1F9}"/>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A1B70FF8-758A-5BF9-D44F-028B051D4F93}"/>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1850998D-862D-F4B7-166F-8CE591F2EB00}"/>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0C26B422-7F5F-56A1-10B9-8CABF51BFAB6}"/>
              </a:ext>
            </a:extLst>
          </p:cNvPr>
          <p:cNvSpPr>
            <a:spLocks noGrp="1"/>
          </p:cNvSpPr>
          <p:nvPr>
            <p:ph idx="31"/>
          </p:nvPr>
        </p:nvSpPr>
        <p:spPr/>
        <p:txBody>
          <a:bodyPr/>
          <a:lstStyle/>
          <a:p>
            <a:endParaRPr lang="en-AU"/>
          </a:p>
        </p:txBody>
      </p:sp>
    </p:spTree>
    <p:extLst>
      <p:ext uri="{BB962C8B-B14F-4D97-AF65-F5344CB8AC3E}">
        <p14:creationId xmlns:p14="http://schemas.microsoft.com/office/powerpoint/2010/main" val="350975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48DAF-AFDF-7197-961B-6FE05FA0D45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8DF9703-E9B8-4B89-5C47-741D4723F2E9}"/>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3DE3475C-3254-9D16-2518-D62F51F81B07}"/>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49DE7E1E-E8F2-DCCE-4B5F-D24046C607A7}"/>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29C21E28-3AF3-BD8A-B06D-2D39567808B6}"/>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67E15632-496D-4D91-FB8F-E368E95C59B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64FED845-4F10-BF7C-C7A1-9918BB93C2AB}"/>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FBB9B4B-CF63-9229-1B28-49336431CE97}"/>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C0C90F83-9845-5651-B8F7-69448C9C06EE}"/>
              </a:ext>
            </a:extLst>
          </p:cNvPr>
          <p:cNvSpPr>
            <a:spLocks noGrp="1"/>
          </p:cNvSpPr>
          <p:nvPr>
            <p:ph idx="16"/>
          </p:nvPr>
        </p:nvSpPr>
        <p:spPr/>
        <p:txBody>
          <a:bodyPr/>
          <a:lstStyle/>
          <a:p>
            <a:endParaRPr lang="en-AU"/>
          </a:p>
        </p:txBody>
      </p:sp>
      <p:sp>
        <p:nvSpPr>
          <p:cNvPr id="11" name="Content Placeholder 10">
            <a:extLst>
              <a:ext uri="{FF2B5EF4-FFF2-40B4-BE49-F238E27FC236}">
                <a16:creationId xmlns:a16="http://schemas.microsoft.com/office/drawing/2014/main" id="{70A82E23-A3CB-E2F7-58E6-0D15D64E34E8}"/>
              </a:ext>
            </a:extLst>
          </p:cNvPr>
          <p:cNvSpPr>
            <a:spLocks noGrp="1"/>
          </p:cNvSpPr>
          <p:nvPr>
            <p:ph idx="17"/>
          </p:nvPr>
        </p:nvSpPr>
        <p:spPr/>
        <p:txBody>
          <a:bodyPr/>
          <a:lstStyle/>
          <a:p>
            <a:endParaRPr lang="en-AU"/>
          </a:p>
        </p:txBody>
      </p:sp>
      <p:sp>
        <p:nvSpPr>
          <p:cNvPr id="12" name="Content Placeholder 11">
            <a:extLst>
              <a:ext uri="{FF2B5EF4-FFF2-40B4-BE49-F238E27FC236}">
                <a16:creationId xmlns:a16="http://schemas.microsoft.com/office/drawing/2014/main" id="{E90D9375-27A9-3069-AF90-A45C11C09671}"/>
              </a:ext>
            </a:extLst>
          </p:cNvPr>
          <p:cNvSpPr>
            <a:spLocks noGrp="1"/>
          </p:cNvSpPr>
          <p:nvPr>
            <p:ph idx="18"/>
          </p:nvPr>
        </p:nvSpPr>
        <p:spPr/>
        <p:txBody>
          <a:bodyPr/>
          <a:lstStyle/>
          <a:p>
            <a:endParaRPr lang="en-AU"/>
          </a:p>
        </p:txBody>
      </p:sp>
    </p:spTree>
    <p:extLst>
      <p:ext uri="{BB962C8B-B14F-4D97-AF65-F5344CB8AC3E}">
        <p14:creationId xmlns:p14="http://schemas.microsoft.com/office/powerpoint/2010/main" val="2544007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6788D-150A-B6D0-E7CB-EAF5D4862138}"/>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EFD6DF6-5048-38D4-2BD3-B5C79B53871F}"/>
              </a:ext>
            </a:extLst>
          </p:cNvPr>
          <p:cNvSpPr>
            <a:spLocks noGrp="1"/>
          </p:cNvSpPr>
          <p:nvPr>
            <p:ph idx="1"/>
          </p:nvPr>
        </p:nvSpPr>
        <p:spPr/>
        <p:txBody>
          <a:bodyPr/>
          <a:lstStyle/>
          <a:p>
            <a:endParaRPr lang="en-AU"/>
          </a:p>
        </p:txBody>
      </p:sp>
      <p:sp>
        <p:nvSpPr>
          <p:cNvPr id="4" name="Content Placeholder 3">
            <a:extLst>
              <a:ext uri="{FF2B5EF4-FFF2-40B4-BE49-F238E27FC236}">
                <a16:creationId xmlns:a16="http://schemas.microsoft.com/office/drawing/2014/main" id="{773D568F-30E5-B296-5C43-5E9D3B7C84B5}"/>
              </a:ext>
            </a:extLst>
          </p:cNvPr>
          <p:cNvSpPr>
            <a:spLocks noGrp="1"/>
          </p:cNvSpPr>
          <p:nvPr>
            <p:ph idx="10"/>
          </p:nvPr>
        </p:nvSpPr>
        <p:spPr/>
        <p:txBody>
          <a:bodyPr/>
          <a:lstStyle/>
          <a:p>
            <a:endParaRPr lang="en-AU"/>
          </a:p>
        </p:txBody>
      </p:sp>
      <p:sp>
        <p:nvSpPr>
          <p:cNvPr id="5" name="Content Placeholder 4">
            <a:extLst>
              <a:ext uri="{FF2B5EF4-FFF2-40B4-BE49-F238E27FC236}">
                <a16:creationId xmlns:a16="http://schemas.microsoft.com/office/drawing/2014/main" id="{88EF1D2D-2AFC-03B0-1AD6-AD9CA103E01A}"/>
              </a:ext>
            </a:extLst>
          </p:cNvPr>
          <p:cNvSpPr>
            <a:spLocks noGrp="1"/>
          </p:cNvSpPr>
          <p:nvPr>
            <p:ph idx="11"/>
          </p:nvPr>
        </p:nvSpPr>
        <p:spPr/>
        <p:txBody>
          <a:bodyPr/>
          <a:lstStyle/>
          <a:p>
            <a:endParaRPr lang="en-AU"/>
          </a:p>
        </p:txBody>
      </p:sp>
      <p:sp>
        <p:nvSpPr>
          <p:cNvPr id="6" name="Content Placeholder 5">
            <a:extLst>
              <a:ext uri="{FF2B5EF4-FFF2-40B4-BE49-F238E27FC236}">
                <a16:creationId xmlns:a16="http://schemas.microsoft.com/office/drawing/2014/main" id="{CEFDEB06-E996-7605-B93E-EB936AD2FAAE}"/>
              </a:ext>
            </a:extLst>
          </p:cNvPr>
          <p:cNvSpPr>
            <a:spLocks noGrp="1"/>
          </p:cNvSpPr>
          <p:nvPr>
            <p:ph idx="12"/>
          </p:nvPr>
        </p:nvSpPr>
        <p:spPr/>
        <p:txBody>
          <a:bodyPr/>
          <a:lstStyle/>
          <a:p>
            <a:endParaRPr lang="en-AU"/>
          </a:p>
        </p:txBody>
      </p:sp>
      <p:sp>
        <p:nvSpPr>
          <p:cNvPr id="7" name="Content Placeholder 6">
            <a:extLst>
              <a:ext uri="{FF2B5EF4-FFF2-40B4-BE49-F238E27FC236}">
                <a16:creationId xmlns:a16="http://schemas.microsoft.com/office/drawing/2014/main" id="{F2C3CDDB-1C36-98BA-0A88-BDAD50BAC165}"/>
              </a:ext>
            </a:extLst>
          </p:cNvPr>
          <p:cNvSpPr>
            <a:spLocks noGrp="1"/>
          </p:cNvSpPr>
          <p:nvPr>
            <p:ph idx="13"/>
          </p:nvPr>
        </p:nvSpPr>
        <p:spPr/>
        <p:txBody>
          <a:bodyPr/>
          <a:lstStyle/>
          <a:p>
            <a:endParaRPr lang="en-AU"/>
          </a:p>
        </p:txBody>
      </p:sp>
      <p:sp>
        <p:nvSpPr>
          <p:cNvPr id="8" name="Content Placeholder 7">
            <a:extLst>
              <a:ext uri="{FF2B5EF4-FFF2-40B4-BE49-F238E27FC236}">
                <a16:creationId xmlns:a16="http://schemas.microsoft.com/office/drawing/2014/main" id="{06897AC3-4616-97B2-77E9-E5F8D880CCFA}"/>
              </a:ext>
            </a:extLst>
          </p:cNvPr>
          <p:cNvSpPr>
            <a:spLocks noGrp="1"/>
          </p:cNvSpPr>
          <p:nvPr>
            <p:ph idx="14"/>
          </p:nvPr>
        </p:nvSpPr>
        <p:spPr/>
        <p:txBody>
          <a:bodyPr/>
          <a:lstStyle/>
          <a:p>
            <a:endParaRPr lang="en-AU"/>
          </a:p>
        </p:txBody>
      </p:sp>
      <p:sp>
        <p:nvSpPr>
          <p:cNvPr id="9" name="Content Placeholder 8">
            <a:extLst>
              <a:ext uri="{FF2B5EF4-FFF2-40B4-BE49-F238E27FC236}">
                <a16:creationId xmlns:a16="http://schemas.microsoft.com/office/drawing/2014/main" id="{A16DA996-CFCF-8929-FE24-E4247A97B234}"/>
              </a:ext>
            </a:extLst>
          </p:cNvPr>
          <p:cNvSpPr>
            <a:spLocks noGrp="1"/>
          </p:cNvSpPr>
          <p:nvPr>
            <p:ph idx="15"/>
          </p:nvPr>
        </p:nvSpPr>
        <p:spPr/>
        <p:txBody>
          <a:bodyPr/>
          <a:lstStyle/>
          <a:p>
            <a:endParaRPr lang="en-AU"/>
          </a:p>
        </p:txBody>
      </p:sp>
      <p:sp>
        <p:nvSpPr>
          <p:cNvPr id="10" name="Content Placeholder 9">
            <a:extLst>
              <a:ext uri="{FF2B5EF4-FFF2-40B4-BE49-F238E27FC236}">
                <a16:creationId xmlns:a16="http://schemas.microsoft.com/office/drawing/2014/main" id="{F526E494-BFF2-AE9B-637B-4DD49BCB3318}"/>
              </a:ext>
            </a:extLst>
          </p:cNvPr>
          <p:cNvSpPr>
            <a:spLocks noGrp="1"/>
          </p:cNvSpPr>
          <p:nvPr>
            <p:ph idx="16"/>
          </p:nvPr>
        </p:nvSpPr>
        <p:spPr/>
        <p:txBody>
          <a:bodyPr/>
          <a:lstStyle/>
          <a:p>
            <a:endParaRPr lang="en-AU"/>
          </a:p>
        </p:txBody>
      </p:sp>
    </p:spTree>
    <p:extLst>
      <p:ext uri="{BB962C8B-B14F-4D97-AF65-F5344CB8AC3E}">
        <p14:creationId xmlns:p14="http://schemas.microsoft.com/office/powerpoint/2010/main" val="3730974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BA33E-A356-EB14-00B2-348FBC93A4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6BF6091-2A36-9078-4E1C-67499B82A90B}"/>
              </a:ext>
            </a:extLst>
          </p:cNvPr>
          <p:cNvSpPr>
            <a:spLocks noGrp="1"/>
          </p:cNvSpPr>
          <p:nvPr>
            <p:ph idx="13"/>
          </p:nvPr>
        </p:nvSpPr>
        <p:spPr/>
        <p:txBody>
          <a:bodyPr/>
          <a:lstStyle/>
          <a:p>
            <a:endParaRPr lang="en-AU" dirty="0"/>
          </a:p>
        </p:txBody>
      </p:sp>
      <p:sp>
        <p:nvSpPr>
          <p:cNvPr id="4" name="Content Placeholder 3">
            <a:extLst>
              <a:ext uri="{FF2B5EF4-FFF2-40B4-BE49-F238E27FC236}">
                <a16:creationId xmlns:a16="http://schemas.microsoft.com/office/drawing/2014/main" id="{BE24A4F8-1210-0D62-86B9-4E4C4928A4DD}"/>
              </a:ext>
            </a:extLst>
          </p:cNvPr>
          <p:cNvSpPr>
            <a:spLocks noGrp="1"/>
          </p:cNvSpPr>
          <p:nvPr>
            <p:ph idx="12"/>
          </p:nvPr>
        </p:nvSpPr>
        <p:spPr/>
        <p:txBody>
          <a:bodyPr/>
          <a:lstStyle/>
          <a:p>
            <a:endParaRPr lang="en-AU"/>
          </a:p>
        </p:txBody>
      </p:sp>
      <p:sp>
        <p:nvSpPr>
          <p:cNvPr id="5" name="Content Placeholder 4">
            <a:extLst>
              <a:ext uri="{FF2B5EF4-FFF2-40B4-BE49-F238E27FC236}">
                <a16:creationId xmlns:a16="http://schemas.microsoft.com/office/drawing/2014/main" id="{FFE002F0-5F15-DAD6-4880-FFA125A4BA92}"/>
              </a:ext>
            </a:extLst>
          </p:cNvPr>
          <p:cNvSpPr>
            <a:spLocks noGrp="1"/>
          </p:cNvSpPr>
          <p:nvPr>
            <p:ph idx="14"/>
          </p:nvPr>
        </p:nvSpPr>
        <p:spPr/>
        <p:txBody>
          <a:bodyPr/>
          <a:lstStyle/>
          <a:p>
            <a:endParaRPr lang="en-AU"/>
          </a:p>
        </p:txBody>
      </p:sp>
      <p:sp>
        <p:nvSpPr>
          <p:cNvPr id="6" name="Content Placeholder 5">
            <a:extLst>
              <a:ext uri="{FF2B5EF4-FFF2-40B4-BE49-F238E27FC236}">
                <a16:creationId xmlns:a16="http://schemas.microsoft.com/office/drawing/2014/main" id="{CEAB6E4D-D374-5930-4CDE-06802C68C1D2}"/>
              </a:ext>
            </a:extLst>
          </p:cNvPr>
          <p:cNvSpPr>
            <a:spLocks noGrp="1"/>
          </p:cNvSpPr>
          <p:nvPr>
            <p:ph idx="15"/>
          </p:nvPr>
        </p:nvSpPr>
        <p:spPr/>
        <p:txBody>
          <a:bodyPr/>
          <a:lstStyle/>
          <a:p>
            <a:endParaRPr lang="en-AU"/>
          </a:p>
        </p:txBody>
      </p:sp>
      <p:sp>
        <p:nvSpPr>
          <p:cNvPr id="7" name="Content Placeholder 6">
            <a:extLst>
              <a:ext uri="{FF2B5EF4-FFF2-40B4-BE49-F238E27FC236}">
                <a16:creationId xmlns:a16="http://schemas.microsoft.com/office/drawing/2014/main" id="{49C66C57-37A2-AC3C-B19A-AE64EE56EBAB}"/>
              </a:ext>
            </a:extLst>
          </p:cNvPr>
          <p:cNvSpPr>
            <a:spLocks noGrp="1"/>
          </p:cNvSpPr>
          <p:nvPr>
            <p:ph idx="16"/>
          </p:nvPr>
        </p:nvSpPr>
        <p:spPr/>
        <p:txBody>
          <a:bodyPr/>
          <a:lstStyle/>
          <a:p>
            <a:endParaRPr lang="en-AU"/>
          </a:p>
        </p:txBody>
      </p:sp>
      <p:sp>
        <p:nvSpPr>
          <p:cNvPr id="8" name="Content Placeholder 7">
            <a:extLst>
              <a:ext uri="{FF2B5EF4-FFF2-40B4-BE49-F238E27FC236}">
                <a16:creationId xmlns:a16="http://schemas.microsoft.com/office/drawing/2014/main" id="{C707ED03-227D-806E-4B51-1D81403101D7}"/>
              </a:ext>
            </a:extLst>
          </p:cNvPr>
          <p:cNvSpPr>
            <a:spLocks noGrp="1"/>
          </p:cNvSpPr>
          <p:nvPr>
            <p:ph idx="17"/>
          </p:nvPr>
        </p:nvSpPr>
        <p:spPr/>
        <p:txBody>
          <a:bodyPr/>
          <a:lstStyle/>
          <a:p>
            <a:endParaRPr lang="en-AU"/>
          </a:p>
        </p:txBody>
      </p:sp>
      <p:sp>
        <p:nvSpPr>
          <p:cNvPr id="9" name="Content Placeholder 8">
            <a:extLst>
              <a:ext uri="{FF2B5EF4-FFF2-40B4-BE49-F238E27FC236}">
                <a16:creationId xmlns:a16="http://schemas.microsoft.com/office/drawing/2014/main" id="{BB5A07F7-4821-64F9-5CF9-129DC4F08004}"/>
              </a:ext>
            </a:extLst>
          </p:cNvPr>
          <p:cNvSpPr>
            <a:spLocks noGrp="1"/>
          </p:cNvSpPr>
          <p:nvPr>
            <p:ph idx="18"/>
          </p:nvPr>
        </p:nvSpPr>
        <p:spPr/>
        <p:txBody>
          <a:bodyPr/>
          <a:lstStyle/>
          <a:p>
            <a:endParaRPr lang="en-AU"/>
          </a:p>
        </p:txBody>
      </p:sp>
      <p:sp>
        <p:nvSpPr>
          <p:cNvPr id="10" name="Content Placeholder 9">
            <a:extLst>
              <a:ext uri="{FF2B5EF4-FFF2-40B4-BE49-F238E27FC236}">
                <a16:creationId xmlns:a16="http://schemas.microsoft.com/office/drawing/2014/main" id="{9A534FB2-680E-8A8F-C414-14667FEE20CE}"/>
              </a:ext>
            </a:extLst>
          </p:cNvPr>
          <p:cNvSpPr>
            <a:spLocks noGrp="1"/>
          </p:cNvSpPr>
          <p:nvPr>
            <p:ph idx="19"/>
          </p:nvPr>
        </p:nvSpPr>
        <p:spPr/>
        <p:txBody>
          <a:bodyPr/>
          <a:lstStyle/>
          <a:p>
            <a:endParaRPr lang="en-AU"/>
          </a:p>
        </p:txBody>
      </p:sp>
    </p:spTree>
    <p:extLst>
      <p:ext uri="{BB962C8B-B14F-4D97-AF65-F5344CB8AC3E}">
        <p14:creationId xmlns:p14="http://schemas.microsoft.com/office/powerpoint/2010/main" val="847144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E36A-9636-162E-9B86-F364E8AA613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476F50-8282-322A-1680-2D3AAB4F007E}"/>
              </a:ext>
            </a:extLst>
          </p:cNvPr>
          <p:cNvSpPr>
            <a:spLocks noGrp="1"/>
          </p:cNvSpPr>
          <p:nvPr>
            <p:ph idx="25"/>
          </p:nvPr>
        </p:nvSpPr>
        <p:spPr/>
        <p:txBody>
          <a:bodyPr/>
          <a:lstStyle/>
          <a:p>
            <a:endParaRPr lang="en-AU"/>
          </a:p>
        </p:txBody>
      </p:sp>
      <p:sp>
        <p:nvSpPr>
          <p:cNvPr id="4" name="Content Placeholder 3">
            <a:extLst>
              <a:ext uri="{FF2B5EF4-FFF2-40B4-BE49-F238E27FC236}">
                <a16:creationId xmlns:a16="http://schemas.microsoft.com/office/drawing/2014/main" id="{FFD9EAF8-1DB3-15E5-5707-FE6C6DA8F6C6}"/>
              </a:ext>
            </a:extLst>
          </p:cNvPr>
          <p:cNvSpPr>
            <a:spLocks noGrp="1"/>
          </p:cNvSpPr>
          <p:nvPr>
            <p:ph idx="26"/>
          </p:nvPr>
        </p:nvSpPr>
        <p:spPr/>
        <p:txBody>
          <a:bodyPr/>
          <a:lstStyle/>
          <a:p>
            <a:endParaRPr lang="en-AU"/>
          </a:p>
        </p:txBody>
      </p:sp>
      <p:sp>
        <p:nvSpPr>
          <p:cNvPr id="5" name="Content Placeholder 4">
            <a:extLst>
              <a:ext uri="{FF2B5EF4-FFF2-40B4-BE49-F238E27FC236}">
                <a16:creationId xmlns:a16="http://schemas.microsoft.com/office/drawing/2014/main" id="{3165A433-DB84-275B-C397-DF50EEFE2E70}"/>
              </a:ext>
            </a:extLst>
          </p:cNvPr>
          <p:cNvSpPr>
            <a:spLocks noGrp="1"/>
          </p:cNvSpPr>
          <p:nvPr>
            <p:ph idx="27"/>
          </p:nvPr>
        </p:nvSpPr>
        <p:spPr/>
        <p:txBody>
          <a:bodyPr/>
          <a:lstStyle/>
          <a:p>
            <a:endParaRPr lang="en-AU"/>
          </a:p>
        </p:txBody>
      </p:sp>
      <p:sp>
        <p:nvSpPr>
          <p:cNvPr id="6" name="Content Placeholder 5">
            <a:extLst>
              <a:ext uri="{FF2B5EF4-FFF2-40B4-BE49-F238E27FC236}">
                <a16:creationId xmlns:a16="http://schemas.microsoft.com/office/drawing/2014/main" id="{D7A8669F-9A1A-EFA5-8B1A-951161D0C487}"/>
              </a:ext>
            </a:extLst>
          </p:cNvPr>
          <p:cNvSpPr>
            <a:spLocks noGrp="1"/>
          </p:cNvSpPr>
          <p:nvPr>
            <p:ph idx="28"/>
          </p:nvPr>
        </p:nvSpPr>
        <p:spPr/>
        <p:txBody>
          <a:bodyPr/>
          <a:lstStyle/>
          <a:p>
            <a:endParaRPr lang="en-AU"/>
          </a:p>
        </p:txBody>
      </p:sp>
      <p:sp>
        <p:nvSpPr>
          <p:cNvPr id="7" name="Content Placeholder 6">
            <a:extLst>
              <a:ext uri="{FF2B5EF4-FFF2-40B4-BE49-F238E27FC236}">
                <a16:creationId xmlns:a16="http://schemas.microsoft.com/office/drawing/2014/main" id="{9159F166-6100-714F-DA01-4BFCB930CACD}"/>
              </a:ext>
            </a:extLst>
          </p:cNvPr>
          <p:cNvSpPr>
            <a:spLocks noGrp="1"/>
          </p:cNvSpPr>
          <p:nvPr>
            <p:ph idx="29"/>
          </p:nvPr>
        </p:nvSpPr>
        <p:spPr/>
        <p:txBody>
          <a:bodyPr/>
          <a:lstStyle/>
          <a:p>
            <a:endParaRPr lang="en-AU"/>
          </a:p>
        </p:txBody>
      </p:sp>
      <p:sp>
        <p:nvSpPr>
          <p:cNvPr id="8" name="Content Placeholder 7">
            <a:extLst>
              <a:ext uri="{FF2B5EF4-FFF2-40B4-BE49-F238E27FC236}">
                <a16:creationId xmlns:a16="http://schemas.microsoft.com/office/drawing/2014/main" id="{57089756-144D-EB87-C2F9-AC592EBE5636}"/>
              </a:ext>
            </a:extLst>
          </p:cNvPr>
          <p:cNvSpPr>
            <a:spLocks noGrp="1"/>
          </p:cNvSpPr>
          <p:nvPr>
            <p:ph idx="30"/>
          </p:nvPr>
        </p:nvSpPr>
        <p:spPr/>
        <p:txBody>
          <a:bodyPr/>
          <a:lstStyle/>
          <a:p>
            <a:endParaRPr lang="en-AU"/>
          </a:p>
        </p:txBody>
      </p:sp>
      <p:sp>
        <p:nvSpPr>
          <p:cNvPr id="9" name="Content Placeholder 8">
            <a:extLst>
              <a:ext uri="{FF2B5EF4-FFF2-40B4-BE49-F238E27FC236}">
                <a16:creationId xmlns:a16="http://schemas.microsoft.com/office/drawing/2014/main" id="{460E83A3-4C3E-93FC-DDC9-330E3AE6B06E}"/>
              </a:ext>
            </a:extLst>
          </p:cNvPr>
          <p:cNvSpPr>
            <a:spLocks noGrp="1"/>
          </p:cNvSpPr>
          <p:nvPr>
            <p:ph idx="31"/>
          </p:nvPr>
        </p:nvSpPr>
        <p:spPr/>
        <p:txBody>
          <a:bodyPr/>
          <a:lstStyle/>
          <a:p>
            <a:endParaRPr lang="en-AU"/>
          </a:p>
        </p:txBody>
      </p:sp>
      <p:sp>
        <p:nvSpPr>
          <p:cNvPr id="10" name="Content Placeholder 9">
            <a:extLst>
              <a:ext uri="{FF2B5EF4-FFF2-40B4-BE49-F238E27FC236}">
                <a16:creationId xmlns:a16="http://schemas.microsoft.com/office/drawing/2014/main" id="{A7675397-A7B1-8A53-AAA5-CEE2697E9DCB}"/>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197746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9FCDB-E348-18E4-30A1-CA5F28F225DB}"/>
              </a:ext>
            </a:extLst>
          </p:cNvPr>
          <p:cNvSpPr>
            <a:spLocks noGrp="1"/>
          </p:cNvSpPr>
          <p:nvPr>
            <p:ph type="title"/>
          </p:nvPr>
        </p:nvSpPr>
        <p:spPr/>
        <p:txBody>
          <a:bodyPr/>
          <a:lstStyle/>
          <a:p>
            <a:r>
              <a:rPr lang="en-AU" dirty="0"/>
              <a:t>Agenda</a:t>
            </a:r>
          </a:p>
        </p:txBody>
      </p:sp>
      <p:sp>
        <p:nvSpPr>
          <p:cNvPr id="4" name="Content Placeholder 3">
            <a:extLst>
              <a:ext uri="{FF2B5EF4-FFF2-40B4-BE49-F238E27FC236}">
                <a16:creationId xmlns:a16="http://schemas.microsoft.com/office/drawing/2014/main" id="{9EAA61E7-53A3-7043-5688-12F660B12403}"/>
              </a:ext>
            </a:extLst>
          </p:cNvPr>
          <p:cNvSpPr>
            <a:spLocks noGrp="1"/>
          </p:cNvSpPr>
          <p:nvPr>
            <p:ph idx="10"/>
          </p:nvPr>
        </p:nvSpPr>
        <p:spPr>
          <a:xfrm>
            <a:off x="1753049" y="1956073"/>
            <a:ext cx="3621247" cy="532151"/>
          </a:xfrm>
        </p:spPr>
        <p:txBody>
          <a:bodyPr/>
          <a:lstStyle/>
          <a:p>
            <a:r>
              <a:rPr lang="en-AU" dirty="0"/>
              <a:t>News</a:t>
            </a:r>
          </a:p>
        </p:txBody>
      </p:sp>
      <p:sp>
        <p:nvSpPr>
          <p:cNvPr id="5" name="Content Placeholder 4">
            <a:extLst>
              <a:ext uri="{FF2B5EF4-FFF2-40B4-BE49-F238E27FC236}">
                <a16:creationId xmlns:a16="http://schemas.microsoft.com/office/drawing/2014/main" id="{C3C16E4F-E657-D1EB-CEB0-536E985DA73E}"/>
              </a:ext>
            </a:extLst>
          </p:cNvPr>
          <p:cNvSpPr>
            <a:spLocks noGrp="1"/>
          </p:cNvSpPr>
          <p:nvPr>
            <p:ph idx="11"/>
          </p:nvPr>
        </p:nvSpPr>
        <p:spPr>
          <a:xfrm>
            <a:off x="1753049" y="2680917"/>
            <a:ext cx="5890764" cy="532151"/>
          </a:xfrm>
        </p:spPr>
        <p:txBody>
          <a:bodyPr>
            <a:noAutofit/>
          </a:bodyPr>
          <a:lstStyle/>
          <a:p>
            <a:r>
              <a:rPr lang="en-AU" dirty="0"/>
              <a:t>Main Topic: Transform your Microsoft Tenancy Management experience with </a:t>
            </a:r>
            <a:r>
              <a:rPr lang="en-AU" dirty="0" err="1"/>
              <a:t>EcpPro</a:t>
            </a:r>
            <a:endParaRPr lang="en-AU" dirty="0"/>
          </a:p>
        </p:txBody>
      </p:sp>
      <p:sp>
        <p:nvSpPr>
          <p:cNvPr id="6" name="Content Placeholder 5">
            <a:extLst>
              <a:ext uri="{FF2B5EF4-FFF2-40B4-BE49-F238E27FC236}">
                <a16:creationId xmlns:a16="http://schemas.microsoft.com/office/drawing/2014/main" id="{E857B395-6F71-7A45-2B6E-FA4ABC60CB4E}"/>
              </a:ext>
            </a:extLst>
          </p:cNvPr>
          <p:cNvSpPr>
            <a:spLocks noGrp="1"/>
          </p:cNvSpPr>
          <p:nvPr>
            <p:ph idx="12"/>
          </p:nvPr>
        </p:nvSpPr>
        <p:spPr>
          <a:xfrm>
            <a:off x="1753048" y="3365545"/>
            <a:ext cx="3621247" cy="532151"/>
          </a:xfrm>
        </p:spPr>
        <p:txBody>
          <a:bodyPr/>
          <a:lstStyle/>
          <a:p>
            <a:r>
              <a:rPr lang="en-AU"/>
              <a:t>Close</a:t>
            </a:r>
          </a:p>
        </p:txBody>
      </p:sp>
      <p:sp>
        <p:nvSpPr>
          <p:cNvPr id="13" name="Oval 12">
            <a:extLst>
              <a:ext uri="{FF2B5EF4-FFF2-40B4-BE49-F238E27FC236}">
                <a16:creationId xmlns:a16="http://schemas.microsoft.com/office/drawing/2014/main" id="{DF450737-831A-7204-D936-36CCFDC120AD}"/>
              </a:ext>
            </a:extLst>
          </p:cNvPr>
          <p:cNvSpPr/>
          <p:nvPr/>
        </p:nvSpPr>
        <p:spPr>
          <a:xfrm>
            <a:off x="956345" y="1909540"/>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a:extLst>
              <a:ext uri="{FF2B5EF4-FFF2-40B4-BE49-F238E27FC236}">
                <a16:creationId xmlns:a16="http://schemas.microsoft.com/office/drawing/2014/main" id="{58AF68A2-1176-9609-90A1-B65AC92539E8}"/>
              </a:ext>
            </a:extLst>
          </p:cNvPr>
          <p:cNvSpPr txBox="1"/>
          <p:nvPr/>
        </p:nvSpPr>
        <p:spPr>
          <a:xfrm>
            <a:off x="1060255" y="1967942"/>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1</a:t>
            </a:r>
          </a:p>
        </p:txBody>
      </p:sp>
      <p:sp>
        <p:nvSpPr>
          <p:cNvPr id="15" name="Oval 14">
            <a:extLst>
              <a:ext uri="{FF2B5EF4-FFF2-40B4-BE49-F238E27FC236}">
                <a16:creationId xmlns:a16="http://schemas.microsoft.com/office/drawing/2014/main" id="{79A78838-10A6-005A-75EB-7B8B3A12E203}"/>
              </a:ext>
            </a:extLst>
          </p:cNvPr>
          <p:cNvSpPr/>
          <p:nvPr/>
        </p:nvSpPr>
        <p:spPr>
          <a:xfrm>
            <a:off x="956345" y="2649958"/>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a:extLst>
              <a:ext uri="{FF2B5EF4-FFF2-40B4-BE49-F238E27FC236}">
                <a16:creationId xmlns:a16="http://schemas.microsoft.com/office/drawing/2014/main" id="{E8A7709B-94B6-37A3-5646-31346649F9ED}"/>
              </a:ext>
            </a:extLst>
          </p:cNvPr>
          <p:cNvSpPr txBox="1"/>
          <p:nvPr/>
        </p:nvSpPr>
        <p:spPr>
          <a:xfrm>
            <a:off x="1038991" y="2708360"/>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2</a:t>
            </a:r>
          </a:p>
        </p:txBody>
      </p:sp>
      <p:sp>
        <p:nvSpPr>
          <p:cNvPr id="17" name="Oval 16">
            <a:extLst>
              <a:ext uri="{FF2B5EF4-FFF2-40B4-BE49-F238E27FC236}">
                <a16:creationId xmlns:a16="http://schemas.microsoft.com/office/drawing/2014/main" id="{0ABC2A2E-A4DA-41C5-D959-ECCF5C0E21AA}"/>
              </a:ext>
            </a:extLst>
          </p:cNvPr>
          <p:cNvSpPr/>
          <p:nvPr/>
        </p:nvSpPr>
        <p:spPr>
          <a:xfrm>
            <a:off x="956345" y="3392982"/>
            <a:ext cx="491455" cy="491455"/>
          </a:xfrm>
          <a:prstGeom prst="ellipse">
            <a:avLst/>
          </a:prstGeom>
          <a:solidFill>
            <a:srgbClr val="1038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a:extLst>
              <a:ext uri="{FF2B5EF4-FFF2-40B4-BE49-F238E27FC236}">
                <a16:creationId xmlns:a16="http://schemas.microsoft.com/office/drawing/2014/main" id="{B8B134E2-505C-159A-DC14-E711954624A1}"/>
              </a:ext>
            </a:extLst>
          </p:cNvPr>
          <p:cNvSpPr txBox="1"/>
          <p:nvPr/>
        </p:nvSpPr>
        <p:spPr>
          <a:xfrm>
            <a:off x="1044307" y="3451384"/>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3</a:t>
            </a:r>
          </a:p>
        </p:txBody>
      </p:sp>
      <p:sp>
        <p:nvSpPr>
          <p:cNvPr id="22" name="TextBox 21">
            <a:extLst>
              <a:ext uri="{FF2B5EF4-FFF2-40B4-BE49-F238E27FC236}">
                <a16:creationId xmlns:a16="http://schemas.microsoft.com/office/drawing/2014/main" id="{11C66DA2-DCE3-68AD-1C8C-E3D9DA9D47E1}"/>
              </a:ext>
            </a:extLst>
          </p:cNvPr>
          <p:cNvSpPr txBox="1"/>
          <p:nvPr/>
        </p:nvSpPr>
        <p:spPr>
          <a:xfrm>
            <a:off x="1036809" y="5011868"/>
            <a:ext cx="326932" cy="369332"/>
          </a:xfrm>
          <a:prstGeom prst="rect">
            <a:avLst/>
          </a:prstGeom>
          <a:noFill/>
        </p:spPr>
        <p:txBody>
          <a:bodyPr wrap="square" rtlCol="0">
            <a:spAutoFit/>
          </a:bodyPr>
          <a:lstStyle/>
          <a:p>
            <a:r>
              <a:rPr lang="en-AU">
                <a:solidFill>
                  <a:schemeClr val="bg1"/>
                </a:solidFill>
                <a:latin typeface="Montserrat Black" panose="00000A00000000000000" pitchFamily="2" charset="0"/>
              </a:rPr>
              <a:t>5</a:t>
            </a:r>
          </a:p>
        </p:txBody>
      </p:sp>
      <p:sp>
        <p:nvSpPr>
          <p:cNvPr id="9" name="Content Placeholder 5">
            <a:extLst>
              <a:ext uri="{FF2B5EF4-FFF2-40B4-BE49-F238E27FC236}">
                <a16:creationId xmlns:a16="http://schemas.microsoft.com/office/drawing/2014/main" id="{AD2E13CD-FB45-DB92-EB31-82072A2310C2}"/>
              </a:ext>
            </a:extLst>
          </p:cNvPr>
          <p:cNvSpPr txBox="1">
            <a:spLocks/>
          </p:cNvSpPr>
          <p:nvPr/>
        </p:nvSpPr>
        <p:spPr>
          <a:xfrm>
            <a:off x="1223721" y="5702869"/>
            <a:ext cx="1924050" cy="369332"/>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ctr"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hlinkClick r:id="rId3"/>
              </a:rPr>
              <a:t>Code of Conduct</a:t>
            </a:r>
            <a:endParaRPr lang="en-AU" dirty="0"/>
          </a:p>
        </p:txBody>
      </p:sp>
      <p:sp>
        <p:nvSpPr>
          <p:cNvPr id="3" name="TextBox 2">
            <a:extLst>
              <a:ext uri="{FF2B5EF4-FFF2-40B4-BE49-F238E27FC236}">
                <a16:creationId xmlns:a16="http://schemas.microsoft.com/office/drawing/2014/main" id="{9CA665B1-4899-E863-0AB5-2D8B362897DF}"/>
              </a:ext>
            </a:extLst>
          </p:cNvPr>
          <p:cNvSpPr txBox="1"/>
          <p:nvPr/>
        </p:nvSpPr>
        <p:spPr>
          <a:xfrm>
            <a:off x="1223721" y="5346796"/>
            <a:ext cx="7015161" cy="369332"/>
          </a:xfrm>
          <a:prstGeom prst="rect">
            <a:avLst/>
          </a:prstGeom>
          <a:noFill/>
        </p:spPr>
        <p:txBody>
          <a:bodyPr wrap="square" rtlCol="0">
            <a:spAutoFit/>
          </a:bodyPr>
          <a:lstStyle/>
          <a:p>
            <a:r>
              <a:rPr lang="en-AU" dirty="0">
                <a:latin typeface="Roboto" panose="02000000000000000000" pitchFamily="2" charset="0"/>
                <a:ea typeface="Roboto" panose="02000000000000000000" pitchFamily="2" charset="0"/>
                <a:cs typeface="Roboto" panose="02000000000000000000" pitchFamily="2" charset="0"/>
                <a:hlinkClick r:id="rId4"/>
              </a:rPr>
              <a:t>Subscribe to receive email communications from Dicker Data</a:t>
            </a:r>
            <a:endParaRPr lang="en-AU" dirty="0">
              <a:latin typeface="Roboto" panose="02000000000000000000" pitchFamily="2" charset="0"/>
              <a:ea typeface="Roboto" panose="02000000000000000000" pitchFamily="2" charset="0"/>
              <a:cs typeface="Roboto" panose="02000000000000000000" pitchFamily="2" charset="0"/>
            </a:endParaRPr>
          </a:p>
        </p:txBody>
      </p:sp>
      <p:sp>
        <p:nvSpPr>
          <p:cNvPr id="7" name="TextBox 6">
            <a:extLst>
              <a:ext uri="{FF2B5EF4-FFF2-40B4-BE49-F238E27FC236}">
                <a16:creationId xmlns:a16="http://schemas.microsoft.com/office/drawing/2014/main" id="{8FC1F9DC-F263-E051-3DFE-71F3247C7F45}"/>
              </a:ext>
            </a:extLst>
          </p:cNvPr>
          <p:cNvSpPr txBox="1"/>
          <p:nvPr/>
        </p:nvSpPr>
        <p:spPr>
          <a:xfrm>
            <a:off x="3271837" y="6401237"/>
            <a:ext cx="5648325" cy="369332"/>
          </a:xfrm>
          <a:prstGeom prst="rect">
            <a:avLst/>
          </a:prstGeom>
          <a:noFill/>
        </p:spPr>
        <p:txBody>
          <a:bodyPr wrap="square" rtlCol="0">
            <a:spAutoFit/>
          </a:bodyPr>
          <a:lstStyle/>
          <a:p>
            <a:r>
              <a:rPr lang="en-AU" dirty="0"/>
              <a:t>Contact Us: </a:t>
            </a:r>
            <a:r>
              <a:rPr lang="en-AU" dirty="0">
                <a:hlinkClick r:id="rId5"/>
              </a:rPr>
              <a:t>www.dickerdata.co.nz</a:t>
            </a:r>
            <a:r>
              <a:rPr lang="en-AU" dirty="0"/>
              <a:t> | 0800 337 253</a:t>
            </a:r>
          </a:p>
        </p:txBody>
      </p:sp>
    </p:spTree>
    <p:extLst>
      <p:ext uri="{BB962C8B-B14F-4D97-AF65-F5344CB8AC3E}">
        <p14:creationId xmlns:p14="http://schemas.microsoft.com/office/powerpoint/2010/main" val="1094592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67384-BF55-BE63-EC1D-C8289E8AEC6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29A0856-2681-6AFB-707A-A3F7AB640214}"/>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40633955-1921-BAA8-3944-8A2376D4B8AD}"/>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CA85BB66-8DF1-B241-5D7A-DF5B8DC6AFFF}"/>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801679B0-A83C-9145-2325-BD37254A6BC6}"/>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C727BA74-D5A7-F1D4-7DE1-D7126C022D61}"/>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E4666281-43F3-8C63-C5EE-6C58CEAA2D65}"/>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345518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F650B-1627-A82B-49FE-AE9DF8389DA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D91700E-E984-43C1-9AB2-F3A118FB90C3}"/>
              </a:ext>
            </a:extLst>
          </p:cNvPr>
          <p:cNvSpPr>
            <a:spLocks noGrp="1"/>
          </p:cNvSpPr>
          <p:nvPr>
            <p:ph idx="27"/>
          </p:nvPr>
        </p:nvSpPr>
        <p:spPr/>
        <p:txBody>
          <a:bodyPr/>
          <a:lstStyle/>
          <a:p>
            <a:endParaRPr lang="en-AU"/>
          </a:p>
        </p:txBody>
      </p:sp>
      <p:sp>
        <p:nvSpPr>
          <p:cNvPr id="4" name="Content Placeholder 3">
            <a:extLst>
              <a:ext uri="{FF2B5EF4-FFF2-40B4-BE49-F238E27FC236}">
                <a16:creationId xmlns:a16="http://schemas.microsoft.com/office/drawing/2014/main" id="{D4288347-F2F7-F3A0-A1A4-2F0876EDA75C}"/>
              </a:ext>
            </a:extLst>
          </p:cNvPr>
          <p:cNvSpPr>
            <a:spLocks noGrp="1"/>
          </p:cNvSpPr>
          <p:nvPr>
            <p:ph idx="28"/>
          </p:nvPr>
        </p:nvSpPr>
        <p:spPr/>
        <p:txBody>
          <a:bodyPr/>
          <a:lstStyle/>
          <a:p>
            <a:endParaRPr lang="en-AU"/>
          </a:p>
        </p:txBody>
      </p:sp>
      <p:sp>
        <p:nvSpPr>
          <p:cNvPr id="5" name="Content Placeholder 4">
            <a:extLst>
              <a:ext uri="{FF2B5EF4-FFF2-40B4-BE49-F238E27FC236}">
                <a16:creationId xmlns:a16="http://schemas.microsoft.com/office/drawing/2014/main" id="{213D3D6B-19B0-1E9E-1A9F-4939A6BD5872}"/>
              </a:ext>
            </a:extLst>
          </p:cNvPr>
          <p:cNvSpPr>
            <a:spLocks noGrp="1"/>
          </p:cNvSpPr>
          <p:nvPr>
            <p:ph idx="29"/>
          </p:nvPr>
        </p:nvSpPr>
        <p:spPr/>
        <p:txBody>
          <a:bodyPr/>
          <a:lstStyle/>
          <a:p>
            <a:endParaRPr lang="en-AU"/>
          </a:p>
        </p:txBody>
      </p:sp>
      <p:sp>
        <p:nvSpPr>
          <p:cNvPr id="6" name="Content Placeholder 5">
            <a:extLst>
              <a:ext uri="{FF2B5EF4-FFF2-40B4-BE49-F238E27FC236}">
                <a16:creationId xmlns:a16="http://schemas.microsoft.com/office/drawing/2014/main" id="{A22C4597-0F4E-D44F-DF24-3604B398FDFA}"/>
              </a:ext>
            </a:extLst>
          </p:cNvPr>
          <p:cNvSpPr>
            <a:spLocks noGrp="1"/>
          </p:cNvSpPr>
          <p:nvPr>
            <p:ph idx="30"/>
          </p:nvPr>
        </p:nvSpPr>
        <p:spPr/>
        <p:txBody>
          <a:bodyPr/>
          <a:lstStyle/>
          <a:p>
            <a:endParaRPr lang="en-AU"/>
          </a:p>
        </p:txBody>
      </p:sp>
      <p:sp>
        <p:nvSpPr>
          <p:cNvPr id="7" name="Content Placeholder 6">
            <a:extLst>
              <a:ext uri="{FF2B5EF4-FFF2-40B4-BE49-F238E27FC236}">
                <a16:creationId xmlns:a16="http://schemas.microsoft.com/office/drawing/2014/main" id="{90058D27-9321-BBB9-BF3E-8286BA191F93}"/>
              </a:ext>
            </a:extLst>
          </p:cNvPr>
          <p:cNvSpPr>
            <a:spLocks noGrp="1"/>
          </p:cNvSpPr>
          <p:nvPr>
            <p:ph idx="31"/>
          </p:nvPr>
        </p:nvSpPr>
        <p:spPr/>
        <p:txBody>
          <a:bodyPr/>
          <a:lstStyle/>
          <a:p>
            <a:endParaRPr lang="en-AU"/>
          </a:p>
        </p:txBody>
      </p:sp>
      <p:sp>
        <p:nvSpPr>
          <p:cNvPr id="8" name="Content Placeholder 7">
            <a:extLst>
              <a:ext uri="{FF2B5EF4-FFF2-40B4-BE49-F238E27FC236}">
                <a16:creationId xmlns:a16="http://schemas.microsoft.com/office/drawing/2014/main" id="{527638F2-EB8D-A157-F980-202B8311D353}"/>
              </a:ext>
            </a:extLst>
          </p:cNvPr>
          <p:cNvSpPr>
            <a:spLocks noGrp="1"/>
          </p:cNvSpPr>
          <p:nvPr>
            <p:ph idx="32"/>
          </p:nvPr>
        </p:nvSpPr>
        <p:spPr/>
        <p:txBody>
          <a:bodyPr/>
          <a:lstStyle/>
          <a:p>
            <a:endParaRPr lang="en-AU"/>
          </a:p>
        </p:txBody>
      </p:sp>
    </p:spTree>
    <p:extLst>
      <p:ext uri="{BB962C8B-B14F-4D97-AF65-F5344CB8AC3E}">
        <p14:creationId xmlns:p14="http://schemas.microsoft.com/office/powerpoint/2010/main" val="3612997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90559-E80E-35DA-C666-2E04ABA18C8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A7EF4212-E3F1-A13C-AA61-56342F29358C}"/>
              </a:ext>
            </a:extLst>
          </p:cNvPr>
          <p:cNvSpPr>
            <a:spLocks noGrp="1"/>
          </p:cNvSpPr>
          <p:nvPr>
            <p:ph sz="quarter" idx="10"/>
          </p:nvPr>
        </p:nvSpPr>
        <p:spPr/>
        <p:txBody>
          <a:bodyPr/>
          <a:lstStyle/>
          <a:p>
            <a:endParaRPr lang="en-AU"/>
          </a:p>
        </p:txBody>
      </p:sp>
      <p:sp>
        <p:nvSpPr>
          <p:cNvPr id="4" name="Content Placeholder 3">
            <a:extLst>
              <a:ext uri="{FF2B5EF4-FFF2-40B4-BE49-F238E27FC236}">
                <a16:creationId xmlns:a16="http://schemas.microsoft.com/office/drawing/2014/main" id="{0663C5CA-C10F-BF4B-570A-B9EB2121E5D7}"/>
              </a:ext>
            </a:extLst>
          </p:cNvPr>
          <p:cNvSpPr>
            <a:spLocks noGrp="1"/>
          </p:cNvSpPr>
          <p:nvPr>
            <p:ph sz="quarter" idx="11"/>
          </p:nvPr>
        </p:nvSpPr>
        <p:spPr/>
        <p:txBody>
          <a:bodyPr/>
          <a:lstStyle/>
          <a:p>
            <a:endParaRPr lang="en-AU"/>
          </a:p>
        </p:txBody>
      </p:sp>
      <p:sp>
        <p:nvSpPr>
          <p:cNvPr id="5" name="Content Placeholder 4">
            <a:extLst>
              <a:ext uri="{FF2B5EF4-FFF2-40B4-BE49-F238E27FC236}">
                <a16:creationId xmlns:a16="http://schemas.microsoft.com/office/drawing/2014/main" id="{2675A4F6-7F15-657F-F646-4ED282038F83}"/>
              </a:ext>
            </a:extLst>
          </p:cNvPr>
          <p:cNvSpPr>
            <a:spLocks noGrp="1"/>
          </p:cNvSpPr>
          <p:nvPr>
            <p:ph idx="31"/>
          </p:nvPr>
        </p:nvSpPr>
        <p:spPr/>
        <p:txBody>
          <a:bodyPr/>
          <a:lstStyle/>
          <a:p>
            <a:endParaRPr lang="en-AU"/>
          </a:p>
        </p:txBody>
      </p:sp>
      <p:sp>
        <p:nvSpPr>
          <p:cNvPr id="6" name="Content Placeholder 5">
            <a:extLst>
              <a:ext uri="{FF2B5EF4-FFF2-40B4-BE49-F238E27FC236}">
                <a16:creationId xmlns:a16="http://schemas.microsoft.com/office/drawing/2014/main" id="{79DCC03D-00DD-9F51-B7CA-AEE424A5554B}"/>
              </a:ext>
            </a:extLst>
          </p:cNvPr>
          <p:cNvSpPr>
            <a:spLocks noGrp="1"/>
          </p:cNvSpPr>
          <p:nvPr>
            <p:ph idx="32"/>
          </p:nvPr>
        </p:nvSpPr>
        <p:spPr/>
        <p:txBody>
          <a:bodyPr/>
          <a:lstStyle/>
          <a:p>
            <a:endParaRPr lang="en-AU"/>
          </a:p>
        </p:txBody>
      </p:sp>
      <p:sp>
        <p:nvSpPr>
          <p:cNvPr id="7" name="Content Placeholder 6">
            <a:extLst>
              <a:ext uri="{FF2B5EF4-FFF2-40B4-BE49-F238E27FC236}">
                <a16:creationId xmlns:a16="http://schemas.microsoft.com/office/drawing/2014/main" id="{810688E9-A919-BCBE-F83F-781F45CA7972}"/>
              </a:ext>
            </a:extLst>
          </p:cNvPr>
          <p:cNvSpPr>
            <a:spLocks noGrp="1"/>
          </p:cNvSpPr>
          <p:nvPr>
            <p:ph idx="28"/>
          </p:nvPr>
        </p:nvSpPr>
        <p:spPr/>
        <p:txBody>
          <a:bodyPr/>
          <a:lstStyle/>
          <a:p>
            <a:endParaRPr lang="en-AU"/>
          </a:p>
        </p:txBody>
      </p:sp>
      <p:sp>
        <p:nvSpPr>
          <p:cNvPr id="8" name="Content Placeholder 7">
            <a:extLst>
              <a:ext uri="{FF2B5EF4-FFF2-40B4-BE49-F238E27FC236}">
                <a16:creationId xmlns:a16="http://schemas.microsoft.com/office/drawing/2014/main" id="{3C879898-F15D-EC32-5E45-C848043AE752}"/>
              </a:ext>
            </a:extLst>
          </p:cNvPr>
          <p:cNvSpPr>
            <a:spLocks noGrp="1"/>
          </p:cNvSpPr>
          <p:nvPr>
            <p:ph idx="33"/>
          </p:nvPr>
        </p:nvSpPr>
        <p:spPr/>
        <p:txBody>
          <a:bodyPr/>
          <a:lstStyle/>
          <a:p>
            <a:endParaRPr lang="en-AU"/>
          </a:p>
        </p:txBody>
      </p:sp>
    </p:spTree>
    <p:extLst>
      <p:ext uri="{BB962C8B-B14F-4D97-AF65-F5344CB8AC3E}">
        <p14:creationId xmlns:p14="http://schemas.microsoft.com/office/powerpoint/2010/main" val="2011069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8489-8070-C274-50D8-54D22D0D8F55}"/>
              </a:ext>
            </a:extLst>
          </p:cNvPr>
          <p:cNvSpPr>
            <a:spLocks noGrp="1"/>
          </p:cNvSpPr>
          <p:nvPr>
            <p:ph type="title"/>
          </p:nvPr>
        </p:nvSpPr>
        <p:spPr/>
        <p:txBody>
          <a:bodyPr/>
          <a:lstStyle/>
          <a:p>
            <a:r>
              <a:rPr lang="en-AU"/>
              <a:t>News</a:t>
            </a:r>
          </a:p>
        </p:txBody>
      </p:sp>
      <p:sp>
        <p:nvSpPr>
          <p:cNvPr id="3" name="Content Placeholder 2">
            <a:extLst>
              <a:ext uri="{FF2B5EF4-FFF2-40B4-BE49-F238E27FC236}">
                <a16:creationId xmlns:a16="http://schemas.microsoft.com/office/drawing/2014/main" id="{84F3BA9F-97B7-1147-AE3E-E0587D9DF9AF}"/>
              </a:ext>
            </a:extLst>
          </p:cNvPr>
          <p:cNvSpPr>
            <a:spLocks noGrp="1"/>
          </p:cNvSpPr>
          <p:nvPr>
            <p:ph idx="1"/>
          </p:nvPr>
        </p:nvSpPr>
        <p:spPr/>
        <p:txBody>
          <a:bodyPr/>
          <a:lstStyle/>
          <a:p>
            <a:r>
              <a:rPr lang="en-AU" dirty="0"/>
              <a:t>What you need to know</a:t>
            </a:r>
          </a:p>
        </p:txBody>
      </p:sp>
      <p:sp>
        <p:nvSpPr>
          <p:cNvPr id="4" name="Content Placeholder 3">
            <a:extLst>
              <a:ext uri="{FF2B5EF4-FFF2-40B4-BE49-F238E27FC236}">
                <a16:creationId xmlns:a16="http://schemas.microsoft.com/office/drawing/2014/main" id="{CB8AAF4E-AD83-C2C2-691D-9A5A9B88BA54}"/>
              </a:ext>
            </a:extLst>
          </p:cNvPr>
          <p:cNvSpPr>
            <a:spLocks noGrp="1"/>
          </p:cNvSpPr>
          <p:nvPr>
            <p:ph sz="quarter" idx="10"/>
          </p:nvPr>
        </p:nvSpPr>
        <p:spPr/>
        <p:txBody>
          <a:bodyPr/>
          <a:lstStyle/>
          <a:p>
            <a:endParaRPr lang="en-AU" dirty="0"/>
          </a:p>
        </p:txBody>
      </p:sp>
    </p:spTree>
    <p:extLst>
      <p:ext uri="{BB962C8B-B14F-4D97-AF65-F5344CB8AC3E}">
        <p14:creationId xmlns:p14="http://schemas.microsoft.com/office/powerpoint/2010/main" val="1227838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83BAE2E-2978-7A25-829E-47DF456A1E2B}"/>
              </a:ext>
            </a:extLst>
          </p:cNvPr>
          <p:cNvSpPr>
            <a:spLocks noGrp="1"/>
          </p:cNvSpPr>
          <p:nvPr>
            <p:ph sz="quarter" idx="10"/>
          </p:nvPr>
        </p:nvSpPr>
        <p:spPr/>
        <p:txBody>
          <a:bodyPr/>
          <a:lstStyle/>
          <a:p>
            <a:endParaRPr lang="en-AU"/>
          </a:p>
        </p:txBody>
      </p:sp>
      <p:pic>
        <p:nvPicPr>
          <p:cNvPr id="9" name="Picture 8">
            <a:extLst>
              <a:ext uri="{FF2B5EF4-FFF2-40B4-BE49-F238E27FC236}">
                <a16:creationId xmlns:a16="http://schemas.microsoft.com/office/drawing/2014/main" id="{94ECEBF0-A2FA-4405-07C8-5EE127C00A34}"/>
              </a:ext>
            </a:extLst>
          </p:cNvPr>
          <p:cNvPicPr>
            <a:picLocks noChangeAspect="1"/>
          </p:cNvPicPr>
          <p:nvPr/>
        </p:nvPicPr>
        <p:blipFill>
          <a:blip r:embed="rId3"/>
          <a:stretch>
            <a:fillRect/>
          </a:stretch>
        </p:blipFill>
        <p:spPr>
          <a:xfrm>
            <a:off x="164406" y="383012"/>
            <a:ext cx="6807896" cy="3540106"/>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0D9D646-20D8-F0ED-90D1-AC157A57C55D}"/>
              </a:ext>
            </a:extLst>
          </p:cNvPr>
          <p:cNvSpPr txBox="1"/>
          <p:nvPr/>
        </p:nvSpPr>
        <p:spPr>
          <a:xfrm>
            <a:off x="378915" y="4335989"/>
            <a:ext cx="6378878" cy="2031325"/>
          </a:xfrm>
          <a:prstGeom prst="rect">
            <a:avLst/>
          </a:prstGeom>
          <a:noFill/>
        </p:spPr>
        <p:txBody>
          <a:bodyPr wrap="square">
            <a:spAutoFit/>
          </a:bodyPr>
          <a:lstStyle/>
          <a:p>
            <a:r>
              <a:rPr lang="en-AU" dirty="0"/>
              <a:t>This CSP Masters Sales Training will be hosted by Microsoft MVP &amp; Microsoft Certified Trainer Robert Crane. </a:t>
            </a:r>
          </a:p>
          <a:p>
            <a:r>
              <a:rPr lang="en-AU" dirty="0"/>
              <a:t>This catered event will train resellers on how to position different Microsoft Products to their customers, with sessions in Auckland, Christchurch, and Wellington. </a:t>
            </a:r>
          </a:p>
          <a:p>
            <a:endParaRPr lang="en-AU" dirty="0"/>
          </a:p>
          <a:p>
            <a:r>
              <a:rPr lang="en-AU" b="1" u="sng" dirty="0"/>
              <a:t>Suggested Audience: Business Leaders &amp; Practice Leads</a:t>
            </a:r>
          </a:p>
        </p:txBody>
      </p:sp>
      <p:sp>
        <p:nvSpPr>
          <p:cNvPr id="14" name="TextBox 13">
            <a:hlinkClick r:id="rId4"/>
            <a:extLst>
              <a:ext uri="{FF2B5EF4-FFF2-40B4-BE49-F238E27FC236}">
                <a16:creationId xmlns:a16="http://schemas.microsoft.com/office/drawing/2014/main" id="{A32C1A12-500B-E0EC-1D53-1A474FCDC30E}"/>
              </a:ext>
            </a:extLst>
          </p:cNvPr>
          <p:cNvSpPr txBox="1"/>
          <p:nvPr/>
        </p:nvSpPr>
        <p:spPr>
          <a:xfrm>
            <a:off x="7180394" y="383012"/>
            <a:ext cx="4507804" cy="3729226"/>
          </a:xfrm>
          <a:prstGeom prst="rect">
            <a:avLst/>
          </a:prstGeom>
          <a:noFill/>
        </p:spPr>
        <p:txBody>
          <a:bodyPr wrap="square">
            <a:spAutoFit/>
          </a:bodyPr>
          <a:lstStyle/>
          <a:p>
            <a:pPr>
              <a:lnSpc>
                <a:spcPts val="2250"/>
              </a:lnSpc>
              <a:spcAft>
                <a:spcPts val="750"/>
              </a:spcAft>
            </a:pPr>
            <a:r>
              <a:rPr lang="en-AU" sz="1200" b="1" dirty="0">
                <a:solidFill>
                  <a:srgbClr val="0067B8"/>
                </a:solidFill>
                <a:latin typeface="Aptos" panose="020B0004020202020204" pitchFamily="34" charset="0"/>
              </a:rPr>
              <a:t>Auckland • Monday 10th June</a:t>
            </a:r>
          </a:p>
          <a:p>
            <a:pPr>
              <a:lnSpc>
                <a:spcPts val="2250"/>
              </a:lnSpc>
              <a:spcAft>
                <a:spcPts val="750"/>
              </a:spcAft>
            </a:pPr>
            <a: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9.00am – 6.00pm</a:t>
            </a:r>
            <a:b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AU" sz="12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Microsoft Auckland</a:t>
            </a:r>
            <a: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 Microsoft House, Level 5/22 Viaduct Harbour Avenue, Auckland CBD, Auckland 1010 </a:t>
            </a:r>
            <a:b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AU" sz="1200" i="1" dirty="0">
                <a:solidFill>
                  <a:srgbClr val="000000"/>
                </a:solidFill>
                <a:effectLst/>
                <a:latin typeface="Aptos" panose="020B0004020202020204" pitchFamily="34" charset="0"/>
                <a:ea typeface="Aptos" panose="020B0004020202020204" pitchFamily="34" charset="0"/>
                <a:cs typeface="Aptos" panose="020B0004020202020204" pitchFamily="34" charset="0"/>
              </a:rPr>
              <a:t>You will receive a QR code which will give you access to the building from 9AM.</a:t>
            </a:r>
          </a:p>
          <a:p>
            <a:r>
              <a:rPr lang="en-AU" sz="1200" b="1" dirty="0">
                <a:solidFill>
                  <a:srgbClr val="0067B8"/>
                </a:solidFill>
                <a:effectLst/>
                <a:latin typeface="Aptos" panose="020B0004020202020204" pitchFamily="34" charset="0"/>
                <a:ea typeface="Aptos" panose="020B0004020202020204" pitchFamily="34" charset="0"/>
                <a:cs typeface="Aptos" panose="020B0004020202020204" pitchFamily="34" charset="0"/>
              </a:rPr>
              <a:t>Wellington</a:t>
            </a:r>
            <a:r>
              <a:rPr lang="en-AU" sz="1200" dirty="0">
                <a:solidFill>
                  <a:srgbClr val="0067B8"/>
                </a:solidFill>
                <a:effectLst/>
                <a:latin typeface="Aptos" panose="020B0004020202020204" pitchFamily="34" charset="0"/>
                <a:ea typeface="Aptos" panose="020B0004020202020204" pitchFamily="34" charset="0"/>
                <a:cs typeface="Aptos" panose="020B0004020202020204" pitchFamily="34" charset="0"/>
              </a:rPr>
              <a:t> • Wednesday 12th June</a:t>
            </a:r>
            <a:endParaRPr lang="en-AU" sz="1200" dirty="0">
              <a:effectLst/>
              <a:latin typeface="Aptos" panose="020B0004020202020204" pitchFamily="34" charset="0"/>
              <a:ea typeface="Aptos" panose="020B0004020202020204" pitchFamily="34" charset="0"/>
              <a:cs typeface="Aptos" panose="020B0004020202020204" pitchFamily="34" charset="0"/>
            </a:endParaRPr>
          </a:p>
          <a:p>
            <a: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9.00am – 6.00pm</a:t>
            </a:r>
            <a:b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AU" sz="1200" b="1" dirty="0">
                <a:solidFill>
                  <a:srgbClr val="000000"/>
                </a:solidFill>
                <a:effectLst/>
                <a:latin typeface="Aptos" panose="020B0004020202020204" pitchFamily="34" charset="0"/>
                <a:ea typeface="Aptos" panose="020B0004020202020204" pitchFamily="34" charset="0"/>
                <a:cs typeface="Aptos" panose="020B0004020202020204" pitchFamily="34" charset="0"/>
              </a:rPr>
              <a:t>Microsoft Wellington</a:t>
            </a:r>
            <a: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 10 Brandon Street, Wellington Central, Wellington 6011 </a:t>
            </a:r>
          </a:p>
          <a:p>
            <a:endPar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endParaRPr>
          </a:p>
          <a:p>
            <a:r>
              <a:rPr lang="en-AU" sz="1200" b="1" dirty="0">
                <a:solidFill>
                  <a:srgbClr val="0067B8"/>
                </a:solidFill>
                <a:effectLst/>
                <a:latin typeface="Aptos" panose="020B0004020202020204" pitchFamily="34" charset="0"/>
                <a:ea typeface="Aptos" panose="020B0004020202020204" pitchFamily="34" charset="0"/>
                <a:cs typeface="Aptos" panose="020B0004020202020204" pitchFamily="34" charset="0"/>
              </a:rPr>
              <a:t>Christchurch</a:t>
            </a:r>
            <a:r>
              <a:rPr lang="en-AU" sz="1200" dirty="0">
                <a:solidFill>
                  <a:srgbClr val="0067B8"/>
                </a:solidFill>
                <a:effectLst/>
                <a:latin typeface="Aptos" panose="020B0004020202020204" pitchFamily="34" charset="0"/>
                <a:ea typeface="Aptos" panose="020B0004020202020204" pitchFamily="34" charset="0"/>
                <a:cs typeface="Aptos" panose="020B0004020202020204" pitchFamily="34" charset="0"/>
              </a:rPr>
              <a:t> • Friday 14th June</a:t>
            </a:r>
            <a:endParaRPr lang="en-AU" sz="1200" dirty="0">
              <a:effectLst/>
              <a:latin typeface="Aptos" panose="020B0004020202020204" pitchFamily="34" charset="0"/>
              <a:ea typeface="Aptos" panose="020B0004020202020204" pitchFamily="34" charset="0"/>
              <a:cs typeface="Aptos" panose="020B0004020202020204" pitchFamily="34" charset="0"/>
            </a:endParaRPr>
          </a:p>
          <a:p>
            <a: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9.00am – 6.00pm</a:t>
            </a:r>
            <a:b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AU" sz="1200" b="1" dirty="0">
                <a:solidFill>
                  <a:srgbClr val="000000"/>
                </a:solidFill>
                <a:effectLst/>
                <a:latin typeface="Aptos" panose="020B0004020202020204" pitchFamily="34" charset="0"/>
                <a:ea typeface="Aptos" panose="020B0004020202020204" pitchFamily="34" charset="0"/>
                <a:cs typeface="Aptos" panose="020B0004020202020204" pitchFamily="34" charset="0"/>
              </a:rPr>
              <a:t>Te </a:t>
            </a:r>
            <a:r>
              <a:rPr lang="en-AU" sz="1200" b="1" dirty="0" err="1">
                <a:solidFill>
                  <a:srgbClr val="000000"/>
                </a:solidFill>
                <a:effectLst/>
                <a:latin typeface="Aptos" panose="020B0004020202020204" pitchFamily="34" charset="0"/>
                <a:ea typeface="Aptos" panose="020B0004020202020204" pitchFamily="34" charset="0"/>
                <a:cs typeface="Aptos" panose="020B0004020202020204" pitchFamily="34" charset="0"/>
              </a:rPr>
              <a:t>Pae</a:t>
            </a:r>
            <a:r>
              <a:rPr lang="en-AU" sz="1200" b="1" dirty="0">
                <a:solidFill>
                  <a:srgbClr val="000000"/>
                </a:solidFill>
                <a:effectLst/>
                <a:latin typeface="Aptos" panose="020B0004020202020204" pitchFamily="34" charset="0"/>
                <a:ea typeface="Aptos" panose="020B0004020202020204" pitchFamily="34" charset="0"/>
                <a:cs typeface="Aptos" panose="020B0004020202020204" pitchFamily="34" charset="0"/>
              </a:rPr>
              <a:t> Convention Centre</a:t>
            </a:r>
            <a:b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br>
            <a:r>
              <a:rPr lang="en-AU" sz="1200" dirty="0">
                <a:solidFill>
                  <a:srgbClr val="000000"/>
                </a:solidFill>
                <a:effectLst/>
                <a:latin typeface="Aptos" panose="020B0004020202020204" pitchFamily="34" charset="0"/>
                <a:ea typeface="Aptos" panose="020B0004020202020204" pitchFamily="34" charset="0"/>
                <a:cs typeface="Aptos" panose="020B0004020202020204" pitchFamily="34" charset="0"/>
              </a:rPr>
              <a:t>188 Oxford Terrace, Christchurch Central City, Christchurch 8011 </a:t>
            </a:r>
            <a:endParaRPr lang="en-AU" sz="1200" dirty="0"/>
          </a:p>
        </p:txBody>
      </p:sp>
    </p:spTree>
    <p:extLst>
      <p:ext uri="{BB962C8B-B14F-4D97-AF65-F5344CB8AC3E}">
        <p14:creationId xmlns:p14="http://schemas.microsoft.com/office/powerpoint/2010/main" val="1208709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C2EB0-C66B-14CC-B8F7-454BA396586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1FD3C4D-8895-E3D3-6C4E-22E24A01CD7D}"/>
              </a:ext>
            </a:extLst>
          </p:cNvPr>
          <p:cNvSpPr>
            <a:spLocks noGrp="1"/>
          </p:cNvSpPr>
          <p:nvPr>
            <p:ph idx="1"/>
          </p:nvPr>
        </p:nvSpPr>
        <p:spPr/>
        <p:txBody>
          <a:bodyPr/>
          <a:lstStyle/>
          <a:p>
            <a:endParaRPr lang="en-AU"/>
          </a:p>
        </p:txBody>
      </p:sp>
      <p:pic>
        <p:nvPicPr>
          <p:cNvPr id="5" name="Picture 4">
            <a:hlinkClick r:id="rId3"/>
            <a:extLst>
              <a:ext uri="{FF2B5EF4-FFF2-40B4-BE49-F238E27FC236}">
                <a16:creationId xmlns:a16="http://schemas.microsoft.com/office/drawing/2014/main" id="{B724523E-3AE9-A8FA-9A04-0D54545334C0}"/>
              </a:ext>
            </a:extLst>
          </p:cNvPr>
          <p:cNvPicPr>
            <a:picLocks noChangeAspect="1"/>
          </p:cNvPicPr>
          <p:nvPr/>
        </p:nvPicPr>
        <p:blipFill>
          <a:blip r:embed="rId4"/>
          <a:stretch>
            <a:fillRect/>
          </a:stretch>
        </p:blipFill>
        <p:spPr>
          <a:xfrm>
            <a:off x="0" y="-1"/>
            <a:ext cx="12223819" cy="6414977"/>
          </a:xfrm>
          <a:prstGeom prst="rect">
            <a:avLst/>
          </a:prstGeom>
        </p:spPr>
      </p:pic>
      <p:sp>
        <p:nvSpPr>
          <p:cNvPr id="7" name="TextBox 6">
            <a:extLst>
              <a:ext uri="{FF2B5EF4-FFF2-40B4-BE49-F238E27FC236}">
                <a16:creationId xmlns:a16="http://schemas.microsoft.com/office/drawing/2014/main" id="{603C6E71-F539-7A37-BAE3-7073DF5EA8BD}"/>
              </a:ext>
            </a:extLst>
          </p:cNvPr>
          <p:cNvSpPr txBox="1"/>
          <p:nvPr/>
        </p:nvSpPr>
        <p:spPr>
          <a:xfrm>
            <a:off x="248837" y="4850271"/>
            <a:ext cx="11943163" cy="1200329"/>
          </a:xfrm>
          <a:prstGeom prst="rect">
            <a:avLst/>
          </a:prstGeom>
          <a:noFill/>
        </p:spPr>
        <p:txBody>
          <a:bodyPr wrap="square">
            <a:spAutoFit/>
          </a:bodyPr>
          <a:lstStyle/>
          <a:p>
            <a:r>
              <a:rPr lang="en-AU" sz="1800">
                <a:solidFill>
                  <a:schemeClr val="bg1"/>
                </a:solidFill>
                <a:effectLst/>
                <a:latin typeface="Roboto" panose="02000000000000000000" pitchFamily="2" charset="0"/>
                <a:ea typeface="Aptos" panose="020B0004020202020204" pitchFamily="34" charset="0"/>
                <a:cs typeface="Aptos" panose="020B0004020202020204" pitchFamily="34" charset="0"/>
              </a:rPr>
              <a:t>Dicker Data is inviting you to </a:t>
            </a:r>
            <a:r>
              <a:rPr lang="en-AU" sz="1800" b="1" u="sng">
                <a:solidFill>
                  <a:schemeClr val="bg1"/>
                </a:solidFill>
                <a:effectLst/>
                <a:latin typeface="Roboto" panose="02000000000000000000" pitchFamily="2" charset="0"/>
                <a:ea typeface="Aptos" panose="020B0004020202020204" pitchFamily="34" charset="0"/>
                <a:cs typeface="Aptos" panose="020B0004020202020204" pitchFamily="34" charset="0"/>
              </a:rPr>
              <a:t>bring your customers </a:t>
            </a:r>
            <a:r>
              <a:rPr lang="en-AU" sz="1800">
                <a:solidFill>
                  <a:schemeClr val="bg1"/>
                </a:solidFill>
                <a:effectLst/>
                <a:latin typeface="Roboto" panose="02000000000000000000" pitchFamily="2" charset="0"/>
                <a:ea typeface="Aptos" panose="020B0004020202020204" pitchFamily="34" charset="0"/>
                <a:cs typeface="Aptos" panose="020B0004020202020204" pitchFamily="34" charset="0"/>
              </a:rPr>
              <a:t>to our live digital briefing where we’ll showcase how Microsoft 365 can help put the power of AI to work with a live demo of Copilot for Microsoft 365! Copilot for Microsoft 365 can dramatically transform the way work gets done, empowering people to focus on more innovation and creativity – and unlocking a new wave of productivity growth. </a:t>
            </a:r>
            <a:endParaRPr lang="en-AU">
              <a:solidFill>
                <a:schemeClr val="bg1"/>
              </a:solidFill>
            </a:endParaRPr>
          </a:p>
        </p:txBody>
      </p:sp>
      <p:pic>
        <p:nvPicPr>
          <p:cNvPr id="12" name="Picture 11">
            <a:extLst>
              <a:ext uri="{FF2B5EF4-FFF2-40B4-BE49-F238E27FC236}">
                <a16:creationId xmlns:a16="http://schemas.microsoft.com/office/drawing/2014/main" id="{840E5536-60F1-FEC9-DE89-6448744E0DA5}"/>
              </a:ext>
            </a:extLst>
          </p:cNvPr>
          <p:cNvPicPr>
            <a:picLocks noChangeAspect="1"/>
          </p:cNvPicPr>
          <p:nvPr/>
        </p:nvPicPr>
        <p:blipFill>
          <a:blip r:embed="rId5"/>
          <a:stretch>
            <a:fillRect/>
          </a:stretch>
        </p:blipFill>
        <p:spPr>
          <a:xfrm>
            <a:off x="681859" y="1353864"/>
            <a:ext cx="3251638" cy="3251638"/>
          </a:xfrm>
          <a:prstGeom prst="ellipse">
            <a:avLst/>
          </a:prstGeom>
          <a:ln>
            <a:noFill/>
          </a:ln>
          <a:effectLst>
            <a:softEdge rad="112500"/>
          </a:effectLst>
        </p:spPr>
      </p:pic>
      <p:sp>
        <p:nvSpPr>
          <p:cNvPr id="6" name="TextBox 5">
            <a:extLst>
              <a:ext uri="{FF2B5EF4-FFF2-40B4-BE49-F238E27FC236}">
                <a16:creationId xmlns:a16="http://schemas.microsoft.com/office/drawing/2014/main" id="{7CC43864-0177-FCB1-695A-7EA61C090636}"/>
              </a:ext>
            </a:extLst>
          </p:cNvPr>
          <p:cNvSpPr txBox="1"/>
          <p:nvPr/>
        </p:nvSpPr>
        <p:spPr>
          <a:xfrm>
            <a:off x="3933497" y="185765"/>
            <a:ext cx="6338170" cy="923330"/>
          </a:xfrm>
          <a:prstGeom prst="rect">
            <a:avLst/>
          </a:prstGeom>
          <a:noFill/>
        </p:spPr>
        <p:txBody>
          <a:bodyPr wrap="square">
            <a:spAutoFit/>
          </a:bodyPr>
          <a:lstStyle/>
          <a:p>
            <a:r>
              <a:rPr lang="en-AU" dirty="0">
                <a:solidFill>
                  <a:schemeClr val="bg1"/>
                </a:solidFill>
              </a:rPr>
              <a:t>DATE &amp; TIME:</a:t>
            </a:r>
          </a:p>
          <a:p>
            <a:endParaRPr lang="en-AU" dirty="0">
              <a:solidFill>
                <a:schemeClr val="bg1"/>
              </a:solidFill>
            </a:endParaRPr>
          </a:p>
          <a:p>
            <a:r>
              <a:rPr lang="en-AU" dirty="0">
                <a:solidFill>
                  <a:schemeClr val="bg1"/>
                </a:solidFill>
              </a:rPr>
              <a:t>Wednesday 26th June  1:00 PM NZT / 11:00 AM Sydney</a:t>
            </a:r>
          </a:p>
        </p:txBody>
      </p:sp>
    </p:spTree>
    <p:extLst>
      <p:ext uri="{BB962C8B-B14F-4D97-AF65-F5344CB8AC3E}">
        <p14:creationId xmlns:p14="http://schemas.microsoft.com/office/powerpoint/2010/main" val="37647410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9043775-F5C4-4939-1CEA-E1F7A9200D97}"/>
              </a:ext>
            </a:extLst>
          </p:cNvPr>
          <p:cNvSpPr>
            <a:spLocks noGrp="1"/>
          </p:cNvSpPr>
          <p:nvPr>
            <p:ph sz="quarter" idx="10"/>
          </p:nvPr>
        </p:nvSpPr>
        <p:spPr/>
        <p:txBody>
          <a:bodyPr/>
          <a:lstStyle/>
          <a:p>
            <a:endParaRPr lang="en-AU"/>
          </a:p>
        </p:txBody>
      </p:sp>
      <p:pic>
        <p:nvPicPr>
          <p:cNvPr id="6" name="Picture 5">
            <a:hlinkClick r:id="rId3"/>
            <a:extLst>
              <a:ext uri="{FF2B5EF4-FFF2-40B4-BE49-F238E27FC236}">
                <a16:creationId xmlns:a16="http://schemas.microsoft.com/office/drawing/2014/main" id="{4E283739-ECC9-3047-7729-F1339DA4091E}"/>
              </a:ext>
            </a:extLst>
          </p:cNvPr>
          <p:cNvPicPr>
            <a:picLocks noChangeAspect="1"/>
          </p:cNvPicPr>
          <p:nvPr/>
        </p:nvPicPr>
        <p:blipFill>
          <a:blip r:embed="rId4"/>
          <a:stretch>
            <a:fillRect/>
          </a:stretch>
        </p:blipFill>
        <p:spPr>
          <a:xfrm>
            <a:off x="0" y="-31630"/>
            <a:ext cx="6710457" cy="6858000"/>
          </a:xfrm>
          <a:prstGeom prst="rect">
            <a:avLst/>
          </a:prstGeom>
        </p:spPr>
      </p:pic>
      <p:pic>
        <p:nvPicPr>
          <p:cNvPr id="7" name="Picture 6">
            <a:extLst>
              <a:ext uri="{FF2B5EF4-FFF2-40B4-BE49-F238E27FC236}">
                <a16:creationId xmlns:a16="http://schemas.microsoft.com/office/drawing/2014/main" id="{88569877-F01D-06D1-F9C2-38018270D5C2}"/>
              </a:ext>
            </a:extLst>
          </p:cNvPr>
          <p:cNvPicPr>
            <a:picLocks noChangeAspect="1"/>
          </p:cNvPicPr>
          <p:nvPr/>
        </p:nvPicPr>
        <p:blipFill>
          <a:blip r:embed="rId5"/>
          <a:stretch>
            <a:fillRect/>
          </a:stretch>
        </p:blipFill>
        <p:spPr>
          <a:xfrm>
            <a:off x="7035663" y="221671"/>
            <a:ext cx="4608741" cy="2594667"/>
          </a:xfrm>
          <a:prstGeom prst="rect">
            <a:avLst/>
          </a:prstGeom>
        </p:spPr>
      </p:pic>
      <p:pic>
        <p:nvPicPr>
          <p:cNvPr id="8" name="Picture 7">
            <a:extLst>
              <a:ext uri="{FF2B5EF4-FFF2-40B4-BE49-F238E27FC236}">
                <a16:creationId xmlns:a16="http://schemas.microsoft.com/office/drawing/2014/main" id="{C694394C-2689-24C8-5943-C0ADCC4AFF95}"/>
              </a:ext>
            </a:extLst>
          </p:cNvPr>
          <p:cNvPicPr>
            <a:picLocks noChangeAspect="1"/>
          </p:cNvPicPr>
          <p:nvPr/>
        </p:nvPicPr>
        <p:blipFill>
          <a:blip r:embed="rId6"/>
          <a:stretch>
            <a:fillRect/>
          </a:stretch>
        </p:blipFill>
        <p:spPr>
          <a:xfrm>
            <a:off x="7035663" y="3729933"/>
            <a:ext cx="4608946" cy="2594666"/>
          </a:xfrm>
          <a:prstGeom prst="rect">
            <a:avLst/>
          </a:prstGeom>
        </p:spPr>
      </p:pic>
      <p:pic>
        <p:nvPicPr>
          <p:cNvPr id="9" name="Picture 8">
            <a:extLst>
              <a:ext uri="{FF2B5EF4-FFF2-40B4-BE49-F238E27FC236}">
                <a16:creationId xmlns:a16="http://schemas.microsoft.com/office/drawing/2014/main" id="{A2ABA56D-B881-86FB-B832-A427200F5724}"/>
              </a:ext>
            </a:extLst>
          </p:cNvPr>
          <p:cNvPicPr>
            <a:picLocks noChangeAspect="1"/>
          </p:cNvPicPr>
          <p:nvPr/>
        </p:nvPicPr>
        <p:blipFill>
          <a:blip r:embed="rId7"/>
          <a:stretch>
            <a:fillRect/>
          </a:stretch>
        </p:blipFill>
        <p:spPr>
          <a:xfrm>
            <a:off x="8143009" y="2401515"/>
            <a:ext cx="2913420" cy="1640148"/>
          </a:xfrm>
          <a:prstGeom prst="rect">
            <a:avLst/>
          </a:prstGeom>
        </p:spPr>
      </p:pic>
    </p:spTree>
    <p:extLst>
      <p:ext uri="{BB962C8B-B14F-4D97-AF65-F5344CB8AC3E}">
        <p14:creationId xmlns:p14="http://schemas.microsoft.com/office/powerpoint/2010/main" val="3747485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Introducing Microsoft Dynamics 365 Contact Center">
            <a:hlinkClick r:id="" action="ppaction://media"/>
            <a:extLst>
              <a:ext uri="{FF2B5EF4-FFF2-40B4-BE49-F238E27FC236}">
                <a16:creationId xmlns:a16="http://schemas.microsoft.com/office/drawing/2014/main" id="{3F19EA42-C6AD-9FFF-AE83-6D280104F76A}"/>
              </a:ext>
            </a:extLst>
          </p:cNvPr>
          <p:cNvPicPr>
            <a:picLocks noGrp="1" noRot="1" noChangeAspect="1"/>
          </p:cNvPicPr>
          <p:nvPr>
            <p:ph sz="quarter" idx="10"/>
            <a:videoFile r:link="rId1"/>
          </p:nvPr>
        </p:nvPicPr>
        <p:blipFill>
          <a:blip r:embed="rId4"/>
          <a:stretch>
            <a:fillRect/>
          </a:stretch>
        </p:blipFill>
        <p:spPr>
          <a:xfrm>
            <a:off x="1959769" y="1606532"/>
            <a:ext cx="8272462" cy="4673635"/>
          </a:xfrm>
          <a:prstGeom prst="rect">
            <a:avLst/>
          </a:prstGeom>
        </p:spPr>
      </p:pic>
      <p:sp>
        <p:nvSpPr>
          <p:cNvPr id="6" name="TextBox 5">
            <a:extLst>
              <a:ext uri="{FF2B5EF4-FFF2-40B4-BE49-F238E27FC236}">
                <a16:creationId xmlns:a16="http://schemas.microsoft.com/office/drawing/2014/main" id="{5FA9890A-340A-A8D0-7382-3C71ED5BFE17}"/>
              </a:ext>
            </a:extLst>
          </p:cNvPr>
          <p:cNvSpPr txBox="1"/>
          <p:nvPr/>
        </p:nvSpPr>
        <p:spPr>
          <a:xfrm>
            <a:off x="1959769" y="314325"/>
            <a:ext cx="8272462" cy="1077218"/>
          </a:xfrm>
          <a:prstGeom prst="rect">
            <a:avLst/>
          </a:prstGeom>
          <a:noFill/>
        </p:spPr>
        <p:txBody>
          <a:bodyPr wrap="square" rtlCol="0">
            <a:spAutoFit/>
          </a:bodyPr>
          <a:lstStyle/>
          <a:p>
            <a:r>
              <a:rPr lang="en-AU" sz="3200" dirty="0">
                <a:latin typeface="Montserrat Black" panose="00000A00000000000000" pitchFamily="2" charset="0"/>
              </a:rPr>
              <a:t>Introducing Microsoft Dynamics 365 Contact Centre</a:t>
            </a:r>
          </a:p>
        </p:txBody>
      </p:sp>
    </p:spTree>
    <p:extLst>
      <p:ext uri="{BB962C8B-B14F-4D97-AF65-F5344CB8AC3E}">
        <p14:creationId xmlns:p14="http://schemas.microsoft.com/office/powerpoint/2010/main" val="138312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A915F1-6508-D7E2-1EAB-9FB4CDCAAB67}"/>
              </a:ext>
            </a:extLst>
          </p:cNvPr>
          <p:cNvSpPr>
            <a:spLocks noGrp="1"/>
          </p:cNvSpPr>
          <p:nvPr>
            <p:ph type="title"/>
          </p:nvPr>
        </p:nvSpPr>
        <p:spPr/>
        <p:txBody>
          <a:bodyPr/>
          <a:lstStyle/>
          <a:p>
            <a:r>
              <a:rPr lang="en-AU" dirty="0"/>
              <a:t>June Surface Promos</a:t>
            </a:r>
          </a:p>
        </p:txBody>
      </p:sp>
      <p:sp>
        <p:nvSpPr>
          <p:cNvPr id="6" name="Content Placeholder 5">
            <a:extLst>
              <a:ext uri="{FF2B5EF4-FFF2-40B4-BE49-F238E27FC236}">
                <a16:creationId xmlns:a16="http://schemas.microsoft.com/office/drawing/2014/main" id="{CE281E2D-71D0-4BBF-2247-103D78A3D2B5}"/>
              </a:ext>
            </a:extLst>
          </p:cNvPr>
          <p:cNvSpPr>
            <a:spLocks noGrp="1"/>
          </p:cNvSpPr>
          <p:nvPr>
            <p:ph idx="1"/>
          </p:nvPr>
        </p:nvSpPr>
        <p:spPr>
          <a:xfrm>
            <a:off x="956346" y="1510018"/>
            <a:ext cx="6371902" cy="4666945"/>
          </a:xfrm>
        </p:spPr>
        <p:txBody>
          <a:bodyPr/>
          <a:lstStyle/>
          <a:p>
            <a:r>
              <a:rPr lang="en-AU" dirty="0"/>
              <a:t>Surface Pro 9s – 20% off!! </a:t>
            </a:r>
          </a:p>
          <a:p>
            <a:pPr lvl="1"/>
            <a:r>
              <a:rPr lang="en-AU" dirty="0"/>
              <a:t>Last of the Pro 9 stock, get them while you can! </a:t>
            </a:r>
          </a:p>
          <a:p>
            <a:pPr lvl="1"/>
            <a:r>
              <a:rPr lang="en-AU" dirty="0"/>
              <a:t>Promo ends: 30</a:t>
            </a:r>
            <a:r>
              <a:rPr lang="en-AU" baseline="30000" dirty="0"/>
              <a:t>th</a:t>
            </a:r>
            <a:r>
              <a:rPr lang="en-AU" dirty="0"/>
              <a:t> of June</a:t>
            </a:r>
          </a:p>
          <a:p>
            <a:pPr lvl="1"/>
            <a:endParaRPr lang="en-AU" dirty="0"/>
          </a:p>
          <a:p>
            <a:r>
              <a:rPr lang="en-AU" dirty="0"/>
              <a:t>20% off EHS+ &amp; Warranties</a:t>
            </a:r>
          </a:p>
          <a:p>
            <a:pPr lvl="1"/>
            <a:r>
              <a:rPr lang="en-AU" dirty="0"/>
              <a:t>Promo ends: 30</a:t>
            </a:r>
            <a:r>
              <a:rPr lang="en-AU" baseline="30000" dirty="0"/>
              <a:t>th</a:t>
            </a:r>
            <a:r>
              <a:rPr lang="en-AU" dirty="0"/>
              <a:t> of June</a:t>
            </a:r>
          </a:p>
          <a:p>
            <a:endParaRPr lang="en-AU" dirty="0"/>
          </a:p>
          <a:p>
            <a:r>
              <a:rPr lang="en-AU" dirty="0"/>
              <a:t>Promos available to authorised Surface partners only. Become authorised </a:t>
            </a:r>
            <a:r>
              <a:rPr lang="en-AU" dirty="0">
                <a:hlinkClick r:id="rId3"/>
              </a:rPr>
              <a:t>here</a:t>
            </a:r>
            <a:r>
              <a:rPr lang="en-AU" dirty="0"/>
              <a:t>. </a:t>
            </a:r>
          </a:p>
        </p:txBody>
      </p:sp>
      <p:pic>
        <p:nvPicPr>
          <p:cNvPr id="1026" name="Picture 2" descr="Microsoft Surface Pro 9 - 13&quot; - i7 - 16GB - 512 SSD - Win 10 - Graphite -  The Laptop Company">
            <a:extLst>
              <a:ext uri="{FF2B5EF4-FFF2-40B4-BE49-F238E27FC236}">
                <a16:creationId xmlns:a16="http://schemas.microsoft.com/office/drawing/2014/main" id="{3696E87B-0977-803E-556C-201C0D185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621" y="1786090"/>
            <a:ext cx="6439852"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147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92CFC-C540-5B98-1E72-EA74CAFDBEEC}"/>
              </a:ext>
            </a:extLst>
          </p:cNvPr>
          <p:cNvSpPr>
            <a:spLocks noGrp="1"/>
          </p:cNvSpPr>
          <p:nvPr>
            <p:ph type="title"/>
          </p:nvPr>
        </p:nvSpPr>
        <p:spPr>
          <a:xfrm>
            <a:off x="3744968" y="2507992"/>
            <a:ext cx="7515344" cy="937393"/>
          </a:xfrm>
        </p:spPr>
        <p:txBody>
          <a:bodyPr/>
          <a:lstStyle/>
          <a:p>
            <a:r>
              <a:rPr lang="en-AU" dirty="0" err="1"/>
              <a:t>EcpPro</a:t>
            </a:r>
            <a:endParaRPr lang="en-AU" dirty="0"/>
          </a:p>
        </p:txBody>
      </p:sp>
      <p:sp>
        <p:nvSpPr>
          <p:cNvPr id="5" name="Content Placeholder 4">
            <a:extLst>
              <a:ext uri="{FF2B5EF4-FFF2-40B4-BE49-F238E27FC236}">
                <a16:creationId xmlns:a16="http://schemas.microsoft.com/office/drawing/2014/main" id="{2BD98712-298C-38B1-ACDB-88DCA7D2409C}"/>
              </a:ext>
            </a:extLst>
          </p:cNvPr>
          <p:cNvSpPr>
            <a:spLocks noGrp="1"/>
          </p:cNvSpPr>
          <p:nvPr>
            <p:ph sz="quarter" idx="10"/>
          </p:nvPr>
        </p:nvSpPr>
        <p:spPr/>
        <p:txBody>
          <a:bodyPr/>
          <a:lstStyle/>
          <a:p>
            <a:endParaRPr lang="en-AU"/>
          </a:p>
        </p:txBody>
      </p:sp>
    </p:spTree>
    <p:extLst>
      <p:ext uri="{BB962C8B-B14F-4D97-AF65-F5344CB8AC3E}">
        <p14:creationId xmlns:p14="http://schemas.microsoft.com/office/powerpoint/2010/main" val="3349129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3.xml><?xml version="1.0" encoding="utf-8"?>
<a:theme xmlns:a="http://schemas.openxmlformats.org/drawingml/2006/main" name="1_CSP Copilot Template - CONDENSED - Diamond 12/23">
  <a:themeElements>
    <a:clrScheme name="CSR Copilot hybrid">
      <a:dk1>
        <a:sysClr val="windowText" lastClr="000000"/>
      </a:dk1>
      <a:lt1>
        <a:sysClr val="window" lastClr="FFFFFF"/>
      </a:lt1>
      <a:dk2>
        <a:srgbClr val="091F2C"/>
      </a:dk2>
      <a:lt2>
        <a:srgbClr val="F4F3F5"/>
      </a:lt2>
      <a:accent1>
        <a:srgbClr val="C5B4E3"/>
      </a:accent1>
      <a:accent2>
        <a:srgbClr val="8661C5"/>
      </a:accent2>
      <a:accent3>
        <a:srgbClr val="463668"/>
      </a:accent3>
      <a:accent4>
        <a:srgbClr val="0078D4"/>
      </a:accent4>
      <a:accent5>
        <a:srgbClr val="2A446F"/>
      </a:accent5>
      <a:accent6>
        <a:srgbClr val="C03BC4"/>
      </a:accent6>
      <a:hlink>
        <a:srgbClr val="0078D4"/>
      </a:hlink>
      <a:folHlink>
        <a:srgbClr val="2A446F"/>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4.xml><?xml version="1.0" encoding="utf-8"?>
<a:theme xmlns:a="http://schemas.openxmlformats.org/drawingml/2006/main" name="Custom Design">
  <a:themeElements>
    <a:clrScheme name="MSFT SMB">
      <a:dk1>
        <a:srgbClr val="463668"/>
      </a:dk1>
      <a:lt1>
        <a:srgbClr val="FFF8F3"/>
      </a:lt1>
      <a:dk2>
        <a:srgbClr val="091F2C"/>
      </a:dk2>
      <a:lt2>
        <a:srgbClr val="C5B4E3"/>
      </a:lt2>
      <a:accent1>
        <a:srgbClr val="8DC8E8"/>
      </a:accent1>
      <a:accent2>
        <a:srgbClr val="D4EC8E"/>
      </a:accent2>
      <a:accent3>
        <a:srgbClr val="FFA38B"/>
      </a:accent3>
      <a:accent4>
        <a:srgbClr val="8DC8E8"/>
      </a:accent4>
      <a:accent5>
        <a:srgbClr val="C5B4E3"/>
      </a:accent5>
      <a:accent6>
        <a:srgbClr val="E1D3C7"/>
      </a:accent6>
      <a:hlink>
        <a:srgbClr val="00B0F0"/>
      </a:hlink>
      <a:folHlink>
        <a:srgbClr val="FFA38B"/>
      </a:folHlink>
    </a:clrScheme>
    <a:fontScheme name="Custom 2">
      <a:majorFont>
        <a:latin typeface="Segoe Sans"/>
        <a:ea typeface=""/>
        <a:cs typeface=""/>
      </a:majorFont>
      <a:minorFont>
        <a:latin typeface="Sego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Black Template">
  <a:themeElements>
    <a:clrScheme name="Custom 47">
      <a:dk1>
        <a:srgbClr val="000000"/>
      </a:dk1>
      <a:lt1>
        <a:srgbClr val="FFFFFF"/>
      </a:lt1>
      <a:dk2>
        <a:srgbClr val="243A5E"/>
      </a:dk2>
      <a:lt2>
        <a:srgbClr val="E6E6E6"/>
      </a:lt2>
      <a:accent1>
        <a:srgbClr val="8DC8E8"/>
      </a:accent1>
      <a:accent2>
        <a:srgbClr val="0078D4"/>
      </a:accent2>
      <a:accent3>
        <a:srgbClr val="8661C5"/>
      </a:accent3>
      <a:accent4>
        <a:srgbClr val="89DCD2"/>
      </a:accent4>
      <a:accent5>
        <a:srgbClr val="49C5B1"/>
      </a:accent5>
      <a:accent6>
        <a:srgbClr val="B1B3B3"/>
      </a:accent6>
      <a:hlink>
        <a:srgbClr val="8DC8E8"/>
      </a:hlink>
      <a:folHlink>
        <a:srgbClr val="8DC8E8"/>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000000"/>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IO_Connections_16-9_Template" id="{6C8FA419-2AAC-A34A-97C0-3DCAB34170DC}" vid="{0D390DF1-26D7-B749-9D7B-A332EB6ADBB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5d3d20d-99fc-41b1-970c-90028ee048d3" xsi:nil="true"/>
    <lcf76f155ced4ddcb4097134ff3c332f xmlns="456d9ceb-753b-4687-b044-32f2c6a9d264">
      <Terms xmlns="http://schemas.microsoft.com/office/infopath/2007/PartnerControls"/>
    </lcf76f155ced4ddcb4097134ff3c332f>
    <SharedWithUsers xmlns="d5d3d20d-99fc-41b1-970c-90028ee048d3">
      <UserInfo>
        <DisplayName>Kee Song</DisplayName>
        <AccountId>32</AccountId>
        <AccountType/>
      </UserInfo>
      <UserInfo>
        <DisplayName>Paul Caldwell</DisplayName>
        <AccountId>283</AccountId>
        <AccountType/>
      </UserInfo>
      <UserInfo>
        <DisplayName>Kelly Duong</DisplayName>
        <AccountId>258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560F8D929C4844E88DD04FC432B1C7B" ma:contentTypeVersion="15" ma:contentTypeDescription="Create a new document." ma:contentTypeScope="" ma:versionID="a218da5b647c588289088dbca103b00d">
  <xsd:schema xmlns:xsd="http://www.w3.org/2001/XMLSchema" xmlns:xs="http://www.w3.org/2001/XMLSchema" xmlns:p="http://schemas.microsoft.com/office/2006/metadata/properties" xmlns:ns2="456d9ceb-753b-4687-b044-32f2c6a9d264" xmlns:ns3="d5d3d20d-99fc-41b1-970c-90028ee048d3" targetNamespace="http://schemas.microsoft.com/office/2006/metadata/properties" ma:root="true" ma:fieldsID="e210fd6de354f5ce72b92e2c62588456" ns2:_="" ns3:_="">
    <xsd:import namespace="456d9ceb-753b-4687-b044-32f2c6a9d264"/>
    <xsd:import namespace="d5d3d20d-99fc-41b1-970c-90028ee048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6d9ceb-753b-4687-b044-32f2c6a9d2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28fa2c3-b102-4787-8df5-b23ef8e8fe5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d3d20d-99fc-41b1-970c-90028ee048d3"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7b5a51-a643-4f32-8674-8f6c7e778e70}" ma:internalName="TaxCatchAll" ma:showField="CatchAllData" ma:web="d5d3d20d-99fc-41b1-970c-90028ee048d3">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953C83-2A4B-410F-93F8-57447A6D4ECE}">
  <ds:schemaRefs>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http://purl.org/dc/elements/1.1/"/>
    <ds:schemaRef ds:uri="http://schemas.microsoft.com/office/2006/metadata/properties"/>
    <ds:schemaRef ds:uri="456d9ceb-753b-4687-b044-32f2c6a9d264"/>
    <ds:schemaRef ds:uri="d5d3d20d-99fc-41b1-970c-90028ee048d3"/>
    <ds:schemaRef ds:uri="http://purl.org/dc/dcmitype/"/>
  </ds:schemaRefs>
</ds:datastoreItem>
</file>

<file path=customXml/itemProps2.xml><?xml version="1.0" encoding="utf-8"?>
<ds:datastoreItem xmlns:ds="http://schemas.openxmlformats.org/officeDocument/2006/customXml" ds:itemID="{BF67D34C-6CD6-4507-83E6-5A842526663B}">
  <ds:schemaRefs>
    <ds:schemaRef ds:uri="456d9ceb-753b-4687-b044-32f2c6a9d264"/>
    <ds:schemaRef ds:uri="d5d3d20d-99fc-41b1-970c-90028ee048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7CD407-B608-4B14-A95C-D1456CB932A7}">
  <ds:schemaRefs>
    <ds:schemaRef ds:uri="http://schemas.microsoft.com/sharepoint/v3/contenttype/forms"/>
  </ds:schemaRefs>
</ds:datastoreItem>
</file>

<file path=docMetadata/LabelInfo.xml><?xml version="1.0" encoding="utf-8"?>
<clbl:labelList xmlns:clbl="http://schemas.microsoft.com/office/2020/mipLabelMetadata">
  <clbl:label id="{f2cd219a-7fef-4855-86b9-76cef3de89bd}" enabled="1" method="Standard" siteId="{6e417ab3-58de-417d-9aaa-da5837716c4c}" removed="0"/>
</clbl:labelList>
</file>

<file path=docProps/app.xml><?xml version="1.0" encoding="utf-8"?>
<Properties xmlns="http://schemas.openxmlformats.org/officeDocument/2006/extended-properties" xmlns:vt="http://schemas.openxmlformats.org/officeDocument/2006/docPropsVTypes">
  <TotalTime>60</TotalTime>
  <Words>1220</Words>
  <Application>Microsoft Office PowerPoint</Application>
  <PresentationFormat>Widescreen</PresentationFormat>
  <Paragraphs>111</Paragraphs>
  <Slides>22</Slides>
  <Notes>14</Notes>
  <HiddenSlides>9</HiddenSlides>
  <MMClips>1</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22</vt:i4>
      </vt:variant>
    </vt:vector>
  </HeadingPairs>
  <TitlesOfParts>
    <vt:vector size="41" baseType="lpstr">
      <vt:lpstr>Aptos</vt:lpstr>
      <vt:lpstr>Arial</vt:lpstr>
      <vt:lpstr>Calibri</vt:lpstr>
      <vt:lpstr>Consolas</vt:lpstr>
      <vt:lpstr>Montserrat Black</vt:lpstr>
      <vt:lpstr>Open Sans</vt:lpstr>
      <vt:lpstr>Roboto</vt:lpstr>
      <vt:lpstr>Segoe Sans</vt:lpstr>
      <vt:lpstr>Segoe Sans Display</vt:lpstr>
      <vt:lpstr>Segoe Sans Display Semibold</vt:lpstr>
      <vt:lpstr>Segoe Sans Small</vt:lpstr>
      <vt:lpstr>Segoe UI</vt:lpstr>
      <vt:lpstr>Segoe UI Semibold</vt:lpstr>
      <vt:lpstr>Wingdings</vt:lpstr>
      <vt:lpstr>Office Theme</vt:lpstr>
      <vt:lpstr>LIGHT GRAY TEMPLATE</vt:lpstr>
      <vt:lpstr>1_CSP Copilot Template - CONDENSED - Diamond 12/23</vt:lpstr>
      <vt:lpstr>Custom Design</vt:lpstr>
      <vt:lpstr>2_Black Template</vt:lpstr>
      <vt:lpstr>Dicker Data Webinar   E:17  EcpPro</vt:lpstr>
      <vt:lpstr>Agenda</vt:lpstr>
      <vt:lpstr>News</vt:lpstr>
      <vt:lpstr>PowerPoint Presentation</vt:lpstr>
      <vt:lpstr>PowerPoint Presentation</vt:lpstr>
      <vt:lpstr>PowerPoint Presentation</vt:lpstr>
      <vt:lpstr>PowerPoint Presentation</vt:lpstr>
      <vt:lpstr>June Surface Promos</vt:lpstr>
      <vt:lpstr>EcpPro</vt:lpstr>
      <vt:lpstr>PowerPoint Presentation</vt:lpstr>
      <vt:lpstr>Demo - EcpPro</vt:lpstr>
      <vt:lpstr>PowerPoint Presentation</vt:lpstr>
      <vt:lpstr>Book a demo   Andrew - +61 410 81 49 21 EcpPro.com</vt:lpstr>
      <vt:lpstr>Dicker Data Webinar  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Dicker Data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Kayla Yates</dc:creator>
  <cp:lastModifiedBy>Zach Dickson</cp:lastModifiedBy>
  <cp:revision>1</cp:revision>
  <dcterms:created xsi:type="dcterms:W3CDTF">2024-02-08T21:30:36Z</dcterms:created>
  <dcterms:modified xsi:type="dcterms:W3CDTF">2024-06-06T23:04:56Z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2cd219a-7fef-4855-86b9-76cef3de89bd_Enabled">
    <vt:lpwstr>true</vt:lpwstr>
  </property>
  <property fmtid="{D5CDD505-2E9C-101B-9397-08002B2CF9AE}" pid="3" name="MSIP_Label_f2cd219a-7fef-4855-86b9-76cef3de89bd_SetDate">
    <vt:lpwstr>2024-02-08T23:36:26Z</vt:lpwstr>
  </property>
  <property fmtid="{D5CDD505-2E9C-101B-9397-08002B2CF9AE}" pid="4" name="MSIP_Label_f2cd219a-7fef-4855-86b9-76cef3de89bd_Method">
    <vt:lpwstr>Standard</vt:lpwstr>
  </property>
  <property fmtid="{D5CDD505-2E9C-101B-9397-08002B2CF9AE}" pid="5" name="MSIP_Label_f2cd219a-7fef-4855-86b9-76cef3de89bd_Name">
    <vt:lpwstr>General</vt:lpwstr>
  </property>
  <property fmtid="{D5CDD505-2E9C-101B-9397-08002B2CF9AE}" pid="6" name="MSIP_Label_f2cd219a-7fef-4855-86b9-76cef3de89bd_SiteId">
    <vt:lpwstr>6e417ab3-58de-417d-9aaa-da5837716c4c</vt:lpwstr>
  </property>
  <property fmtid="{D5CDD505-2E9C-101B-9397-08002B2CF9AE}" pid="7" name="MSIP_Label_f2cd219a-7fef-4855-86b9-76cef3de89bd_ActionId">
    <vt:lpwstr>fee6e613-bff1-4296-9bf6-2b780c790bbf</vt:lpwstr>
  </property>
  <property fmtid="{D5CDD505-2E9C-101B-9397-08002B2CF9AE}" pid="8" name="MSIP_Label_f2cd219a-7fef-4855-86b9-76cef3de89bd_ContentBits">
    <vt:lpwstr>0</vt:lpwstr>
  </property>
  <property fmtid="{D5CDD505-2E9C-101B-9397-08002B2CF9AE}" pid="9" name="ContentTypeId">
    <vt:lpwstr>0x010100B560F8D929C4844E88DD04FC432B1C7B</vt:lpwstr>
  </property>
  <property fmtid="{D5CDD505-2E9C-101B-9397-08002B2CF9AE}" pid="10" name="MediaServiceImageTags">
    <vt:lpwstr/>
  </property>
</Properties>
</file>