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7.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8.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9.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8" r:id="rId6"/>
    <p:sldMasterId id="2147483697" r:id="rId7"/>
    <p:sldMasterId id="2147483699" r:id="rId8"/>
    <p:sldMasterId id="2147483750" r:id="rId9"/>
    <p:sldMasterId id="2147483759" r:id="rId10"/>
    <p:sldMasterId id="2147483803" r:id="rId11"/>
    <p:sldMasterId id="2147483817" r:id="rId12"/>
    <p:sldMasterId id="2147483844" r:id="rId13"/>
    <p:sldMasterId id="2147483897" r:id="rId14"/>
  </p:sldMasterIdLst>
  <p:notesMasterIdLst>
    <p:notesMasterId r:id="rId48"/>
  </p:notesMasterIdLst>
  <p:sldIdLst>
    <p:sldId id="2147483441" r:id="rId15"/>
    <p:sldId id="263" r:id="rId16"/>
    <p:sldId id="258" r:id="rId17"/>
    <p:sldId id="264" r:id="rId18"/>
    <p:sldId id="2147483549" r:id="rId19"/>
    <p:sldId id="2147483550" r:id="rId20"/>
    <p:sldId id="2147483445" r:id="rId21"/>
    <p:sldId id="2147483447" r:id="rId22"/>
    <p:sldId id="2147483546" r:id="rId23"/>
    <p:sldId id="2147483448" r:id="rId24"/>
    <p:sldId id="2147483548" r:id="rId25"/>
    <p:sldId id="2147483411" r:id="rId26"/>
    <p:sldId id="2147483405" r:id="rId27"/>
    <p:sldId id="2147483444" r:id="rId28"/>
    <p:sldId id="2147483446" r:id="rId29"/>
    <p:sldId id="2076136169" r:id="rId30"/>
    <p:sldId id="2147483535" r:id="rId31"/>
    <p:sldId id="2147483537" r:id="rId32"/>
    <p:sldId id="2147483539" r:id="rId33"/>
    <p:sldId id="2147483451" r:id="rId34"/>
    <p:sldId id="2147483542" r:id="rId35"/>
    <p:sldId id="2147483450" r:id="rId36"/>
    <p:sldId id="2147483452" r:id="rId37"/>
    <p:sldId id="2147483541" r:id="rId38"/>
    <p:sldId id="304" r:id="rId39"/>
    <p:sldId id="2147481362" r:id="rId40"/>
    <p:sldId id="2147483538" r:id="rId41"/>
    <p:sldId id="2147483547" r:id="rId42"/>
    <p:sldId id="2147483545" r:id="rId43"/>
    <p:sldId id="293" r:id="rId44"/>
    <p:sldId id="2147481299" r:id="rId45"/>
    <p:sldId id="2147483362" r:id="rId46"/>
    <p:sldId id="207613617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30FDA8-8384-4CD7-B62D-FFB515EB3B44}">
          <p14:sldIdLst>
            <p14:sldId id="2147483441"/>
            <p14:sldId id="263"/>
            <p14:sldId id="258"/>
            <p14:sldId id="264"/>
            <p14:sldId id="2147483549"/>
            <p14:sldId id="2147483550"/>
            <p14:sldId id="2147483445"/>
            <p14:sldId id="2147483447"/>
            <p14:sldId id="2147483546"/>
            <p14:sldId id="2147483448"/>
            <p14:sldId id="2147483548"/>
            <p14:sldId id="2147483411"/>
            <p14:sldId id="2147483405"/>
            <p14:sldId id="2147483444"/>
            <p14:sldId id="2147483446"/>
            <p14:sldId id="2076136169"/>
            <p14:sldId id="2147483535"/>
            <p14:sldId id="2147483537"/>
            <p14:sldId id="2147483539"/>
            <p14:sldId id="2147483451"/>
            <p14:sldId id="2147483542"/>
            <p14:sldId id="2147483450"/>
            <p14:sldId id="2147483452"/>
            <p14:sldId id="2147483541"/>
            <p14:sldId id="304"/>
            <p14:sldId id="2147481362"/>
            <p14:sldId id="2147483538"/>
            <p14:sldId id="2147483547"/>
            <p14:sldId id="2147483545"/>
            <p14:sldId id="293"/>
            <p14:sldId id="2147481299"/>
            <p14:sldId id="2147483362"/>
          </p14:sldIdLst>
        </p14:section>
        <p14:section name="Features" id="{10B8490C-8C65-4D14-B2BA-CDF5B6D2D132}">
          <p14:sldIdLst>
            <p14:sldId id="20761361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384E"/>
    <a:srgbClr val="5C5AD4"/>
    <a:srgbClr val="312FB4"/>
    <a:srgbClr val="ED5225"/>
    <a:srgbClr val="289E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16D734-6F7E-4613-A5EC-B550BBFEAA92}" v="1060" dt="2024-07-09T22:14:22.227"/>
    <p1510:client id="{95337614-CBBD-4E46-8F3A-027C4406C770}" v="46" dt="2024-07-09T23:09:16.7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9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FA09E-956C-400C-AD54-C00FED51227C}" type="datetimeFigureOut">
              <a:rPr lang="en-AU" smtClean="0"/>
              <a:t>10/07/2024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E68B3-A1FE-4367-B7EC-594F9F4C4465}" type="slidenum">
              <a:rPr lang="en-AU" smtClean="0"/>
              <a:t>‹#›</a:t>
            </a:fld>
            <a:endParaRPr lang="en-AU"/>
          </a:p>
        </p:txBody>
      </p:sp>
    </p:spTree>
    <p:extLst>
      <p:ext uri="{BB962C8B-B14F-4D97-AF65-F5344CB8AC3E}">
        <p14:creationId xmlns:p14="http://schemas.microsoft.com/office/powerpoint/2010/main" val="164599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joining will start shortly</a:t>
            </a:r>
          </a:p>
          <a:p>
            <a:r>
              <a:rPr lang="en-AU"/>
              <a:t> </a:t>
            </a:r>
          </a:p>
          <a:p>
            <a:r>
              <a:rPr lang="en-AU" b="1"/>
              <a:t>MAKE SURE RECORDING IS ON </a:t>
            </a:r>
          </a:p>
        </p:txBody>
      </p:sp>
      <p:sp>
        <p:nvSpPr>
          <p:cNvPr id="4" name="Slide Number Placeholder 3"/>
          <p:cNvSpPr>
            <a:spLocks noGrp="1"/>
          </p:cNvSpPr>
          <p:nvPr>
            <p:ph type="sldNum" sz="quarter" idx="5"/>
          </p:nvPr>
        </p:nvSpPr>
        <p:spPr/>
        <p:txBody>
          <a:bodyPr/>
          <a:lstStyle/>
          <a:p>
            <a:fld id="{EEDE68B3-A1FE-4367-B7EC-594F9F4C4465}" type="slidenum">
              <a:rPr lang="en-AU" smtClean="0"/>
              <a:t>2</a:t>
            </a:fld>
            <a:endParaRPr lang="en-AU"/>
          </a:p>
        </p:txBody>
      </p:sp>
    </p:spTree>
    <p:extLst>
      <p:ext uri="{BB962C8B-B14F-4D97-AF65-F5344CB8AC3E}">
        <p14:creationId xmlns:p14="http://schemas.microsoft.com/office/powerpoint/2010/main" val="226481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0980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Copilot for Finance </a:t>
            </a:r>
          </a:p>
          <a:p>
            <a:pPr marL="171450" indent="-171450">
              <a:buFont typeface="Arial" panose="020B0604020202020204" pitchFamily="34" charset="0"/>
              <a:buChar char="•"/>
            </a:pPr>
            <a:r>
              <a:rPr lang="en-AU"/>
              <a:t>In Outlook, it supports the collections process. Users can connect to Microsoft Dynamics 365 Finance directly from Outlook to gain easy access to valuable insights from customer data in the ERP system, get help when they craft email responses, and save communication summaries and action items for scaled impact. </a:t>
            </a:r>
          </a:p>
          <a:p>
            <a:pPr marL="171450" indent="-171450">
              <a:buFont typeface="Arial" panose="020B0604020202020204" pitchFamily="34" charset="0"/>
              <a:buChar char="•"/>
            </a:pPr>
            <a:r>
              <a:rPr lang="en-AU"/>
              <a:t>In Excel, Copilot for Finance enables more streamlined data reconciliation. Users get Copilot support to help them reconcile their financial data by using Excel. This support includes intelligent prompts when financial data structures are compared, automated reconciliation report creation, and automatically generated insights and suggestions for possible ways to address discrepancies. The reconciliation report summary and documented action items are automatically prepared and available and can be saved for future reference and auditing purposes. Copilot for Finance in Excel can be used with financial data users bring in from a multitude of the financial systems, including ERP and FP&amp;A solutions.</a:t>
            </a:r>
          </a:p>
          <a:p>
            <a:pPr marL="171450" indent="-171450">
              <a:buFont typeface="Arial" panose="020B0604020202020204" pitchFamily="34" charset="0"/>
              <a:buChar char="•"/>
            </a:pPr>
            <a:endParaRPr lang="en-AU"/>
          </a:p>
          <a:p>
            <a:r>
              <a:rPr lang="en-NZ"/>
              <a:t>Team Copilot</a:t>
            </a:r>
          </a:p>
          <a:p>
            <a:pPr marL="171450" indent="-171450">
              <a:buFont typeface="Arial" panose="020B0604020202020204" pitchFamily="34" charset="0"/>
              <a:buChar char="•"/>
            </a:pPr>
            <a:r>
              <a:rPr lang="en-NZ"/>
              <a:t>Works across Teams, Loop and Planner</a:t>
            </a:r>
          </a:p>
          <a:p>
            <a:pPr marL="171450" indent="-171450">
              <a:buFont typeface="Arial" panose="020B0604020202020204" pitchFamily="34" charset="0"/>
              <a:buChar char="•"/>
            </a:pPr>
            <a:r>
              <a:rPr lang="en-AU"/>
              <a:t>Acts as a team member in Teams meetings</a:t>
            </a:r>
          </a:p>
          <a:p>
            <a:pPr marL="171450" indent="-171450">
              <a:buFont typeface="Arial" panose="020B0604020202020204" pitchFamily="34" charset="0"/>
              <a:buChar char="•"/>
            </a:pPr>
            <a:r>
              <a:rPr lang="en-AU"/>
              <a:t>Managing the agenda (can track time for agenda items) and taking notes during the meeting that attendees can co-author</a:t>
            </a:r>
          </a:p>
          <a:p>
            <a:pPr marL="171450" indent="-171450">
              <a:buFont typeface="Arial" panose="020B0604020202020204" pitchFamily="34" charset="0"/>
              <a:buChar char="•"/>
            </a:pPr>
            <a:r>
              <a:rPr lang="en-AU"/>
              <a:t>Collaborates in the chat – surfaces relevant information, tracks action items and addressing unresolved issues</a:t>
            </a:r>
          </a:p>
          <a:p>
            <a:pPr marL="171450" indent="-171450">
              <a:buFont typeface="Arial" panose="020B0604020202020204" pitchFamily="34" charset="0"/>
              <a:buChar char="•"/>
            </a:pPr>
            <a:r>
              <a:rPr lang="en-AU"/>
              <a:t>In planner is helps manage projects by assigning tasks, tracking deadlines, and notifying team members when their input is needed. </a:t>
            </a:r>
          </a:p>
          <a:p>
            <a:pPr marL="171450" indent="-171450">
              <a:buFont typeface="Arial" panose="020B0604020202020204" pitchFamily="34" charset="0"/>
              <a:buChar char="•"/>
            </a:pPr>
            <a:r>
              <a:rPr lang="en-AU"/>
              <a:t>available in preview later in 2024 for customers with a Microsoft Copilot for Microsoft 365 license. </a:t>
            </a:r>
          </a:p>
          <a:p>
            <a:pPr marL="171450" indent="-171450">
              <a:buFont typeface="Arial" panose="020B0604020202020204" pitchFamily="34" charset="0"/>
              <a:buChar char="•"/>
            </a:pPr>
            <a:endParaRPr lang="en-AU"/>
          </a:p>
          <a:p>
            <a:pPr marL="0" indent="0">
              <a:buFont typeface="Arial" panose="020B0604020202020204" pitchFamily="34" charset="0"/>
              <a:buNone/>
            </a:pPr>
            <a:r>
              <a:rPr lang="en-NZ"/>
              <a:t>Copilot in Planner</a:t>
            </a:r>
          </a:p>
          <a:p>
            <a:pPr marL="171450" indent="-171450">
              <a:buFont typeface="Arial" panose="020B0604020202020204" pitchFamily="34" charset="0"/>
              <a:buChar char="•"/>
            </a:pPr>
            <a:r>
              <a:rPr lang="en-AU"/>
              <a:t> Copilot in Planner (preview) is rolling out to users with a Project Plan 3 or Project Plan 5 license</a:t>
            </a:r>
          </a:p>
          <a:p>
            <a:pPr marL="171450" indent="-171450">
              <a:buFont typeface="Arial" panose="020B0604020202020204" pitchFamily="34" charset="0"/>
              <a:buChar char="•"/>
            </a:pPr>
            <a:r>
              <a:rPr lang="en-AU"/>
              <a:t>Help you get started with a plan – Copilot can take a natural language prompt and generate a plan for you, including goals, tasks and subtasks, and buckets</a:t>
            </a:r>
          </a:p>
          <a:p>
            <a:pPr marL="171450" indent="-171450">
              <a:buFont typeface="Arial" panose="020B0604020202020204" pitchFamily="34" charset="0"/>
              <a:buChar char="•"/>
            </a:pPr>
            <a:r>
              <a:rPr lang="en-AU"/>
              <a:t>Help you manage your plan – As your plan evolves, Copilot can help suggest new tasks for you based on your new goals and keep you organized with new buckets where needed. Copilot can even help you add goals to your plan and generate tasks to achieve those goals</a:t>
            </a:r>
          </a:p>
          <a:p>
            <a:pPr marL="171450" indent="-171450">
              <a:buFont typeface="Arial" panose="020B0604020202020204" pitchFamily="34" charset="0"/>
              <a:buChar char="•"/>
            </a:pPr>
            <a:r>
              <a:rPr lang="en-AU"/>
              <a:t>Help you track progress – Copilot can answer questions about your plan and help you stay informed about the latest developments</a:t>
            </a:r>
            <a:endParaRPr lang="en-NZ"/>
          </a:p>
          <a:p>
            <a:pPr marL="0" indent="0">
              <a:buFont typeface="Arial" panose="020B0604020202020204" pitchFamily="34" charset="0"/>
              <a:buNone/>
            </a:pPr>
            <a:endParaRPr lang="en-NZ"/>
          </a:p>
          <a:p>
            <a:pPr marL="0" indent="0">
              <a:buFont typeface="Arial" panose="020B0604020202020204" pitchFamily="34" charset="0"/>
              <a:buNone/>
            </a:pPr>
            <a:r>
              <a:rPr lang="en-NZ"/>
              <a:t>Copilot in Power BI</a:t>
            </a:r>
          </a:p>
          <a:p>
            <a:pPr marL="0" indent="0">
              <a:buFont typeface="Arial" panose="020B0604020202020204" pitchFamily="34" charset="0"/>
              <a:buNone/>
            </a:pPr>
            <a:r>
              <a:rPr lang="en-AU"/>
              <a:t>Copilot in Power BI is not available with the Power BI user licenses</a:t>
            </a:r>
          </a:p>
          <a:p>
            <a:pPr marL="0" indent="0">
              <a:buFont typeface="Arial" panose="020B0604020202020204" pitchFamily="34" charset="0"/>
              <a:buNone/>
            </a:pPr>
            <a:endParaRPr lang="en-AU"/>
          </a:p>
          <a:p>
            <a:pPr marL="0" indent="0">
              <a:buFont typeface="Arial" panose="020B0604020202020204" pitchFamily="34" charset="0"/>
              <a:buNone/>
            </a:pPr>
            <a:r>
              <a:rPr lang="en-AU"/>
              <a:t>Copilot in OneDrive</a:t>
            </a:r>
          </a:p>
          <a:p>
            <a:pPr marL="171450" indent="-171450">
              <a:buFont typeface="Arial" panose="020B0604020202020204" pitchFamily="34" charset="0"/>
              <a:buChar char="•"/>
            </a:pPr>
            <a:r>
              <a:rPr lang="en-AU"/>
              <a:t>Ask questions about files in your </a:t>
            </a:r>
            <a:r>
              <a:rPr lang="en-AU" err="1"/>
              <a:t>onedrive</a:t>
            </a:r>
            <a:r>
              <a:rPr lang="en-AU"/>
              <a:t> without having to open them</a:t>
            </a:r>
          </a:p>
          <a:p>
            <a:pPr marL="628650" lvl="1" indent="-171450">
              <a:buFont typeface="Arial" panose="020B0604020202020204" pitchFamily="34" charset="0"/>
              <a:buChar char="•"/>
            </a:pPr>
            <a:r>
              <a:rPr lang="en-AU"/>
              <a:t>• What were the total beverage sales last week? Put response in a table view by day.</a:t>
            </a:r>
          </a:p>
          <a:p>
            <a:pPr marL="628650" lvl="1" indent="-171450">
              <a:buFont typeface="Arial" panose="020B0604020202020204" pitchFamily="34" charset="0"/>
              <a:buChar char="•"/>
            </a:pPr>
            <a:r>
              <a:rPr lang="en-AU"/>
              <a:t>• Compare the main differences between the selected files and put the differences in a table view.</a:t>
            </a:r>
          </a:p>
          <a:p>
            <a:pPr marL="628650" lvl="1" indent="-171450">
              <a:buFont typeface="Arial" panose="020B0604020202020204" pitchFamily="34" charset="0"/>
              <a:buChar char="•"/>
            </a:pPr>
            <a:r>
              <a:rPr lang="en-AU"/>
              <a:t>• What are the pros and cons of project Moonshot?</a:t>
            </a:r>
          </a:p>
          <a:p>
            <a:pPr marL="171450" lvl="0" indent="-171450">
              <a:buFont typeface="Arial" panose="020B0604020202020204" pitchFamily="34" charset="0"/>
              <a:buChar char="•"/>
            </a:pPr>
            <a:r>
              <a:rPr lang="en-AU"/>
              <a:t>Get help with finding files</a:t>
            </a:r>
          </a:p>
          <a:p>
            <a:pPr marL="628650" lvl="1" indent="-171450">
              <a:buFont typeface="Arial" panose="020B0604020202020204" pitchFamily="34" charset="0"/>
              <a:buChar char="•"/>
            </a:pPr>
            <a:r>
              <a:rPr lang="en-AU"/>
              <a:t> I’ve been on vacation for a week. Show me recent files on Project Moonshot.</a:t>
            </a:r>
          </a:p>
          <a:p>
            <a:pPr marL="628650" lvl="1" indent="-171450">
              <a:buFont typeface="Arial" panose="020B0604020202020204" pitchFamily="34" charset="0"/>
              <a:buChar char="•"/>
            </a:pPr>
            <a:r>
              <a:rPr lang="en-AU"/>
              <a:t>•What files should I read to get started on project </a:t>
            </a:r>
            <a:r>
              <a:rPr lang="en-AU" err="1"/>
              <a:t>SkyDance</a:t>
            </a:r>
            <a:r>
              <a:rPr lang="en-AU"/>
              <a:t>?</a:t>
            </a:r>
          </a:p>
          <a:p>
            <a:pPr marL="171450" lvl="0" indent="-171450">
              <a:buFont typeface="Arial" panose="020B0604020202020204" pitchFamily="34" charset="0"/>
              <a:buChar char="•"/>
            </a:pPr>
            <a:r>
              <a:rPr lang="en-AU"/>
              <a:t>Create outlines, tables, and FAQs from your content: You can take things to the next level by asking Copilot to create content based on existing files using prompts like these</a:t>
            </a:r>
          </a:p>
          <a:p>
            <a:pPr marL="628650" lvl="1" indent="-171450">
              <a:buFont typeface="Arial" panose="020B0604020202020204" pitchFamily="34" charset="0"/>
              <a:buChar char="•"/>
            </a:pPr>
            <a:r>
              <a:rPr lang="en-AU"/>
              <a:t>Using the /sales-enablement.docx as reference, create an outline of a sales pitch to a new customer.</a:t>
            </a:r>
          </a:p>
          <a:p>
            <a:pPr marL="628650" lvl="1" indent="-171450">
              <a:buFont typeface="Arial" panose="020B0604020202020204" pitchFamily="34" charset="0"/>
              <a:buChar char="•"/>
            </a:pPr>
            <a:r>
              <a:rPr lang="en-AU"/>
              <a:t>For these selected resumes, create a table with names, current title, years of experience, educational qualifications, and current location.</a:t>
            </a:r>
          </a:p>
          <a:p>
            <a:pPr marL="628650" lvl="1" indent="-171450">
              <a:buFont typeface="Arial" panose="020B0604020202020204" pitchFamily="34" charset="0"/>
              <a:buChar char="•"/>
            </a:pPr>
            <a:r>
              <a:rPr lang="en-AU"/>
              <a:t>Create a list of frequently asked questions about project Moonshot.</a:t>
            </a:r>
          </a:p>
          <a:p>
            <a:pPr marL="628650" lvl="1" indent="-171450">
              <a:buFont typeface="Arial" panose="020B0604020202020204" pitchFamily="34" charset="0"/>
              <a:buChar char="•"/>
            </a:pPr>
            <a:r>
              <a:rPr lang="en-AU"/>
              <a:t>Look at /proposal1.docx and /proposal2.docx and create a table outlining the differences in cost, milestones, and date of delivery.</a:t>
            </a:r>
          </a:p>
          <a:p>
            <a:pPr marL="171450" lvl="0" indent="-171450">
              <a:buFont typeface="Arial" panose="020B0604020202020204" pitchFamily="34" charset="0"/>
              <a:buChar char="•"/>
            </a:pPr>
            <a:r>
              <a:rPr lang="en-AU"/>
              <a:t>Improve content: Have a document, spreadsheet, or presentation that you want to improve? Try these prompts</a:t>
            </a:r>
          </a:p>
          <a:p>
            <a:pPr marL="628650" lvl="1" indent="-171450">
              <a:buFont typeface="Arial" panose="020B0604020202020204" pitchFamily="34" charset="0"/>
              <a:buChar char="•"/>
            </a:pPr>
            <a:r>
              <a:rPr lang="en-AU"/>
              <a:t>What suggestions do you have to improve the deck /new-sales-process.ppt?</a:t>
            </a:r>
          </a:p>
          <a:p>
            <a:pPr marL="628650" lvl="1" indent="-171450">
              <a:buFont typeface="Arial" panose="020B0604020202020204" pitchFamily="34" charset="0"/>
              <a:buChar char="•"/>
            </a:pPr>
            <a:r>
              <a:rPr lang="en-AU"/>
              <a:t>What improvements should I make to this selected file to prepare it for a leadership review?</a:t>
            </a:r>
          </a:p>
          <a:p>
            <a:pPr marL="171450" lvl="0" indent="-171450">
              <a:buFont typeface="Arial" panose="020B0604020202020204" pitchFamily="34" charset="0"/>
              <a:buChar char="•"/>
            </a:pPr>
            <a:r>
              <a:rPr lang="en-AU"/>
              <a:t>Generate file summaries: Need a quick overview? Copilot can summarize the contents of one or multiple files, including PDFs, offering you quick insights without the need to sift through each file. Try prompts such as1:</a:t>
            </a:r>
          </a:p>
          <a:p>
            <a:pPr marL="628650" lvl="1" indent="-171450">
              <a:buFont typeface="Arial" panose="020B0604020202020204" pitchFamily="34" charset="0"/>
              <a:buChar char="•"/>
            </a:pPr>
            <a:r>
              <a:rPr lang="en-AU"/>
              <a:t>Summarize the key points from moonshot-plan.pdf, Moonshot-timeline.docx, moonshot-GTM.ppt</a:t>
            </a:r>
          </a:p>
          <a:p>
            <a:pPr marL="628650" lvl="1" indent="-171450">
              <a:buFont typeface="Arial" panose="020B0604020202020204" pitchFamily="34" charset="0"/>
              <a:buChar char="•"/>
            </a:pPr>
            <a:r>
              <a:rPr lang="en-AU"/>
              <a:t>Summarize long-industry-report.pdf. List out its 3 main points and tell me about the industry risks and open questions.</a:t>
            </a:r>
          </a:p>
          <a:p>
            <a:pPr marL="0" lvl="0" indent="0">
              <a:buFont typeface="Arial" panose="020B0604020202020204" pitchFamily="34" charset="0"/>
              <a:buNone/>
            </a:pPr>
            <a:endParaRPr lang="en-AU"/>
          </a:p>
          <a:p>
            <a:pPr marL="0" lvl="0" indent="0">
              <a:buFont typeface="Arial" panose="020B0604020202020204" pitchFamily="34" charset="0"/>
              <a:buNone/>
            </a:pPr>
            <a:r>
              <a:rPr lang="en-AU"/>
              <a:t>Copilot in SharePoint</a:t>
            </a:r>
          </a:p>
          <a:p>
            <a:pPr marL="171450" lvl="0" indent="-171450">
              <a:buFont typeface="Arial" panose="020B0604020202020204" pitchFamily="34" charset="0"/>
              <a:buChar char="•"/>
            </a:pPr>
            <a:r>
              <a:rPr lang="en-AU"/>
              <a:t>Copilot in SharePoint combines the power of Large Language Models (LLMs), your data in the Microsoft Graph, and best practices to create engaging web content.  Get assistance drafting your content when creating new pages. Adjust the tone, expand meeting bullets into structured text, or get help making your message more concise. All within our existing commitments to data security and privacy in the enterprise.</a:t>
            </a:r>
          </a:p>
          <a:p>
            <a:pPr marL="0" indent="0">
              <a:buFont typeface="Arial" panose="020B0604020202020204" pitchFamily="34" charset="0"/>
              <a:buNone/>
            </a:pPr>
            <a:r>
              <a:rPr lang="en-NZ"/>
              <a:t>	</a:t>
            </a:r>
          </a:p>
        </p:txBody>
      </p:sp>
      <p:sp>
        <p:nvSpPr>
          <p:cNvPr id="4" name="Slide Number Placeholder 3"/>
          <p:cNvSpPr>
            <a:spLocks noGrp="1"/>
          </p:cNvSpPr>
          <p:nvPr>
            <p:ph type="sldNum" sz="quarter" idx="5"/>
          </p:nvPr>
        </p:nvSpPr>
        <p:spPr/>
        <p:txBody>
          <a:bodyPr/>
          <a:lstStyle/>
          <a:p>
            <a:fld id="{EEDE68B3-A1FE-4367-B7EC-594F9F4C4465}" type="slidenum">
              <a:rPr lang="en-AU" smtClean="0"/>
              <a:t>19</a:t>
            </a:fld>
            <a:endParaRPr lang="en-AU"/>
          </a:p>
        </p:txBody>
      </p:sp>
    </p:spTree>
    <p:extLst>
      <p:ext uri="{BB962C8B-B14F-4D97-AF65-F5344CB8AC3E}">
        <p14:creationId xmlns:p14="http://schemas.microsoft.com/office/powerpoint/2010/main" val="1267710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Copilot with GGC in classic Outlook – may need to update license!</a:t>
            </a:r>
            <a:endParaRPr lang="en-NZ"/>
          </a:p>
        </p:txBody>
      </p:sp>
      <p:sp>
        <p:nvSpPr>
          <p:cNvPr id="4" name="Slide Number Placeholder 3"/>
          <p:cNvSpPr>
            <a:spLocks noGrp="1"/>
          </p:cNvSpPr>
          <p:nvPr>
            <p:ph type="sldNum" sz="quarter" idx="5"/>
          </p:nvPr>
        </p:nvSpPr>
        <p:spPr/>
        <p:txBody>
          <a:bodyPr/>
          <a:lstStyle/>
          <a:p>
            <a:fld id="{EEDE68B3-A1FE-4367-B7EC-594F9F4C4465}" type="slidenum">
              <a:rPr lang="en-AU" smtClean="0"/>
              <a:t>20</a:t>
            </a:fld>
            <a:endParaRPr lang="en-AU"/>
          </a:p>
        </p:txBody>
      </p:sp>
    </p:spTree>
    <p:extLst>
      <p:ext uri="{BB962C8B-B14F-4D97-AF65-F5344CB8AC3E}">
        <p14:creationId xmlns:p14="http://schemas.microsoft.com/office/powerpoint/2010/main" val="2993385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Copilot with GGC in classic Outlook – may need to update license!</a:t>
            </a:r>
          </a:p>
          <a:p>
            <a:endParaRPr lang="en-AU"/>
          </a:p>
          <a:p>
            <a:r>
              <a:rPr lang="en-AU"/>
              <a:t>Add images to documents</a:t>
            </a:r>
          </a:p>
          <a:p>
            <a:pPr marL="171450" indent="-171450">
              <a:buFontTx/>
              <a:buChar char="-"/>
            </a:pPr>
            <a:r>
              <a:rPr lang="en-NZ"/>
              <a:t>Uses Microsoft designer</a:t>
            </a:r>
          </a:p>
          <a:p>
            <a:pPr marL="171450" indent="-171450">
              <a:buFontTx/>
              <a:buChar char="-"/>
            </a:pPr>
            <a:r>
              <a:rPr lang="en-NZ"/>
              <a:t>Prompt:</a:t>
            </a:r>
          </a:p>
          <a:p>
            <a:pPr marL="628650" lvl="1" indent="-171450">
              <a:buFontTx/>
              <a:buChar char="-"/>
            </a:pPr>
            <a:r>
              <a:rPr lang="en-NZ"/>
              <a:t>Find me an image of….. Will pull a stock images</a:t>
            </a:r>
          </a:p>
          <a:p>
            <a:pPr marL="628650" lvl="1" indent="-171450">
              <a:buFontTx/>
              <a:buChar char="-"/>
            </a:pPr>
            <a:r>
              <a:rPr lang="en-NZ"/>
              <a:t>Create me an image of…will create an AI-generated image using Dalle-3</a:t>
            </a:r>
          </a:p>
          <a:p>
            <a:pPr marL="628650" lvl="1" indent="-171450">
              <a:buFontTx/>
              <a:buChar char="-"/>
            </a:pPr>
            <a:endParaRPr lang="en-NZ"/>
          </a:p>
          <a:p>
            <a:pPr marL="0" lvl="0" indent="0">
              <a:buFontTx/>
              <a:buNone/>
            </a:pPr>
            <a:r>
              <a:rPr lang="en-NZ"/>
              <a:t>Reference files – you can now also reference PDFs, and specific meetings and emails. Used to just be word and ppt docs. </a:t>
            </a:r>
            <a:r>
              <a:rPr lang="en-AU"/>
              <a:t>Referencing Microsoft Cloud information, starting with emails and meetings, is rolling out. Personally I can reference </a:t>
            </a:r>
            <a:r>
              <a:rPr lang="en-AU" err="1"/>
              <a:t>PDfs</a:t>
            </a:r>
            <a:r>
              <a:rPr lang="en-AU"/>
              <a:t> now but not cloud info yet. The limit is still three files. </a:t>
            </a:r>
          </a:p>
          <a:p>
            <a:pPr marL="0" lvl="0" indent="0">
              <a:buFontTx/>
              <a:buNone/>
            </a:pPr>
            <a:endParaRPr lang="en-AU"/>
          </a:p>
          <a:p>
            <a:pPr marL="0" lvl="0" indent="0">
              <a:buFontTx/>
              <a:buNone/>
            </a:pPr>
            <a:r>
              <a:rPr lang="en-AU"/>
              <a:t>Summaries on selection of text might not actually rollout till October – it’s not there for me yet</a:t>
            </a:r>
            <a:endParaRPr lang="en-NZ"/>
          </a:p>
        </p:txBody>
      </p:sp>
      <p:sp>
        <p:nvSpPr>
          <p:cNvPr id="4" name="Slide Number Placeholder 3"/>
          <p:cNvSpPr>
            <a:spLocks noGrp="1"/>
          </p:cNvSpPr>
          <p:nvPr>
            <p:ph type="sldNum" sz="quarter" idx="5"/>
          </p:nvPr>
        </p:nvSpPr>
        <p:spPr/>
        <p:txBody>
          <a:bodyPr/>
          <a:lstStyle/>
          <a:p>
            <a:fld id="{EEDE68B3-A1FE-4367-B7EC-594F9F4C4465}" type="slidenum">
              <a:rPr lang="en-AU" smtClean="0"/>
              <a:t>21</a:t>
            </a:fld>
            <a:endParaRPr lang="en-AU"/>
          </a:p>
        </p:txBody>
      </p:sp>
    </p:spTree>
    <p:extLst>
      <p:ext uri="{BB962C8B-B14F-4D97-AF65-F5344CB8AC3E}">
        <p14:creationId xmlns:p14="http://schemas.microsoft.com/office/powerpoint/2010/main" val="4273595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Copilot in Teams Messages</a:t>
            </a:r>
          </a:p>
          <a:p>
            <a:pPr marL="171450" indent="-171450">
              <a:buFontTx/>
              <a:buChar char="-"/>
            </a:pPr>
            <a:r>
              <a:rPr lang="en-AU"/>
              <a:t>Rewrite: </a:t>
            </a:r>
            <a:r>
              <a:rPr lang="en-AU" b="0" i="0">
                <a:solidFill>
                  <a:srgbClr val="333333"/>
                </a:solidFill>
                <a:effectLst/>
                <a:highlight>
                  <a:srgbClr val="FFFFFF"/>
                </a:highlight>
                <a:latin typeface="SegoeUI"/>
              </a:rPr>
              <a:t>goes beyond spell-checking and grammar correction; Copilot also suggests improvements, rewrites, and adjustments to enhance the clarity, tone, and impact of your messages</a:t>
            </a:r>
          </a:p>
          <a:p>
            <a:pPr marL="171450" indent="-171450">
              <a:buFontTx/>
              <a:buChar char="-"/>
            </a:pPr>
            <a:r>
              <a:rPr lang="en-AU" b="0" i="0">
                <a:solidFill>
                  <a:srgbClr val="333333"/>
                </a:solidFill>
                <a:effectLst/>
                <a:highlight>
                  <a:srgbClr val="FFFFFF"/>
                </a:highlight>
                <a:latin typeface="SegoeUI"/>
              </a:rPr>
              <a:t>Adjust: change the length (concise or longer) or the tone (casual, professional, confident, or enthusiastic) of your message (doesn’t require a prompt)</a:t>
            </a:r>
          </a:p>
          <a:p>
            <a:pPr marL="171450" indent="-171450">
              <a:buFontTx/>
              <a:buChar char="-"/>
            </a:pPr>
            <a:r>
              <a:rPr lang="en-AU" b="0" i="0">
                <a:solidFill>
                  <a:srgbClr val="333333"/>
                </a:solidFill>
                <a:effectLst/>
                <a:highlight>
                  <a:srgbClr val="FFFFFF"/>
                </a:highlight>
                <a:latin typeface="SegoeUI"/>
              </a:rPr>
              <a:t>Custom tone: expands on the adjust feature by giving you the freedom to choose how you want Copilot to rewrite your message</a:t>
            </a:r>
            <a:endParaRPr lang="en-NZ" b="0" i="0">
              <a:solidFill>
                <a:srgbClr val="333333"/>
              </a:solidFill>
              <a:effectLst/>
              <a:highlight>
                <a:srgbClr val="FFFFFF"/>
              </a:highlight>
              <a:latin typeface="SegoeUI"/>
            </a:endParaRPr>
          </a:p>
          <a:p>
            <a:pPr marL="171450" indent="-171450">
              <a:buFontTx/>
              <a:buChar char="-"/>
            </a:pPr>
            <a:endParaRPr lang="en-NZ" b="0" i="0">
              <a:solidFill>
                <a:srgbClr val="333333"/>
              </a:solidFill>
              <a:effectLst/>
              <a:highlight>
                <a:srgbClr val="FFFFFF"/>
              </a:highlight>
              <a:latin typeface="SegoeUI"/>
            </a:endParaRPr>
          </a:p>
          <a:p>
            <a:pPr marL="0" indent="0">
              <a:buFontTx/>
              <a:buNone/>
            </a:pPr>
            <a:r>
              <a:rPr lang="en-NZ" b="0" i="0">
                <a:solidFill>
                  <a:srgbClr val="333333"/>
                </a:solidFill>
                <a:effectLst/>
                <a:highlight>
                  <a:srgbClr val="FFFFFF"/>
                </a:highlight>
                <a:latin typeface="SegoeUI"/>
              </a:rPr>
              <a:t>Meetings</a:t>
            </a:r>
          </a:p>
          <a:p>
            <a:pPr marL="171450" indent="-171450">
              <a:buFontTx/>
              <a:buChar char="-"/>
            </a:pPr>
            <a:r>
              <a:rPr lang="en-AU" b="0" i="0">
                <a:solidFill>
                  <a:srgbClr val="333333"/>
                </a:solidFill>
                <a:effectLst/>
                <a:highlight>
                  <a:srgbClr val="FFFFFF"/>
                </a:highlight>
                <a:latin typeface="SegoeUI"/>
              </a:rPr>
              <a:t>Meeting organisers can control which attendees can access meeting recordings, transcripts, and copilot features</a:t>
            </a:r>
          </a:p>
          <a:p>
            <a:pPr marL="628650" lvl="1" indent="-171450">
              <a:buFontTx/>
              <a:buChar char="-"/>
            </a:pPr>
            <a:r>
              <a:rPr lang="en-AU" b="0" i="0">
                <a:solidFill>
                  <a:srgbClr val="333333"/>
                </a:solidFill>
                <a:effectLst/>
                <a:highlight>
                  <a:srgbClr val="FFFFFF"/>
                </a:highlight>
                <a:latin typeface="SegoeUI"/>
              </a:rPr>
              <a:t>Choose (1) Everyone (2) Organizers and Co-organizers, or (3) Specific People. Set this in meeting options. Default is everyone. </a:t>
            </a:r>
          </a:p>
          <a:p>
            <a:pPr marL="171450" lvl="0" indent="-171450">
              <a:buFontTx/>
              <a:buChar char="-"/>
            </a:pPr>
            <a:r>
              <a:rPr lang="en-AU" b="0" i="0">
                <a:solidFill>
                  <a:srgbClr val="333333"/>
                </a:solidFill>
                <a:effectLst/>
                <a:highlight>
                  <a:srgbClr val="FFFFFF"/>
                </a:highlight>
                <a:latin typeface="SegoeUI"/>
              </a:rPr>
              <a:t>Copilot On or On only with retained transcript from the dropdown for the Copilot setting:  </a:t>
            </a:r>
          </a:p>
          <a:p>
            <a:pPr marL="628650" lvl="1" indent="-171450">
              <a:buFontTx/>
              <a:buChar char="-"/>
            </a:pPr>
            <a:r>
              <a:rPr lang="en-AU" b="0" i="0">
                <a:solidFill>
                  <a:srgbClr val="333333"/>
                </a:solidFill>
                <a:effectLst/>
                <a:highlight>
                  <a:srgbClr val="FFFFFF"/>
                </a:highlight>
                <a:latin typeface="SegoeUI"/>
              </a:rPr>
              <a:t>When you select On and a meeting organizer with this policy creates a meeting or event, then the Copilot option is set so it is available Only during the meeting. The meeting organizer can change this value to During and after the meeting. </a:t>
            </a:r>
          </a:p>
          <a:p>
            <a:pPr marL="628650" lvl="1" indent="-171450">
              <a:buFontTx/>
              <a:buChar char="-"/>
            </a:pPr>
            <a:r>
              <a:rPr lang="en-AU" b="0" i="0">
                <a:solidFill>
                  <a:srgbClr val="333333"/>
                </a:solidFill>
                <a:effectLst/>
                <a:highlight>
                  <a:srgbClr val="FFFFFF"/>
                </a:highlight>
                <a:latin typeface="SegoeUI"/>
              </a:rPr>
              <a:t>When you select On only with retained transcript and a meeting organizer with this policy creates a meeting or event, then the Copilot option is locked to During and after the meeting and the meeting organizer must turn on transcription to use Copilot. </a:t>
            </a:r>
          </a:p>
        </p:txBody>
      </p:sp>
      <p:sp>
        <p:nvSpPr>
          <p:cNvPr id="4" name="Slide Number Placeholder 3"/>
          <p:cNvSpPr>
            <a:spLocks noGrp="1"/>
          </p:cNvSpPr>
          <p:nvPr>
            <p:ph type="sldNum" sz="quarter" idx="5"/>
          </p:nvPr>
        </p:nvSpPr>
        <p:spPr/>
        <p:txBody>
          <a:bodyPr/>
          <a:lstStyle/>
          <a:p>
            <a:fld id="{EEDE68B3-A1FE-4367-B7EC-594F9F4C4465}" type="slidenum">
              <a:rPr lang="en-AU" smtClean="0"/>
              <a:t>22</a:t>
            </a:fld>
            <a:endParaRPr lang="en-AU"/>
          </a:p>
        </p:txBody>
      </p:sp>
    </p:spTree>
    <p:extLst>
      <p:ext uri="{BB962C8B-B14F-4D97-AF65-F5344CB8AC3E}">
        <p14:creationId xmlns:p14="http://schemas.microsoft.com/office/powerpoint/2010/main" val="3721168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Notebook</a:t>
            </a:r>
          </a:p>
          <a:p>
            <a:r>
              <a:rPr lang="en-NZ"/>
              <a:t>18k character limit instead of 4k</a:t>
            </a:r>
          </a:p>
          <a:p>
            <a:r>
              <a:rPr lang="en-NZ"/>
              <a:t>Only available in web, not work</a:t>
            </a:r>
          </a:p>
          <a:p>
            <a:endParaRPr lang="en-NZ"/>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24</a:t>
            </a:fld>
            <a:endParaRPr lang="en-AU"/>
          </a:p>
        </p:txBody>
      </p:sp>
    </p:spTree>
    <p:extLst>
      <p:ext uri="{BB962C8B-B14F-4D97-AF65-F5344CB8AC3E}">
        <p14:creationId xmlns:p14="http://schemas.microsoft.com/office/powerpoint/2010/main" val="3962547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NZ" sz="1200" kern="100">
                <a:effectLst/>
                <a:latin typeface="Aptos" panose="020B0004020202020204" pitchFamily="34" charset="0"/>
                <a:ea typeface="Times New Roman" panose="02020603050405020304" pitchFamily="18" charset="0"/>
                <a:cs typeface="Arial" panose="020B0604020202020204" pitchFamily="34" charset="0"/>
              </a:rPr>
              <a:t>SharePoint Restricted Search allows you to create a curated list of up to 100 SharePoint sites that Copilot is allowed to search. The idea of it is to allow customers to comfortably rollout Copilot for M365 by buying them time to review and correct SharePoint site permissions for sites with sensitive/confidential content. </a:t>
            </a:r>
          </a:p>
          <a:p>
            <a:pPr>
              <a:lnSpc>
                <a:spcPct val="115000"/>
              </a:lnSpc>
              <a:spcAft>
                <a:spcPts val="800"/>
              </a:spcAft>
            </a:pPr>
            <a:endParaRPr lang="en-NZ" sz="1200" kern="100">
              <a:effectLst/>
              <a:latin typeface="Aptos" panose="020B0004020202020204" pitchFamily="34" charset="0"/>
              <a:ea typeface="Times New Roman" panose="02020603050405020304" pitchFamily="18" charset="0"/>
              <a:cs typeface="Arial" panose="020B0604020202020204" pitchFamily="34" charset="0"/>
            </a:endParaRPr>
          </a:p>
          <a:p>
            <a:pPr>
              <a:lnSpc>
                <a:spcPct val="115000"/>
              </a:lnSpc>
              <a:spcAft>
                <a:spcPts val="800"/>
              </a:spcAft>
            </a:pPr>
            <a:r>
              <a:rPr lang="en-NZ" sz="1200" kern="100">
                <a:effectLst/>
                <a:latin typeface="Aptos" panose="020B0004020202020204" pitchFamily="34" charset="0"/>
                <a:ea typeface="Times New Roman" panose="02020603050405020304" pitchFamily="18" charset="0"/>
                <a:cs typeface="Arial" panose="020B0604020202020204" pitchFamily="34" charset="0"/>
              </a:rPr>
              <a:t>If Restricted SharePoint Search is enabled, your experience will be impacted in the following ways:  </a:t>
            </a:r>
          </a:p>
          <a:p>
            <a:pPr marL="342900" lvl="0" indent="-342900">
              <a:lnSpc>
                <a:spcPct val="115000"/>
              </a:lnSpc>
              <a:buFont typeface="Symbol" panose="05050102010706020507" pitchFamily="18" charset="2"/>
              <a:buChar char=""/>
            </a:pPr>
            <a:r>
              <a:rPr lang="en-NZ" sz="1200" kern="100">
                <a:effectLst/>
                <a:latin typeface="Aptos" panose="020B0004020202020204" pitchFamily="34" charset="0"/>
                <a:ea typeface="Times New Roman" panose="02020603050405020304" pitchFamily="18" charset="0"/>
                <a:cs typeface="Arial" panose="020B0604020202020204" pitchFamily="34" charset="0"/>
              </a:rPr>
              <a:t>Search results and Copilot search results will be limited (enabling this feature impacts the search experience, even for non-Copilot users). Users will be able to discover content from: </a:t>
            </a:r>
          </a:p>
          <a:p>
            <a:pPr marL="800100" lvl="1" indent="-342900">
              <a:lnSpc>
                <a:spcPct val="115000"/>
              </a:lnSpc>
              <a:buFont typeface="Symbol" panose="05050102010706020507" pitchFamily="18" charset="2"/>
              <a:buChar char=""/>
            </a:pPr>
            <a:r>
              <a:rPr lang="en-AU" sz="1200" kern="100">
                <a:effectLst/>
                <a:latin typeface="Aptos" panose="020B0004020202020204" pitchFamily="34" charset="0"/>
                <a:ea typeface="Times New Roman" panose="02020603050405020304" pitchFamily="18" charset="0"/>
                <a:cs typeface="Arial" panose="020B0604020202020204" pitchFamily="34" charset="0"/>
              </a:rPr>
              <a:t>An allowed list of curated SharePoint sites set up by admins (with up to 100 SharePoint sites), </a:t>
            </a:r>
            <a:r>
              <a:rPr lang="en-AU" sz="1200" kern="100" err="1">
                <a:effectLst/>
                <a:latin typeface="Aptos" panose="020B0004020202020204" pitchFamily="34" charset="0"/>
                <a:ea typeface="Times New Roman" panose="02020603050405020304" pitchFamily="18" charset="0"/>
                <a:cs typeface="Arial" panose="020B0604020202020204" pitchFamily="34" charset="0"/>
              </a:rPr>
              <a:t>honoring</a:t>
            </a:r>
            <a:r>
              <a:rPr lang="en-AU" sz="1200" kern="100">
                <a:effectLst/>
                <a:latin typeface="Aptos" panose="020B0004020202020204" pitchFamily="34" charset="0"/>
                <a:ea typeface="Times New Roman" panose="02020603050405020304" pitchFamily="18" charset="0"/>
                <a:cs typeface="Arial" panose="020B0604020202020204" pitchFamily="34" charset="0"/>
              </a:rPr>
              <a:t> sites’ existing permissions.</a:t>
            </a:r>
          </a:p>
          <a:p>
            <a:pPr marL="800100" lvl="1" indent="-342900">
              <a:lnSpc>
                <a:spcPct val="115000"/>
              </a:lnSpc>
              <a:buFont typeface="Symbol" panose="05050102010706020507" pitchFamily="18" charset="2"/>
              <a:buChar char=""/>
            </a:pPr>
            <a:r>
              <a:rPr lang="en-AU" sz="1200" kern="100">
                <a:effectLst/>
                <a:latin typeface="Aptos" panose="020B0004020202020204" pitchFamily="34" charset="0"/>
                <a:ea typeface="Times New Roman" panose="02020603050405020304" pitchFamily="18" charset="0"/>
                <a:cs typeface="Arial" panose="020B0604020202020204" pitchFamily="34" charset="0"/>
              </a:rPr>
              <a:t>Content from their frequently visited SharePoint sites.</a:t>
            </a:r>
          </a:p>
          <a:p>
            <a:pPr marL="800100" lvl="1" indent="-342900">
              <a:lnSpc>
                <a:spcPct val="115000"/>
              </a:lnSpc>
              <a:buFont typeface="Symbol" panose="05050102010706020507" pitchFamily="18" charset="2"/>
              <a:buChar char=""/>
            </a:pPr>
            <a:r>
              <a:rPr lang="en-AU" sz="1200" kern="100">
                <a:effectLst/>
                <a:latin typeface="Aptos" panose="020B0004020202020204" pitchFamily="34" charset="0"/>
                <a:ea typeface="Times New Roman" panose="02020603050405020304" pitchFamily="18" charset="0"/>
                <a:cs typeface="Arial" panose="020B0604020202020204" pitchFamily="34" charset="0"/>
              </a:rPr>
              <a:t>Users’ OneDrive files, chats, emails, calendars they have access to.</a:t>
            </a:r>
          </a:p>
          <a:p>
            <a:pPr marL="800100" lvl="1" indent="-342900">
              <a:lnSpc>
                <a:spcPct val="115000"/>
              </a:lnSpc>
              <a:buFont typeface="Symbol" panose="05050102010706020507" pitchFamily="18" charset="2"/>
              <a:buChar char=""/>
            </a:pPr>
            <a:r>
              <a:rPr lang="en-AU" sz="1200" kern="100">
                <a:effectLst/>
                <a:latin typeface="Aptos" panose="020B0004020202020204" pitchFamily="34" charset="0"/>
                <a:ea typeface="Times New Roman" panose="02020603050405020304" pitchFamily="18" charset="0"/>
                <a:cs typeface="Arial" panose="020B0604020202020204" pitchFamily="34" charset="0"/>
              </a:rPr>
              <a:t>Files that were shared directly with the users.</a:t>
            </a:r>
          </a:p>
          <a:p>
            <a:pPr marL="800100" lvl="1" indent="-342900">
              <a:lnSpc>
                <a:spcPct val="115000"/>
              </a:lnSpc>
              <a:buFont typeface="Symbol" panose="05050102010706020507" pitchFamily="18" charset="2"/>
              <a:buChar char=""/>
            </a:pPr>
            <a:r>
              <a:rPr lang="en-AU" sz="1200" kern="100">
                <a:effectLst/>
                <a:latin typeface="Aptos" panose="020B0004020202020204" pitchFamily="34" charset="0"/>
                <a:ea typeface="Times New Roman" panose="02020603050405020304" pitchFamily="18" charset="0"/>
                <a:cs typeface="Arial" panose="020B0604020202020204" pitchFamily="34" charset="0"/>
              </a:rPr>
              <a:t>Files that the users viewed, edited, or created.</a:t>
            </a:r>
            <a:endParaRPr lang="en-NZ" sz="1200" kern="100">
              <a:effectLst/>
              <a:latin typeface="Aptos" panose="020B0004020202020204" pitchFamily="34" charset="0"/>
              <a:ea typeface="Times New Roman" panose="02020603050405020304" pitchFamily="18" charset="0"/>
              <a:cs typeface="Arial" panose="020B0604020202020204" pitchFamily="34" charset="0"/>
            </a:endParaRPr>
          </a:p>
          <a:p>
            <a:pPr marL="342900" lvl="0" indent="-342900">
              <a:lnSpc>
                <a:spcPct val="115000"/>
              </a:lnSpc>
              <a:buFont typeface="Symbol" panose="05050102010706020507" pitchFamily="18" charset="2"/>
              <a:buChar char=""/>
            </a:pPr>
            <a:r>
              <a:rPr lang="en-NZ" sz="1200" kern="100">
                <a:effectLst/>
                <a:latin typeface="Aptos" panose="020B0004020202020204" pitchFamily="34" charset="0"/>
                <a:ea typeface="Times New Roman" panose="02020603050405020304" pitchFamily="18" charset="0"/>
                <a:cs typeface="Arial" panose="020B0604020202020204" pitchFamily="34" charset="0"/>
              </a:rPr>
              <a:t>Copilot will have less information available to reference, which may impact its ability to provide accurate and comprehensive responses to prompts.  </a:t>
            </a:r>
          </a:p>
          <a:p>
            <a:pPr marL="342900" lvl="0" indent="-342900">
              <a:lnSpc>
                <a:spcPct val="115000"/>
              </a:lnSpc>
              <a:spcAft>
                <a:spcPts val="800"/>
              </a:spcAft>
              <a:buFont typeface="Symbol" panose="05050102010706020507" pitchFamily="18" charset="2"/>
              <a:buChar char=""/>
            </a:pPr>
            <a:r>
              <a:rPr lang="en-NZ" sz="1200" kern="100">
                <a:effectLst/>
                <a:latin typeface="Aptos" panose="020B0004020202020204" pitchFamily="34" charset="0"/>
                <a:ea typeface="Times New Roman" panose="02020603050405020304" pitchFamily="18" charset="0"/>
                <a:cs typeface="Arial" panose="020B0604020202020204" pitchFamily="34" charset="0"/>
              </a:rPr>
              <a:t>Users within the organization will see the following banner on Copilot experiences: Your organization's admin has restricted Copilot from accessing certain SharePoint sites. This limits the content Copilot can search and reference when responding to your prompts.</a:t>
            </a:r>
          </a:p>
          <a:p>
            <a:endParaRPr lang="en-AU"/>
          </a:p>
          <a:p>
            <a:r>
              <a:rPr lang="en-AU"/>
              <a:t>Hub sites - </a:t>
            </a:r>
            <a:r>
              <a:rPr lang="en-AU" b="0" i="0">
                <a:solidFill>
                  <a:srgbClr val="161616"/>
                </a:solidFill>
                <a:effectLst/>
                <a:highlight>
                  <a:srgbClr val="FFFFFF"/>
                </a:highlight>
                <a:latin typeface="Segoe UI" panose="020B0502040204020203" pitchFamily="34" charset="0"/>
              </a:rPr>
              <a:t>Only the hub site (the URL in the Allowed list) is included in the 100. The sub sites under the hub site aren't counted against the 100 limit but RSS is effective on the sub sites.</a:t>
            </a:r>
          </a:p>
          <a:p>
            <a:r>
              <a:rPr lang="en-AU"/>
              <a:t>RSS will go into effect within an hour after it's enabled.</a:t>
            </a:r>
          </a:p>
          <a:p>
            <a:r>
              <a:rPr lang="en-AU"/>
              <a:t>The allowed list is configured via PowerShell.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74482A-F27F-4E73-8A45-0CE9DD04725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47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Last month we talked about AI PC’s – which are devices NPU’s made for running AI workloads such as copilot, auto-focus, background blur, eye contact correction. You use AI today if you use background blur. By offloading to NPU, you have a better experience when running teams, especially when doing </a:t>
            </a:r>
            <a:r>
              <a:rPr lang="en-AU" err="1"/>
              <a:t>powerpoint</a:t>
            </a:r>
            <a:r>
              <a:rPr lang="en-AU"/>
              <a:t> presentation.</a:t>
            </a:r>
          </a:p>
          <a:p>
            <a:endParaRPr lang="en-AU"/>
          </a:p>
          <a:p>
            <a:r>
              <a:rPr lang="en-AU"/>
              <a:t>Today I want to talk about Copilot + PC’s – particularly the recall feature. </a:t>
            </a:r>
          </a:p>
          <a:p>
            <a:endParaRPr lang="en-AU"/>
          </a:p>
          <a:p>
            <a:r>
              <a:rPr lang="en-AU"/>
              <a:t>Recall periodically takes a snapshot of what appears on your screen. These images are encrypted, stored and </a:t>
            </a:r>
            <a:r>
              <a:rPr lang="en-AU" err="1"/>
              <a:t>analyzed</a:t>
            </a:r>
            <a:r>
              <a:rPr lang="en-AU"/>
              <a:t> locally, using on-device AI capabilities to understand their context. When logged into your Copilot+ PC, you can easily retrace your steps visually using Recall to find things from apps, websites, images and documents that you’ve seen, operating like your own virtual and completely private “photographic memory.” You are always in control of what’s saved. You can disable saving snapshots, pause temporarily, filter applications and delete your snapshots at any time.</a:t>
            </a:r>
          </a:p>
          <a:p>
            <a:endParaRPr lang="en-AU"/>
          </a:p>
          <a:p>
            <a:pPr marL="171450" indent="-171450">
              <a:buFont typeface="Arial" panose="020B0604020202020204" pitchFamily="34" charset="0"/>
              <a:buChar char="•"/>
            </a:pPr>
            <a:r>
              <a:rPr lang="en-AU"/>
              <a:t>opt-in to saving snapshots using Recall. If you don’t proactively choose to turn it on, it will be off by default.</a:t>
            </a:r>
          </a:p>
          <a:p>
            <a:pPr marL="171450" indent="-171450">
              <a:buFont typeface="Arial" panose="020B0604020202020204" pitchFamily="34" charset="0"/>
              <a:buChar char="•"/>
            </a:pPr>
            <a:r>
              <a:rPr lang="en-AU"/>
              <a:t>Windows Hello </a:t>
            </a:r>
            <a:r>
              <a:rPr lang="en-AU" err="1"/>
              <a:t>enrollment</a:t>
            </a:r>
            <a:r>
              <a:rPr lang="en-AU"/>
              <a:t> is required to enable Recall. In addition, proof of presence is also required to view your timeline and search in Recall.</a:t>
            </a:r>
          </a:p>
          <a:p>
            <a:pPr marL="171450" indent="-171450">
              <a:buFont typeface="Arial" panose="020B0604020202020204" pitchFamily="34" charset="0"/>
              <a:buChar char="•"/>
            </a:pPr>
            <a:r>
              <a:rPr lang="en-AU"/>
              <a:t>adding additional layers of data protection including “just in time” decryption protected by Windows Hello Enhanced Sign-in Security (ESS) so Recall snapshots will only be decrypted and accessible when the user authenticates. In addition, we encrypted the search index database.</a:t>
            </a:r>
          </a:p>
          <a:p>
            <a:pPr marL="171450" indent="-171450">
              <a:buFont typeface="Arial" panose="020B0604020202020204" pitchFamily="34" charset="0"/>
              <a:buChar char="•"/>
            </a:pPr>
            <a:endParaRPr lang="en-AU"/>
          </a:p>
          <a:p>
            <a:pPr marL="171450" indent="-171450">
              <a:buFont typeface="Arial" panose="020B0604020202020204" pitchFamily="34" charset="0"/>
              <a:buChar char="•"/>
            </a:pPr>
            <a:r>
              <a:rPr lang="en-AU"/>
              <a:t>Snapshots are stored locally</a:t>
            </a:r>
          </a:p>
          <a:p>
            <a:pPr marL="171450" indent="-171450">
              <a:buFont typeface="Arial" panose="020B0604020202020204" pitchFamily="34" charset="0"/>
              <a:buChar char="•"/>
            </a:pPr>
            <a:r>
              <a:rPr lang="en-AU"/>
              <a:t>Recall doesn’t share snapshots with Microsoft or any other 3</a:t>
            </a:r>
            <a:r>
              <a:rPr lang="en-AU" baseline="30000"/>
              <a:t>rd</a:t>
            </a:r>
            <a:r>
              <a:rPr lang="en-AU"/>
              <a:t> party companies or apps. </a:t>
            </a:r>
          </a:p>
          <a:p>
            <a:pPr marL="171450" indent="-171450">
              <a:buFont typeface="Arial" panose="020B0604020202020204" pitchFamily="34" charset="0"/>
              <a:buChar char="•"/>
            </a:pPr>
            <a:r>
              <a:rPr lang="en-AU"/>
              <a:t>Other users signed into the device can’t access the snapshots and per-user encryption ensures even administrators cannot view other users’ snapshots.</a:t>
            </a:r>
          </a:p>
          <a:p>
            <a:pPr marL="171450" indent="-171450">
              <a:buFont typeface="Arial" panose="020B0604020202020204" pitchFamily="34" charset="0"/>
              <a:buChar char="•"/>
            </a:pPr>
            <a:r>
              <a:rPr lang="en-AU"/>
              <a:t>Digital rights managed or InPrivate browsing snapshots are not saved. </a:t>
            </a:r>
          </a:p>
          <a:p>
            <a:pPr marL="171450" indent="-171450">
              <a:buFont typeface="Arial" panose="020B0604020202020204" pitchFamily="34" charset="0"/>
              <a:buChar char="•"/>
            </a:pPr>
            <a:r>
              <a:rPr lang="en-AU"/>
              <a:t>You can pause, filter and delete what’s saved at any time. </a:t>
            </a:r>
          </a:p>
          <a:p>
            <a:pPr marL="171450" indent="-171450">
              <a:buFont typeface="Arial" panose="020B0604020202020204" pitchFamily="34" charset="0"/>
              <a:buChar char="•"/>
            </a:pPr>
            <a:r>
              <a:rPr lang="en-AU"/>
              <a:t>For customers using managed work devices, your IT administrator is provided the control to disable the ability to save snapshots. However, your IT administrator cannot enable saving snapshots on your behalf. The choice to enable saving snapshots is solely yours.</a:t>
            </a:r>
          </a:p>
          <a:p>
            <a:endParaRPr lang="en-US" b="1"/>
          </a:p>
          <a:p>
            <a:endParaRPr lang="en-US" b="1"/>
          </a:p>
          <a:p>
            <a:endParaRPr lang="en-US" b="1"/>
          </a:p>
          <a:p>
            <a:r>
              <a:rPr lang="en-US" b="1"/>
              <a:t>Purpose: </a:t>
            </a:r>
            <a:r>
              <a:rPr lang="en-US"/>
              <a:t>To introduce a more detailed view of Surface Pro.</a:t>
            </a:r>
          </a:p>
          <a:p>
            <a:endParaRPr lang="en-US"/>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b="1"/>
              <a:t>Script:</a:t>
            </a:r>
            <a:endParaRPr lang="en-US" b="1">
              <a:cs typeface="Calibri"/>
            </a:endParaRPr>
          </a:p>
          <a:p>
            <a:pPr>
              <a:defRPr/>
            </a:pPr>
            <a:r>
              <a:rPr lang="en-US">
                <a:ea typeface="Calibri" panose="020F0502020204030204"/>
                <a:cs typeface="Calibri"/>
              </a:rPr>
              <a:t>Unlock high performance in a form factor that redefines what a laptop can do. The brilliant display and adjustable kickstand combined with a Surface keyboard make work comfortable in more places. Turbo-boost productivity with </a:t>
            </a:r>
            <a:r>
              <a:rPr lang="en-US" err="1">
                <a:ea typeface="Calibri" panose="020F0502020204030204"/>
                <a:cs typeface="Calibri"/>
              </a:rPr>
              <a:t>Snapdragon®X</a:t>
            </a:r>
            <a:r>
              <a:rPr lang="en-US">
                <a:ea typeface="Calibri" panose="020F0502020204030204"/>
                <a:cs typeface="Calibri"/>
              </a:rPr>
              <a:t> Elite and Plus processors for seamless on-device AI—and a battery that runs all day on one charge.</a:t>
            </a:r>
            <a:r>
              <a:rPr lang="en-US" baseline="30000">
                <a:ea typeface="Calibri" panose="020F0502020204030204"/>
                <a:cs typeface="Calibri"/>
              </a:rPr>
              <a:t>5</a:t>
            </a:r>
            <a:r>
              <a:rPr lang="en-US">
                <a:ea typeface="Calibri" panose="020F0502020204030204"/>
                <a:cs typeface="Calibri"/>
              </a:rPr>
              <a:t> From security to serviceability, Surface Pro is tailored for trust to help your business outperform.</a:t>
            </a:r>
          </a:p>
          <a:p>
            <a:pPr>
              <a:defRPr/>
            </a:pPr>
            <a:endParaRPr lang="en-US">
              <a:ea typeface="Calibri" panose="020F0502020204030204"/>
              <a:cs typeface="Calibri"/>
            </a:endParaRPr>
          </a:p>
          <a:p>
            <a:pPr>
              <a:spcBef>
                <a:spcPts val="500"/>
              </a:spcBef>
              <a:spcAft>
                <a:spcPts val="600"/>
              </a:spcAft>
              <a:defRPr/>
            </a:pPr>
            <a:r>
              <a:rPr lang="en-US" b="1"/>
              <a:t>Footnotes:</a:t>
            </a:r>
            <a:endParaRPr lang="en-US"/>
          </a:p>
          <a:p>
            <a:pPr>
              <a:defRPr/>
            </a:pPr>
            <a:r>
              <a:rPr lang="en-US">
                <a:ea typeface="Calibri"/>
                <a:cs typeface="Calibri"/>
              </a:rPr>
              <a:t>1 NFC is available on Wi-Fi configurations of Surface Pro 10 and Surface Pro.</a:t>
            </a:r>
          </a:p>
          <a:p>
            <a:pPr>
              <a:defRPr/>
            </a:pPr>
            <a:r>
              <a:rPr lang="en-US">
                <a:ea typeface="Calibri"/>
                <a:cs typeface="Calibri"/>
              </a:rPr>
              <a:t>3 Enclosure includes Bucket and Kickstand. 100% recycled aluminum alloy in Bucket and Kickstand. 100% recycled rare earth metals in magnets. Based on validation performed by Underwriter Laboratories, Inc. using Environmental Claim Validation Procedure, UL 2809-2, Second Edition, November 7, 2023.</a:t>
            </a:r>
          </a:p>
          <a:p>
            <a:pPr>
              <a:defRPr/>
            </a:pPr>
            <a:r>
              <a:rPr lang="en-US">
                <a:ea typeface="Calibri"/>
                <a:cs typeface="Calibri"/>
              </a:rPr>
              <a:t>5 </a:t>
            </a:r>
            <a:r>
              <a:rPr lang="en-US" sz="1800" b="0" i="0" u="none" strike="noStrike">
                <a:solidFill>
                  <a:srgbClr val="000000"/>
                </a:solidFill>
                <a:effectLst/>
                <a:latin typeface="Aptos Narrow" panose="020B0004020202020204" pitchFamily="34" charset="0"/>
              </a:rPr>
              <a:t>Based on local video playback test. Battery life varies significantly based on device configuration, usage, network and feature configuration, signal strength, settings, and other factors. See aka.ms/</a:t>
            </a:r>
            <a:r>
              <a:rPr lang="en-US" sz="1800" b="0" i="0" u="none" strike="noStrike" err="1">
                <a:solidFill>
                  <a:srgbClr val="000000"/>
                </a:solidFill>
                <a:effectLst/>
                <a:latin typeface="Aptos Narrow" panose="020B0004020202020204" pitchFamily="34" charset="0"/>
              </a:rPr>
              <a:t>SurfaceBatteryPerformance</a:t>
            </a:r>
            <a:r>
              <a:rPr lang="en-US" sz="1800" b="0" i="0" u="none" strike="noStrike">
                <a:solidFill>
                  <a:srgbClr val="000000"/>
                </a:solidFill>
                <a:effectLst/>
                <a:latin typeface="Aptos Narrow" panose="020B0004020202020204" pitchFamily="34" charset="0"/>
              </a:rPr>
              <a:t> for details.</a:t>
            </a:r>
            <a:r>
              <a:rPr lang="en-US"/>
              <a:t> </a:t>
            </a:r>
          </a:p>
          <a:p>
            <a:pPr>
              <a:defRPr/>
            </a:pPr>
            <a:r>
              <a:rPr lang="en-US">
                <a:ea typeface="Calibri"/>
                <a:cs typeface="Calibri"/>
              </a:rPr>
              <a:t>6 </a:t>
            </a:r>
            <a:r>
              <a:rPr lang="en-US" sz="1800" b="0" i="0" u="none" strike="noStrike">
                <a:solidFill>
                  <a:srgbClr val="000000"/>
                </a:solidFill>
                <a:effectLst/>
                <a:latin typeface="Aptos Narrow" panose="020B0004020202020204" pitchFamily="34" charset="0"/>
              </a:rPr>
              <a:t>Feature availability varies by market, see aka.ms/</a:t>
            </a:r>
            <a:r>
              <a:rPr lang="en-US" sz="1800" b="0" i="0" u="none" strike="noStrike" err="1">
                <a:solidFill>
                  <a:srgbClr val="000000"/>
                </a:solidFill>
                <a:effectLst/>
                <a:latin typeface="Aptos Narrow" panose="020B0004020202020204" pitchFamily="34" charset="0"/>
              </a:rPr>
              <a:t>WindowsAIFeatures</a:t>
            </a:r>
            <a:r>
              <a:rPr lang="en-US" sz="1800" b="0" i="0" u="none" strike="noStrike">
                <a:solidFill>
                  <a:srgbClr val="000000"/>
                </a:solidFill>
                <a:effectLst/>
                <a:latin typeface="Aptos Narrow" panose="020B0004020202020204" pitchFamily="34" charset="0"/>
              </a:rPr>
              <a:t>. When Copilot for Windows is not available or enabled on the device, pressing the Copilot key will launch Windows Search.</a:t>
            </a:r>
            <a:r>
              <a:rPr lang="en-US"/>
              <a:t> </a:t>
            </a:r>
            <a:endParaRPr lang="en-US">
              <a:ea typeface="Calibri"/>
              <a:cs typeface="Calibri"/>
            </a:endParaRPr>
          </a:p>
          <a:p>
            <a:pPr>
              <a:defRPr/>
            </a:pPr>
            <a:r>
              <a:rPr lang="en-US">
                <a:ea typeface="Calibri"/>
                <a:cs typeface="Calibri"/>
              </a:rPr>
              <a:t>7 Supporting 3 external displays requires either 2 displays connected to a compatible dock or connected through daisy chain.</a:t>
            </a:r>
          </a:p>
          <a:p>
            <a:pPr>
              <a:defRPr/>
            </a:pPr>
            <a:r>
              <a:rPr lang="en-US">
                <a:ea typeface="Calibri"/>
                <a:cs typeface="Calibri"/>
              </a:rPr>
              <a:t>9 6GHz band not available in all regions</a:t>
            </a:r>
          </a:p>
          <a:p>
            <a:pPr>
              <a:defRPr/>
            </a:pPr>
            <a:r>
              <a:rPr lang="en-US">
                <a:ea typeface="Calibri"/>
                <a:cs typeface="Calibri"/>
              </a:rPr>
              <a:t>10 Currently supports translation for video and audio subtitles into English from 40+ languages. See https://aka.ms/nextgenaipcs. </a:t>
            </a:r>
          </a:p>
          <a:p>
            <a:pPr>
              <a:defRPr/>
            </a:pPr>
            <a:r>
              <a:rPr lang="en-US">
                <a:ea typeface="Calibri"/>
                <a:cs typeface="Calibri"/>
              </a:rPr>
              <a:t>11 </a:t>
            </a:r>
            <a:r>
              <a:rPr lang="en-US" sz="1800" b="0" i="0" u="none" strike="noStrike">
                <a:solidFill>
                  <a:srgbClr val="000000"/>
                </a:solidFill>
                <a:effectLst/>
                <a:latin typeface="Aptos Narrow" panose="020B0004020202020204" pitchFamily="34" charset="0"/>
              </a:rPr>
              <a:t>Optimized for selected languages (English, Chinese (simplified), French, German, Japanese and Spanish). Content – based and storage limitation applied. https://www.microsoft.com/windows/. </a:t>
            </a:r>
            <a:endParaRPr lang="en-US">
              <a:ea typeface="Calibri"/>
              <a:cs typeface="Calibri"/>
            </a:endParaRPr>
          </a:p>
          <a:p>
            <a:pPr>
              <a:defRPr/>
            </a:pPr>
            <a:r>
              <a:rPr lang="en-US">
                <a:ea typeface="Calibri"/>
                <a:cs typeface="Calibri"/>
              </a:rPr>
              <a:t>14 </a:t>
            </a:r>
            <a:r>
              <a:rPr lang="en-US" sz="1800" b="0" i="0" u="none" strike="noStrike">
                <a:solidFill>
                  <a:srgbClr val="000000"/>
                </a:solidFill>
                <a:effectLst/>
                <a:latin typeface="Aptos Narrow" panose="020B0004020202020204" pitchFamily="34" charset="0"/>
              </a:rPr>
              <a:t>HDR requires HDR content and enabling HDR in device settings.</a:t>
            </a:r>
            <a:r>
              <a:rPr lang="en-US"/>
              <a:t> </a:t>
            </a:r>
            <a:endParaRPr lang="en-US">
              <a:ea typeface="Calibri"/>
              <a:cs typeface="Calibri"/>
            </a:endParaRPr>
          </a:p>
          <a:p>
            <a:pPr>
              <a:defRPr/>
            </a:pPr>
            <a:endParaRPr lang="en-US">
              <a:ea typeface="Calibri"/>
              <a:cs typeface="Calibri"/>
            </a:endParaRPr>
          </a:p>
        </p:txBody>
      </p:sp>
      <p:sp>
        <p:nvSpPr>
          <p:cNvPr id="4" name="Slide Number Placeholder 3"/>
          <p:cNvSpPr>
            <a:spLocks noGrp="1"/>
          </p:cNvSpPr>
          <p:nvPr>
            <p:ph type="sldNum" sz="quarter" idx="5"/>
          </p:nvPr>
        </p:nvSpPr>
        <p:spPr/>
        <p:txBody>
          <a:bodyPr/>
          <a:lstStyle/>
          <a:p>
            <a:fld id="{765D7999-2A16-443C-9745-0A1DF095B9E9}" type="slidenum">
              <a:rPr lang="en-US" smtClean="0"/>
              <a:t>26</a:t>
            </a:fld>
            <a:endParaRPr lang="en-US"/>
          </a:p>
        </p:txBody>
      </p:sp>
    </p:spTree>
    <p:extLst>
      <p:ext uri="{BB962C8B-B14F-4D97-AF65-F5344CB8AC3E}">
        <p14:creationId xmlns:p14="http://schemas.microsoft.com/office/powerpoint/2010/main" val="3521907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AU"/>
              <a:t>The AI hub from the Microsoft Purview portal or the Microsoft Purview compliance portal provides a central management location to help you quickly secure data for AI apps and proactively monitor AI use. These apps include Microsoft Copilot for Microsoft 365 and AI apps from third-party large language modules (LLMs).</a:t>
            </a:r>
          </a:p>
          <a:p>
            <a:pPr marL="171450" indent="-171450">
              <a:buFont typeface="Arial" panose="020B0604020202020204" pitchFamily="34" charset="0"/>
              <a:buChar char="•"/>
            </a:pPr>
            <a:endParaRPr lang="en-AU"/>
          </a:p>
          <a:p>
            <a:pPr marL="171450" indent="-171450">
              <a:buFont typeface="Arial" panose="020B0604020202020204" pitchFamily="34" charset="0"/>
              <a:buChar char="•"/>
            </a:pPr>
            <a:r>
              <a:rPr lang="en-AU"/>
              <a:t>Insights and analytics into AI activity in your organization</a:t>
            </a:r>
          </a:p>
          <a:p>
            <a:pPr marL="171450" indent="-171450">
              <a:buFont typeface="Arial" panose="020B0604020202020204" pitchFamily="34" charset="0"/>
              <a:buChar char="•"/>
            </a:pPr>
            <a:endParaRPr lang="en-AU"/>
          </a:p>
          <a:p>
            <a:pPr marL="171450" indent="-171450">
              <a:buFont typeface="Arial" panose="020B0604020202020204" pitchFamily="34" charset="0"/>
              <a:buChar char="•"/>
            </a:pPr>
            <a:r>
              <a:rPr lang="en-AU"/>
              <a:t>Ready-to-use policies to protect data and prevent data loss in AI prompts</a:t>
            </a:r>
          </a:p>
          <a:p>
            <a:pPr marL="171450" indent="-171450">
              <a:buFont typeface="Arial" panose="020B0604020202020204" pitchFamily="34" charset="0"/>
              <a:buChar char="•"/>
            </a:pPr>
            <a:endParaRPr lang="en-AU"/>
          </a:p>
          <a:p>
            <a:pPr marL="171450" indent="-171450">
              <a:buFont typeface="Arial" panose="020B0604020202020204" pitchFamily="34" charset="0"/>
              <a:buChar char="•"/>
            </a:pPr>
            <a:r>
              <a:rPr lang="en-AU"/>
              <a:t>Compliance controls to apply optimal data handling and storing policies</a:t>
            </a:r>
            <a:endParaRPr lang="en-NZ"/>
          </a:p>
        </p:txBody>
      </p:sp>
      <p:sp>
        <p:nvSpPr>
          <p:cNvPr id="4" name="Slide Number Placeholder 3"/>
          <p:cNvSpPr>
            <a:spLocks noGrp="1"/>
          </p:cNvSpPr>
          <p:nvPr>
            <p:ph type="sldNum" sz="quarter" idx="5"/>
          </p:nvPr>
        </p:nvSpPr>
        <p:spPr/>
        <p:txBody>
          <a:bodyPr/>
          <a:lstStyle/>
          <a:p>
            <a:fld id="{EEDE68B3-A1FE-4367-B7EC-594F9F4C4465}" type="slidenum">
              <a:rPr lang="en-AU" smtClean="0"/>
              <a:t>27</a:t>
            </a:fld>
            <a:endParaRPr lang="en-AU"/>
          </a:p>
        </p:txBody>
      </p:sp>
    </p:spTree>
    <p:extLst>
      <p:ext uri="{BB962C8B-B14F-4D97-AF65-F5344CB8AC3E}">
        <p14:creationId xmlns:p14="http://schemas.microsoft.com/office/powerpoint/2010/main" val="824116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a:t>The Microsoft Copilot Dashboard in Viva Insights is available to any customer with a Microsoft 365 or Office 365 subscription for business or enterprise. A paid Viva Insights license is not required.</a:t>
            </a:r>
          </a:p>
          <a:p>
            <a:pPr marL="171450" indent="-171450">
              <a:buFont typeface="Arial" panose="020B0604020202020204" pitchFamily="34" charset="0"/>
              <a:buChar char="•"/>
            </a:pPr>
            <a:endParaRPr lang="en-AU"/>
          </a:p>
          <a:p>
            <a:pPr marL="171450" indent="-171450">
              <a:buFont typeface="Arial" panose="020B0604020202020204" pitchFamily="34" charset="0"/>
              <a:buChar char="•"/>
            </a:pPr>
            <a:r>
              <a:rPr lang="en-AU"/>
              <a:t>The Microsoft Copilot Dashboard in Viva Insights helps organizations maximize the value of Copilot for Microsoft 365. It provides actionable insights to help your organization get ready to deploy AI, drive adoption based on how AI is transforming workplace </a:t>
            </a:r>
            <a:r>
              <a:rPr lang="en-AU" err="1"/>
              <a:t>behavior</a:t>
            </a:r>
            <a:r>
              <a:rPr lang="en-AU"/>
              <a:t>, and measure the impact of Copilot.</a:t>
            </a:r>
            <a:endParaRPr lang="en-NZ"/>
          </a:p>
        </p:txBody>
      </p:sp>
      <p:sp>
        <p:nvSpPr>
          <p:cNvPr id="4" name="Slide Number Placeholder 3"/>
          <p:cNvSpPr>
            <a:spLocks noGrp="1"/>
          </p:cNvSpPr>
          <p:nvPr>
            <p:ph type="sldNum" sz="quarter" idx="5"/>
          </p:nvPr>
        </p:nvSpPr>
        <p:spPr/>
        <p:txBody>
          <a:bodyPr/>
          <a:lstStyle/>
          <a:p>
            <a:fld id="{EEDE68B3-A1FE-4367-B7EC-594F9F4C4465}" type="slidenum">
              <a:rPr lang="en-AU" smtClean="0"/>
              <a:t>28</a:t>
            </a:fld>
            <a:endParaRPr lang="en-AU"/>
          </a:p>
        </p:txBody>
      </p:sp>
    </p:spTree>
    <p:extLst>
      <p:ext uri="{BB962C8B-B14F-4D97-AF65-F5344CB8AC3E}">
        <p14:creationId xmlns:p14="http://schemas.microsoft.com/office/powerpoint/2010/main" val="3194202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r>
              <a:rPr lang="en-AU"/>
              <a:t>For those of you new to </a:t>
            </a:r>
            <a:r>
              <a:rPr lang="en-AU" err="1"/>
              <a:t>Powerpoint</a:t>
            </a:r>
            <a:r>
              <a:rPr lang="en-AU"/>
              <a:t> live. A quick familiarisation, We welcome your reactions using the emotion icon at the top right of your screens. Please ask questions in the chat window during the call. We will invite you to come off mute at the end of the call if you would prefer to ask your question out loud.  During the call, please ensure you are on mute, and your video is turned off.</a:t>
            </a:r>
          </a:p>
          <a:p>
            <a:endParaRPr lang="en-AU"/>
          </a:p>
          <a:p>
            <a:r>
              <a:rPr lang="en-AU"/>
              <a:t>All links to sites are available by clicking on the link in the slide or will be posted to the chat window. We recommend you click on all relevant links and then review post call.</a:t>
            </a:r>
          </a:p>
          <a:p>
            <a:endParaRPr lang="en-AU"/>
          </a:p>
          <a:p>
            <a:r>
              <a:rPr lang="en-AU"/>
              <a:t>Calls will be recorded and made available post call, The teams generated recording will not be available external so don’t panic we will make the recording available to you later . </a:t>
            </a:r>
          </a:p>
          <a:p>
            <a:r>
              <a:rPr lang="en-AU"/>
              <a:t>Participation in these calls means that you agree to </a:t>
            </a:r>
            <a:r>
              <a:rPr lang="en-AU" err="1"/>
              <a:t>Microsofts</a:t>
            </a:r>
            <a:r>
              <a:rPr lang="en-AU"/>
              <a:t> terms and conditions for digital meetings a link is available on this slide should you wish to review these. or to test the live link feature</a:t>
            </a:r>
          </a:p>
          <a:p>
            <a:endParaRPr lang="en-AU"/>
          </a:p>
          <a:p>
            <a:r>
              <a:rPr lang="en-AU"/>
              <a:t>Introduce speakers Role and location </a:t>
            </a:r>
          </a:p>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3</a:t>
            </a:fld>
            <a:endParaRPr lang="en-AU"/>
          </a:p>
        </p:txBody>
      </p:sp>
    </p:spTree>
    <p:extLst>
      <p:ext uri="{BB962C8B-B14F-4D97-AF65-F5344CB8AC3E}">
        <p14:creationId xmlns:p14="http://schemas.microsoft.com/office/powerpoint/2010/main" val="2143315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EDE68B3-A1FE-4367-B7EC-594F9F4C4465}" type="slidenum">
              <a:rPr lang="en-AU" smtClean="0"/>
              <a:t>29</a:t>
            </a:fld>
            <a:endParaRPr lang="en-AU"/>
          </a:p>
        </p:txBody>
      </p:sp>
    </p:spTree>
    <p:extLst>
      <p:ext uri="{BB962C8B-B14F-4D97-AF65-F5344CB8AC3E}">
        <p14:creationId xmlns:p14="http://schemas.microsoft.com/office/powerpoint/2010/main" val="4036654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B02B9B-5409-442C-A402-05B958A92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63040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C51593-9580-4FDD-9A43-3AD3280ED2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551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Microsoft Teams Prem  Thank you for your attendance and if you have any questions we will stop recording. Feel free to ask in the chat window.</a:t>
            </a:r>
          </a:p>
          <a:p>
            <a:endParaRPr lang="en-AU"/>
          </a:p>
          <a:p>
            <a:r>
              <a:rPr lang="en-AU"/>
              <a:t>HOW CAN WE HELP?</a:t>
            </a:r>
          </a:p>
        </p:txBody>
      </p:sp>
      <p:sp>
        <p:nvSpPr>
          <p:cNvPr id="4" name="Slide Number Placeholder 3"/>
          <p:cNvSpPr>
            <a:spLocks noGrp="1"/>
          </p:cNvSpPr>
          <p:nvPr>
            <p:ph type="sldNum" sz="quarter" idx="5"/>
          </p:nvPr>
        </p:nvSpPr>
        <p:spPr/>
        <p:txBody>
          <a:bodyPr/>
          <a:lstStyle/>
          <a:p>
            <a:fld id="{EEDE68B3-A1FE-4367-B7EC-594F9F4C4465}" type="slidenum">
              <a:rPr lang="en-AU" smtClean="0"/>
              <a:t>33</a:t>
            </a:fld>
            <a:endParaRPr lang="en-AU"/>
          </a:p>
        </p:txBody>
      </p:sp>
    </p:spTree>
    <p:extLst>
      <p:ext uri="{BB962C8B-B14F-4D97-AF65-F5344CB8AC3E}">
        <p14:creationId xmlns:p14="http://schemas.microsoft.com/office/powerpoint/2010/main" val="306409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First The News. This is the section which is a concise update of relevant information, or opportunities compiled by Dickers subject matter experts. Who attend those early morning calls, wade through endless emails, yammer messages etc so you don’t have to</a:t>
            </a:r>
          </a:p>
        </p:txBody>
      </p:sp>
      <p:sp>
        <p:nvSpPr>
          <p:cNvPr id="4" name="Slide Number Placeholder 3"/>
          <p:cNvSpPr>
            <a:spLocks noGrp="1"/>
          </p:cNvSpPr>
          <p:nvPr>
            <p:ph type="sldNum" sz="quarter" idx="5"/>
          </p:nvPr>
        </p:nvSpPr>
        <p:spPr/>
        <p:txBody>
          <a:bodyPr/>
          <a:lstStyle/>
          <a:p>
            <a:fld id="{EEDE68B3-A1FE-4367-B7EC-594F9F4C4465}" type="slidenum">
              <a:rPr lang="en-AU" smtClean="0"/>
              <a:t>4</a:t>
            </a:fld>
            <a:endParaRPr lang="en-AU"/>
          </a:p>
        </p:txBody>
      </p:sp>
    </p:spTree>
    <p:extLst>
      <p:ext uri="{BB962C8B-B14F-4D97-AF65-F5344CB8AC3E}">
        <p14:creationId xmlns:p14="http://schemas.microsoft.com/office/powerpoint/2010/main" val="232777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NZ Only</a:t>
            </a:r>
          </a:p>
        </p:txBody>
      </p:sp>
      <p:sp>
        <p:nvSpPr>
          <p:cNvPr id="4" name="Slide Number Placeholder 3"/>
          <p:cNvSpPr>
            <a:spLocks noGrp="1"/>
          </p:cNvSpPr>
          <p:nvPr>
            <p:ph type="sldNum" sz="quarter" idx="5"/>
          </p:nvPr>
        </p:nvSpPr>
        <p:spPr/>
        <p:txBody>
          <a:bodyPr/>
          <a:lstStyle/>
          <a:p>
            <a:fld id="{EEDE68B3-A1FE-4367-B7EC-594F9F4C4465}" type="slidenum">
              <a:rPr lang="en-AU" smtClean="0"/>
              <a:t>5</a:t>
            </a:fld>
            <a:endParaRPr lang="en-AU"/>
          </a:p>
        </p:txBody>
      </p:sp>
    </p:spTree>
    <p:extLst>
      <p:ext uri="{BB962C8B-B14F-4D97-AF65-F5344CB8AC3E}">
        <p14:creationId xmlns:p14="http://schemas.microsoft.com/office/powerpoint/2010/main" val="2104300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9</a:t>
            </a:fld>
            <a:endParaRPr lang="en-AU"/>
          </a:p>
        </p:txBody>
      </p:sp>
    </p:spTree>
    <p:extLst>
      <p:ext uri="{BB962C8B-B14F-4D97-AF65-F5344CB8AC3E}">
        <p14:creationId xmlns:p14="http://schemas.microsoft.com/office/powerpoint/2010/main" val="2792190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EDM coming soon </a:t>
            </a:r>
            <a:r>
              <a:rPr lang="en-AU" err="1"/>
              <a:t>aulink</a:t>
            </a:r>
            <a:r>
              <a:rPr lang="en-AU"/>
              <a:t> THURSDAY 4</a:t>
            </a:r>
            <a:r>
              <a:rPr lang="en-AU" baseline="30000"/>
              <a:t>TH</a:t>
            </a:r>
            <a:r>
              <a:rPr lang="en-AU"/>
              <a:t> July</a:t>
            </a:r>
          </a:p>
          <a:p>
            <a:r>
              <a:rPr lang="en-AU"/>
              <a:t>11</a:t>
            </a:r>
            <a:r>
              <a:rPr lang="en-AU" baseline="30000"/>
              <a:t>th</a:t>
            </a:r>
            <a:r>
              <a:rPr lang="en-AU"/>
              <a:t> 18</a:t>
            </a:r>
            <a:r>
              <a:rPr lang="en-AU" baseline="30000"/>
              <a:t>th</a:t>
            </a:r>
            <a:r>
              <a:rPr lang="en-AU"/>
              <a:t> </a:t>
            </a:r>
          </a:p>
        </p:txBody>
      </p:sp>
      <p:sp>
        <p:nvSpPr>
          <p:cNvPr id="4" name="Slide Number Placeholder 3"/>
          <p:cNvSpPr>
            <a:spLocks noGrp="1"/>
          </p:cNvSpPr>
          <p:nvPr>
            <p:ph type="sldNum" sz="quarter" idx="5"/>
          </p:nvPr>
        </p:nvSpPr>
        <p:spPr/>
        <p:txBody>
          <a:bodyPr/>
          <a:lstStyle/>
          <a:p>
            <a:fld id="{EEDE68B3-A1FE-4367-B7EC-594F9F4C4465}" type="slidenum">
              <a:rPr lang="en-AU" smtClean="0"/>
              <a:t>13</a:t>
            </a:fld>
            <a:endParaRPr lang="en-AU"/>
          </a:p>
        </p:txBody>
      </p:sp>
    </p:spTree>
    <p:extLst>
      <p:ext uri="{BB962C8B-B14F-4D97-AF65-F5344CB8AC3E}">
        <p14:creationId xmlns:p14="http://schemas.microsoft.com/office/powerpoint/2010/main" val="123902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NZ ONLY</a:t>
            </a:r>
          </a:p>
        </p:txBody>
      </p:sp>
      <p:sp>
        <p:nvSpPr>
          <p:cNvPr id="4" name="Slide Number Placeholder 3"/>
          <p:cNvSpPr>
            <a:spLocks noGrp="1"/>
          </p:cNvSpPr>
          <p:nvPr>
            <p:ph type="sldNum" sz="quarter" idx="5"/>
          </p:nvPr>
        </p:nvSpPr>
        <p:spPr/>
        <p:txBody>
          <a:bodyPr/>
          <a:lstStyle/>
          <a:p>
            <a:fld id="{EEDE68B3-A1FE-4367-B7EC-594F9F4C4465}" type="slidenum">
              <a:rPr lang="en-AU" smtClean="0"/>
              <a:t>14</a:t>
            </a:fld>
            <a:endParaRPr lang="en-AU"/>
          </a:p>
        </p:txBody>
      </p:sp>
    </p:spTree>
    <p:extLst>
      <p:ext uri="{BB962C8B-B14F-4D97-AF65-F5344CB8AC3E}">
        <p14:creationId xmlns:p14="http://schemas.microsoft.com/office/powerpoint/2010/main" val="409249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16</a:t>
            </a:fld>
            <a:endParaRPr lang="en-AU"/>
          </a:p>
        </p:txBody>
      </p:sp>
    </p:spTree>
    <p:extLst>
      <p:ext uri="{BB962C8B-B14F-4D97-AF65-F5344CB8AC3E}">
        <p14:creationId xmlns:p14="http://schemas.microsoft.com/office/powerpoint/2010/main" val="2709140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501081-E19D-419D-B0AB-F3E6317950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8562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1.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103.jpe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108.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8.xml"/><Relationship Id="rId6" Type="http://schemas.openxmlformats.org/officeDocument/2006/relationships/image" Target="../media/image94.png"/><Relationship Id="rId5" Type="http://schemas.openxmlformats.org/officeDocument/2006/relationships/image" Target="../media/image95.png"/><Relationship Id="rId4" Type="http://schemas.openxmlformats.org/officeDocument/2006/relationships/image" Target="../media/image93.png"/></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9.xml"/><Relationship Id="rId4" Type="http://schemas.openxmlformats.org/officeDocument/2006/relationships/image" Target="../media/image81.emf"/></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Master" Target="../slideMasters/slideMaster9.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7.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7.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Master" Target="../slideMasters/slideMaster9.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48.jpeg"/></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116.jpeg"/><Relationship Id="rId3" Type="http://schemas.microsoft.com/office/2007/relationships/hdphoto" Target="../media/hdphoto6.wdp"/><Relationship Id="rId7" Type="http://schemas.openxmlformats.org/officeDocument/2006/relationships/image" Target="../media/image115.jpeg"/><Relationship Id="rId2" Type="http://schemas.openxmlformats.org/officeDocument/2006/relationships/image" Target="../media/image117.png"/><Relationship Id="rId1" Type="http://schemas.openxmlformats.org/officeDocument/2006/relationships/slideMaster" Target="../slideMasters/slideMaster9.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Layouts/_rels/slideLayout14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7.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37.png"/><Relationship Id="rId1" Type="http://schemas.openxmlformats.org/officeDocument/2006/relationships/slideMaster" Target="../slideMasters/slideMaster9.xml"/><Relationship Id="rId6" Type="http://schemas.microsoft.com/office/2007/relationships/hdphoto" Target="../media/hdphoto9.wdp"/><Relationship Id="rId5" Type="http://schemas.microsoft.com/office/2007/relationships/hdphoto" Target="../media/hdphoto8.wdp"/><Relationship Id="rId4" Type="http://schemas.microsoft.com/office/2007/relationships/hdphoto" Target="../media/hdphoto7.wdp"/></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37.png"/><Relationship Id="rId1" Type="http://schemas.openxmlformats.org/officeDocument/2006/relationships/slideMaster" Target="../slideMasters/slideMaster9.xml"/><Relationship Id="rId6" Type="http://schemas.microsoft.com/office/2007/relationships/hdphoto" Target="../media/hdphoto9.wdp"/><Relationship Id="rId5" Type="http://schemas.microsoft.com/office/2007/relationships/hdphoto" Target="../media/hdphoto8.wdp"/><Relationship Id="rId4" Type="http://schemas.microsoft.com/office/2007/relationships/hdphoto" Target="../media/hdphoto7.wdp"/></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37.png"/><Relationship Id="rId1" Type="http://schemas.openxmlformats.org/officeDocument/2006/relationships/slideMaster" Target="../slideMasters/slideMaster9.xml"/><Relationship Id="rId4" Type="http://schemas.microsoft.com/office/2007/relationships/hdphoto" Target="../media/hdphoto10.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37.png"/><Relationship Id="rId1" Type="http://schemas.openxmlformats.org/officeDocument/2006/relationships/slideMaster" Target="../slideMasters/slideMaster9.xml"/><Relationship Id="rId4" Type="http://schemas.microsoft.com/office/2007/relationships/hdphoto" Target="../media/hdphoto10.wdp"/></Relationships>
</file>

<file path=ppt/slideLayouts/_rels/slideLayout15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17.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9.xml"/><Relationship Id="rId4" Type="http://schemas.openxmlformats.org/officeDocument/2006/relationships/image" Target="../media/image121.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79.jpeg"/><Relationship Id="rId1" Type="http://schemas.openxmlformats.org/officeDocument/2006/relationships/slideMaster" Target="../slideMasters/slideMaster10.xml"/><Relationship Id="rId6" Type="http://schemas.openxmlformats.org/officeDocument/2006/relationships/image" Target="../media/image107.png"/><Relationship Id="rId5" Type="http://schemas.openxmlformats.org/officeDocument/2006/relationships/image" Target="../media/image81.emf"/><Relationship Id="rId4" Type="http://schemas.microsoft.com/office/2007/relationships/hdphoto" Target="../media/hdphoto12.wdp"/></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3.jpeg"/><Relationship Id="rId1" Type="http://schemas.openxmlformats.org/officeDocument/2006/relationships/slideMaster" Target="../slideMasters/slideMaster10.xml"/><Relationship Id="rId4" Type="http://schemas.openxmlformats.org/officeDocument/2006/relationships/image" Target="../media/image123.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5.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5.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86.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Master" Target="../slideMasters/slideMaster10.xml"/><Relationship Id="rId4" Type="http://schemas.microsoft.com/office/2007/relationships/hdphoto" Target="../media/hdphoto4.wdp"/></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7.pn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1.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1.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1.png"/><Relationship Id="rId1" Type="http://schemas.openxmlformats.org/officeDocument/2006/relationships/slideMaster" Target="../slideMasters/slideMaster10.xml"/><Relationship Id="rId5" Type="http://schemas.microsoft.com/office/2007/relationships/hdphoto" Target="../media/hdphoto13.wdp"/><Relationship Id="rId4" Type="http://schemas.openxmlformats.org/officeDocument/2006/relationships/image" Target="../media/image117.png"/></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8.pn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17.png"/><Relationship Id="rId1" Type="http://schemas.openxmlformats.org/officeDocument/2006/relationships/slideMaster" Target="../slideMasters/slideMaster10.xml"/><Relationship Id="rId5" Type="http://schemas.microsoft.com/office/2007/relationships/hdphoto" Target="../media/hdphoto15.wdp"/><Relationship Id="rId4" Type="http://schemas.openxmlformats.org/officeDocument/2006/relationships/image" Target="../media/image130.png"/></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2.jpeg"/><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5.jpeg"/><Relationship Id="rId1" Type="http://schemas.openxmlformats.org/officeDocument/2006/relationships/slideMaster" Target="../slideMasters/slideMaster11.xml"/><Relationship Id="rId4" Type="http://schemas.openxmlformats.org/officeDocument/2006/relationships/image" Target="../media/image134.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5.jpeg"/><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11.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Master" Target="../slideMasters/slideMaster11.xml"/><Relationship Id="rId5" Type="http://schemas.openxmlformats.org/officeDocument/2006/relationships/image" Target="../media/image139.jpeg"/><Relationship Id="rId4" Type="http://schemas.openxmlformats.org/officeDocument/2006/relationships/image" Target="../media/image138.jpe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Master" Target="../slideMasters/slideMaster11.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48.jpe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Master" Target="../slideMasters/slideMaster11.xml"/><Relationship Id="rId5" Type="http://schemas.openxmlformats.org/officeDocument/2006/relationships/image" Target="../media/image139.jpeg"/><Relationship Id="rId4" Type="http://schemas.openxmlformats.org/officeDocument/2006/relationships/image" Target="../media/image138.jpe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Master" Target="../slideMasters/slideMaster11.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48.jpeg"/></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Master" Target="../slideMasters/slideMaster1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Master" Target="../slideMasters/slideMaster11.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Master" Target="../slideMasters/slideMaster1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emf"/><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8.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5.xml"/><Relationship Id="rId5" Type="http://schemas.openxmlformats.org/officeDocument/2006/relationships/image" Target="../media/image52.jpeg"/><Relationship Id="rId4" Type="http://schemas.openxmlformats.org/officeDocument/2006/relationships/image" Target="../media/image51.jpe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0.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5.xml"/><Relationship Id="rId4" Type="http://schemas.openxmlformats.org/officeDocument/2006/relationships/image" Target="../media/image57.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5.xml"/><Relationship Id="rId5" Type="http://schemas.openxmlformats.org/officeDocument/2006/relationships/image" Target="../media/image61.jpeg"/><Relationship Id="rId4" Type="http://schemas.openxmlformats.org/officeDocument/2006/relationships/image" Target="../media/image60.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Master" Target="../slideMasters/slideMaster5.xml"/><Relationship Id="rId4" Type="http://schemas.openxmlformats.org/officeDocument/2006/relationships/image" Target="../media/image69.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Master" Target="../slideMasters/slideMaster5.xml"/><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5.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svg"/><Relationship Id="rId14" Type="http://schemas.openxmlformats.org/officeDocument/2006/relationships/image" Target="../media/image2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svg"/><Relationship Id="rId7" Type="http://schemas.openxmlformats.org/officeDocument/2006/relationships/image" Target="../media/image15.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8.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Master" Target="../slideMasters/slideMaster7.xml"/><Relationship Id="rId6" Type="http://schemas.openxmlformats.org/officeDocument/2006/relationships/image" Target="../media/image82.png"/><Relationship Id="rId5" Type="http://schemas.openxmlformats.org/officeDocument/2006/relationships/image" Target="../media/image81.emf"/><Relationship Id="rId4" Type="http://schemas.microsoft.com/office/2007/relationships/hdphoto" Target="../media/hdphoto3.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3.jpeg"/><Relationship Id="rId1" Type="http://schemas.openxmlformats.org/officeDocument/2006/relationships/slideMaster" Target="../slideMasters/slideMaster7.xml"/><Relationship Id="rId4" Type="http://schemas.openxmlformats.org/officeDocument/2006/relationships/image" Target="../media/image84.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5.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Master" Target="../slideMasters/slideMaster7.xml"/><Relationship Id="rId4" Type="http://schemas.microsoft.com/office/2007/relationships/hdphoto" Target="../media/hdphoto4.wdp"/></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7.xml"/><Relationship Id="rId5" Type="http://schemas.openxmlformats.org/officeDocument/2006/relationships/image" Target="../media/image94.png"/><Relationship Id="rId4" Type="http://schemas.openxmlformats.org/officeDocument/2006/relationships/image" Target="../media/image9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2.png"/><Relationship Id="rId1" Type="http://schemas.openxmlformats.org/officeDocument/2006/relationships/slideMaster" Target="../slideMasters/slideMaster7.xml"/><Relationship Id="rId6" Type="http://schemas.openxmlformats.org/officeDocument/2006/relationships/image" Target="../media/image94.png"/><Relationship Id="rId5" Type="http://schemas.openxmlformats.org/officeDocument/2006/relationships/image" Target="../media/image95.png"/><Relationship Id="rId4" Type="http://schemas.openxmlformats.org/officeDocument/2006/relationships/image" Target="../media/image9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room with people sitting at tables&#10;&#10;Description automatically generated">
            <a:extLst>
              <a:ext uri="{FF2B5EF4-FFF2-40B4-BE49-F238E27FC236}">
                <a16:creationId xmlns:a16="http://schemas.microsoft.com/office/drawing/2014/main" id="{7805FF50-A919-E01B-5D74-B2D5C9502F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216" t="24312"/>
          <a:stretch/>
        </p:blipFill>
        <p:spPr>
          <a:xfrm>
            <a:off x="0" y="0"/>
            <a:ext cx="12192000" cy="6858000"/>
          </a:xfrm>
          <a:prstGeom prst="rect">
            <a:avLst/>
          </a:prstGeom>
        </p:spPr>
      </p:pic>
      <p:pic>
        <p:nvPicPr>
          <p:cNvPr id="21" name="Graphic 20">
            <a:extLst>
              <a:ext uri="{FF2B5EF4-FFF2-40B4-BE49-F238E27FC236}">
                <a16:creationId xmlns:a16="http://schemas.microsoft.com/office/drawing/2014/main" id="{8B04B4FE-CA1C-C290-5E91-5C1C171F31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3023669" cy="6858000"/>
          </a:xfrm>
          <a:prstGeom prst="rect">
            <a:avLst/>
          </a:prstGeom>
        </p:spPr>
      </p:pic>
      <p:sp>
        <p:nvSpPr>
          <p:cNvPr id="14" name="Title 1">
            <a:extLst>
              <a:ext uri="{FF2B5EF4-FFF2-40B4-BE49-F238E27FC236}">
                <a16:creationId xmlns:a16="http://schemas.microsoft.com/office/drawing/2014/main" id="{670C87BE-8098-3AA6-52DF-862623B0178F}"/>
              </a:ext>
            </a:extLst>
          </p:cNvPr>
          <p:cNvSpPr>
            <a:spLocks noGrp="1"/>
          </p:cNvSpPr>
          <p:nvPr>
            <p:ph type="title" hasCustomPrompt="1"/>
          </p:nvPr>
        </p:nvSpPr>
        <p:spPr>
          <a:xfrm>
            <a:off x="512209" y="3238296"/>
            <a:ext cx="6789929" cy="1740759"/>
          </a:xfrm>
          <a:prstGeom prst="rect">
            <a:avLst/>
          </a:prstGeom>
        </p:spPr>
        <p:txBody>
          <a:bodyPr/>
          <a:lstStyle>
            <a:lvl1pPr>
              <a:lnSpc>
                <a:spcPct val="100000"/>
              </a:lnSpc>
              <a:defRPr sz="5400">
                <a:solidFill>
                  <a:schemeClr val="bg1"/>
                </a:solidFill>
                <a:latin typeface="Montserrat Black" panose="00000A00000000000000" pitchFamily="2" charset="0"/>
              </a:defRPr>
            </a:lvl1pPr>
          </a:lstStyle>
          <a:p>
            <a:r>
              <a:rPr lang="en-US"/>
              <a:t>Dicker Data </a:t>
            </a:r>
            <a:br>
              <a:rPr lang="en-US"/>
            </a:br>
            <a:r>
              <a:rPr lang="en-US"/>
              <a:t>OnPoint Webinar</a:t>
            </a:r>
            <a:endParaRPr lang="en-AU"/>
          </a:p>
        </p:txBody>
      </p:sp>
      <p:pic>
        <p:nvPicPr>
          <p:cNvPr id="17" name="Graphic 16">
            <a:extLst>
              <a:ext uri="{FF2B5EF4-FFF2-40B4-BE49-F238E27FC236}">
                <a16:creationId xmlns:a16="http://schemas.microsoft.com/office/drawing/2014/main" id="{446FB2CC-124C-C83B-81D3-5331672D3C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0474" y="2246811"/>
            <a:ext cx="3051401" cy="516391"/>
          </a:xfrm>
          <a:prstGeom prst="rect">
            <a:avLst/>
          </a:prstGeom>
        </p:spPr>
      </p:pic>
      <p:pic>
        <p:nvPicPr>
          <p:cNvPr id="18" name="Graphic 17">
            <a:extLst>
              <a:ext uri="{FF2B5EF4-FFF2-40B4-BE49-F238E27FC236}">
                <a16:creationId xmlns:a16="http://schemas.microsoft.com/office/drawing/2014/main" id="{B40474A6-BA3C-DB51-86C0-1F34632FFCD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52026" y="4979055"/>
            <a:ext cx="10447802" cy="63868"/>
          </a:xfrm>
          <a:prstGeom prst="rect">
            <a:avLst/>
          </a:prstGeom>
        </p:spPr>
      </p:pic>
      <p:pic>
        <p:nvPicPr>
          <p:cNvPr id="23" name="Graphic 22">
            <a:extLst>
              <a:ext uri="{FF2B5EF4-FFF2-40B4-BE49-F238E27FC236}">
                <a16:creationId xmlns:a16="http://schemas.microsoft.com/office/drawing/2014/main" id="{E0E0E9A8-866D-075D-E985-6981ADAA9EA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274629" y="420393"/>
            <a:ext cx="2442754" cy="275642"/>
          </a:xfrm>
          <a:prstGeom prst="rect">
            <a:avLst/>
          </a:prstGeom>
        </p:spPr>
      </p:pic>
    </p:spTree>
    <p:extLst>
      <p:ext uri="{BB962C8B-B14F-4D97-AF65-F5344CB8AC3E}">
        <p14:creationId xmlns:p14="http://schemas.microsoft.com/office/powerpoint/2010/main" val="311303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4" name="Content Placeholder 8">
            <a:extLst>
              <a:ext uri="{FF2B5EF4-FFF2-40B4-BE49-F238E27FC236}">
                <a16:creationId xmlns:a16="http://schemas.microsoft.com/office/drawing/2014/main" id="{EDDD2CE4-8F61-FDD2-E395-BEABD3483BF5}"/>
              </a:ext>
            </a:extLst>
          </p:cNvPr>
          <p:cNvSpPr>
            <a:spLocks noGrp="1"/>
          </p:cNvSpPr>
          <p:nvPr>
            <p:ph sz="quarter" idx="10"/>
          </p:nvPr>
        </p:nvSpPr>
        <p:spPr>
          <a:xfrm rot="5400000">
            <a:off x="365182" y="2964693"/>
            <a:ext cx="3707132" cy="2067805"/>
          </a:xfrm>
          <a:prstGeom prst="roundRect">
            <a:avLst/>
          </a:prstGeom>
          <a:ln w="28575">
            <a:solidFill>
              <a:srgbClr val="ED5225"/>
            </a:solidFill>
          </a:ln>
        </p:spPr>
        <p:txBody>
          <a:bodyPr/>
          <a:lstStyle>
            <a:lvl1pPr marL="0" indent="0">
              <a:buFontTx/>
              <a:buNone/>
              <a:defRPr/>
            </a:lvl1pPr>
          </a:lstStyle>
          <a:p>
            <a:pPr lvl="0"/>
            <a:endParaRPr lang="en-AU"/>
          </a:p>
        </p:txBody>
      </p:sp>
      <p:sp>
        <p:nvSpPr>
          <p:cNvPr id="15" name="Content Placeholder 8">
            <a:extLst>
              <a:ext uri="{FF2B5EF4-FFF2-40B4-BE49-F238E27FC236}">
                <a16:creationId xmlns:a16="http://schemas.microsoft.com/office/drawing/2014/main" id="{5360A001-57DF-B215-5DBC-BF3010842204}"/>
              </a:ext>
            </a:extLst>
          </p:cNvPr>
          <p:cNvSpPr>
            <a:spLocks noGrp="1"/>
          </p:cNvSpPr>
          <p:nvPr>
            <p:ph sz="quarter" idx="11"/>
          </p:nvPr>
        </p:nvSpPr>
        <p:spPr>
          <a:xfrm rot="5400000">
            <a:off x="8119687" y="2938628"/>
            <a:ext cx="3707132" cy="2067805"/>
          </a:xfrm>
          <a:prstGeom prst="roundRect">
            <a:avLst/>
          </a:prstGeom>
          <a:ln w="28575">
            <a:solidFill>
              <a:srgbClr val="289ED8"/>
            </a:solidFill>
          </a:ln>
        </p:spPr>
        <p:txBody>
          <a:bodyPr/>
          <a:lstStyle>
            <a:lvl1pPr marL="0" indent="0">
              <a:buFontTx/>
              <a:buNone/>
              <a:defRPr/>
            </a:lvl1pPr>
          </a:lstStyle>
          <a:p>
            <a:pPr lvl="0"/>
            <a:endParaRPr lang="en-AU"/>
          </a:p>
        </p:txBody>
      </p:sp>
      <p:sp>
        <p:nvSpPr>
          <p:cNvPr id="16" name="Content Placeholder 2">
            <a:extLst>
              <a:ext uri="{FF2B5EF4-FFF2-40B4-BE49-F238E27FC236}">
                <a16:creationId xmlns:a16="http://schemas.microsoft.com/office/drawing/2014/main" id="{CF0FCA5E-07D4-965A-C405-CEA6D0E0084F}"/>
              </a:ext>
            </a:extLst>
          </p:cNvPr>
          <p:cNvSpPr>
            <a:spLocks noGrp="1"/>
          </p:cNvSpPr>
          <p:nvPr>
            <p:ph idx="31" hasCustomPrompt="1"/>
          </p:nvPr>
        </p:nvSpPr>
        <p:spPr>
          <a:xfrm>
            <a:off x="3610277" y="2651759"/>
            <a:ext cx="1867412"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772F6696-6BD0-A7FC-AB09-B1DB689DC0DD}"/>
              </a:ext>
            </a:extLst>
          </p:cNvPr>
          <p:cNvSpPr>
            <a:spLocks noGrp="1"/>
          </p:cNvSpPr>
          <p:nvPr>
            <p:ph idx="32" hasCustomPrompt="1"/>
          </p:nvPr>
        </p:nvSpPr>
        <p:spPr>
          <a:xfrm>
            <a:off x="6714309" y="2651759"/>
            <a:ext cx="1867414"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8" name="Content Placeholder 2">
            <a:extLst>
              <a:ext uri="{FF2B5EF4-FFF2-40B4-BE49-F238E27FC236}">
                <a16:creationId xmlns:a16="http://schemas.microsoft.com/office/drawing/2014/main" id="{508FA9DB-2CCB-C5CC-F4C9-67027A976C25}"/>
              </a:ext>
            </a:extLst>
          </p:cNvPr>
          <p:cNvSpPr>
            <a:spLocks noGrp="1"/>
          </p:cNvSpPr>
          <p:nvPr>
            <p:ph idx="28" hasCustomPrompt="1"/>
          </p:nvPr>
        </p:nvSpPr>
        <p:spPr>
          <a:xfrm>
            <a:off x="3610276" y="2118963"/>
            <a:ext cx="1867411"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0" name="Content Placeholder 2">
            <a:extLst>
              <a:ext uri="{FF2B5EF4-FFF2-40B4-BE49-F238E27FC236}">
                <a16:creationId xmlns:a16="http://schemas.microsoft.com/office/drawing/2014/main" id="{2A2CCC93-B20F-D07E-BB32-03BD7F9B141E}"/>
              </a:ext>
            </a:extLst>
          </p:cNvPr>
          <p:cNvSpPr>
            <a:spLocks noGrp="1"/>
          </p:cNvSpPr>
          <p:nvPr>
            <p:ph idx="33" hasCustomPrompt="1"/>
          </p:nvPr>
        </p:nvSpPr>
        <p:spPr>
          <a:xfrm>
            <a:off x="6714309" y="2117389"/>
            <a:ext cx="1867414"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23" name="Straight Connector 22">
            <a:extLst>
              <a:ext uri="{FF2B5EF4-FFF2-40B4-BE49-F238E27FC236}">
                <a16:creationId xmlns:a16="http://schemas.microsoft.com/office/drawing/2014/main" id="{85AAAE2A-7FEA-7E2F-5612-AFE26FE47E8E}"/>
              </a:ext>
            </a:extLst>
          </p:cNvPr>
          <p:cNvCxnSpPr/>
          <p:nvPr userDrawn="1"/>
        </p:nvCxnSpPr>
        <p:spPr>
          <a:xfrm>
            <a:off x="6096000" y="2117389"/>
            <a:ext cx="0" cy="370870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1061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9087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9681498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42388715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73991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0915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r>
              <a:rPr lang="en-US"/>
              <a:t>Journey to Copilot</a:t>
            </a:r>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87975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r>
              <a:rPr lang="en-US"/>
              <a:t>Journey to Copilot</a:t>
            </a:r>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336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393700" y="250825"/>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r>
              <a:rPr lang="en-US"/>
              <a:t>Journey to Copilot</a:t>
            </a:r>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92178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Only" preserve="1">
  <p:cSld name="Title Only_N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C2C4-9465-E7E0-7BE9-86A26DFC42F2}"/>
              </a:ext>
            </a:extLst>
          </p:cNvPr>
          <p:cNvSpPr>
            <a:spLocks noGrp="1"/>
          </p:cNvSpPr>
          <p:nvPr>
            <p:ph type="title"/>
          </p:nvPr>
        </p:nvSpPr>
        <p:spPr>
          <a:xfrm>
            <a:off x="500856" y="951639"/>
            <a:ext cx="5595144" cy="802903"/>
          </a:xfrm>
        </p:spPr>
        <p:txBody>
          <a:bodyPr vert="horz" lIns="0" tIns="45720" rIns="0" bIns="45720" rtlCol="0" anchor="t">
            <a:noAutofit/>
          </a:bodyPr>
          <a:lstStyle>
            <a:lvl1pPr>
              <a:defRPr lang="en-US" sz="2800" dirty="0">
                <a:latin typeface="+mj-lt"/>
              </a:defRPr>
            </a:lvl1pPr>
          </a:lstStyle>
          <a:p>
            <a:pPr marL="0" lvl="0">
              <a:spcBef>
                <a:spcPts val="1200"/>
              </a:spcBef>
              <a:spcAft>
                <a:spcPts val="600"/>
              </a:spcAft>
            </a:pPr>
            <a:r>
              <a:rPr lang="en-US"/>
              <a:t>Click to edit Master title style</a:t>
            </a:r>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70633"/>
      </p:ext>
    </p:extLst>
  </p:cSld>
  <p:clrMapOvr>
    <a:masterClrMapping/>
  </p:clrMapOvr>
  <p:extLst>
    <p:ext uri="{DCECCB84-F9BA-43D5-87BE-67443E8EF086}">
      <p15:sldGuideLst xmlns:p15="http://schemas.microsoft.com/office/powerpoint/2012/main">
        <p15:guide id="1" orient="horz" pos="132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r>
              <a:rPr lang="en-US"/>
              <a:t>Journey to Copilot</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1980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1044157" y="1690688"/>
            <a:ext cx="5722404" cy="4370573"/>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Tree>
    <p:extLst>
      <p:ext uri="{BB962C8B-B14F-4D97-AF65-F5344CB8AC3E}">
        <p14:creationId xmlns:p14="http://schemas.microsoft.com/office/powerpoint/2010/main" val="22635652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r>
              <a:rPr lang="en-US"/>
              <a:t>Journey to Copilot</a:t>
            </a:r>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5806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r>
              <a:rPr lang="en-US"/>
              <a:t>Journey to Copilot</a:t>
            </a:r>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22531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2388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77208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26343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87333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9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711460321"/>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pic>
        <p:nvPicPr>
          <p:cNvPr id="6" name="Picture 5" descr="A close-up of a white board&#10;&#10;Description automatically generated">
            <a:extLst>
              <a:ext uri="{FF2B5EF4-FFF2-40B4-BE49-F238E27FC236}">
                <a16:creationId xmlns:a16="http://schemas.microsoft.com/office/drawing/2014/main" id="{6E646153-32F9-AB0C-1204-90B32B4BF30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73" r="473" b="1774"/>
          <a:stretch/>
        </p:blipFill>
        <p:spPr>
          <a:xfrm>
            <a:off x="0" y="0"/>
            <a:ext cx="12192000" cy="6858000"/>
          </a:xfrm>
          <a:prstGeom prst="rect">
            <a:avLst/>
          </a:prstGeom>
        </p:spPr>
      </p:pic>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1939451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ssess_Detail Layout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6CCC1-C938-23FB-3A1E-5B443A95B036}"/>
              </a:ext>
            </a:extLst>
          </p:cNvPr>
          <p:cNvSpPr>
            <a:spLocks noGrp="1"/>
          </p:cNvSpPr>
          <p:nvPr>
            <p:ph type="title"/>
          </p:nvPr>
        </p:nvSpPr>
        <p:spPr>
          <a:xfrm>
            <a:off x="549274" y="508007"/>
            <a:ext cx="10058400" cy="340362"/>
          </a:xfrm>
        </p:spPr>
        <p:txBody>
          <a:bodyPr/>
          <a:lstStyle>
            <a:lvl1pPr algn="l" defTabSz="914400" rtl="0" eaLnBrk="1" latinLnBrk="0" hangingPunct="1">
              <a:lnSpc>
                <a:spcPct val="90000"/>
              </a:lnSpc>
              <a:spcBef>
                <a:spcPct val="0"/>
              </a:spcBef>
              <a:buNone/>
              <a:defRPr lang="en-US" sz="2600" kern="1200" spc="-50" baseline="0" dirty="0">
                <a:solidFill>
                  <a:schemeClr val="tx1"/>
                </a:solidFill>
                <a:latin typeface="+mj-lt"/>
                <a:ea typeface="+mj-ea"/>
                <a:cs typeface="+mj-cs"/>
              </a:defRPr>
            </a:lvl1pPr>
          </a:lstStyle>
          <a:p>
            <a:r>
              <a:rPr lang="en-US"/>
              <a:t>Click to edit Master title style</a:t>
            </a:r>
          </a:p>
        </p:txBody>
      </p:sp>
      <p:sp>
        <p:nvSpPr>
          <p:cNvPr id="3" name="Footer Placeholder 2">
            <a:extLst>
              <a:ext uri="{FF2B5EF4-FFF2-40B4-BE49-F238E27FC236}">
                <a16:creationId xmlns:a16="http://schemas.microsoft.com/office/drawing/2014/main" id="{5D0C276F-9505-2692-C5F8-3C70ACAFCA1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rPr>
              <a:t>Journey to Copilot</a:t>
            </a:r>
          </a:p>
        </p:txBody>
      </p:sp>
      <p:sp>
        <p:nvSpPr>
          <p:cNvPr id="4" name="Slide Number Placeholder 3">
            <a:extLst>
              <a:ext uri="{FF2B5EF4-FFF2-40B4-BE49-F238E27FC236}">
                <a16:creationId xmlns:a16="http://schemas.microsoft.com/office/drawing/2014/main" id="{C950F4E5-2E15-05E2-2A39-1C3950D8D80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7CA0B0-04EF-433A-8113-67BC344D39D3}" type="slidenum">
              <a:rPr kumimoji="0" lang="en-US" sz="1000" b="0" i="0" u="none" strike="noStrike" kern="1200" cap="none" spc="0" normalizeH="0" baseline="0" noProof="0" smtClean="0">
                <a:ln>
                  <a:noFill/>
                </a:ln>
                <a:solidFill>
                  <a:prstClr val="black">
                    <a:lumMod val="50000"/>
                    <a:lumOff val="50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lumMod val="50000"/>
                  <a:lumOff val="50000"/>
                </a:prstClr>
              </a:solidFill>
              <a:effectLst/>
              <a:uLnTx/>
              <a:uFillTx/>
              <a:latin typeface="Segoe UI"/>
              <a:ea typeface="+mn-ea"/>
              <a:cs typeface="+mn-cs"/>
            </a:endParaRPr>
          </a:p>
        </p:txBody>
      </p:sp>
      <p:sp>
        <p:nvSpPr>
          <p:cNvPr id="21" name="Text Placeholder 5">
            <a:extLst>
              <a:ext uri="{FF2B5EF4-FFF2-40B4-BE49-F238E27FC236}">
                <a16:creationId xmlns:a16="http://schemas.microsoft.com/office/drawing/2014/main" id="{5EF3BD5D-AB42-63F1-048C-CC6A96E2E947}"/>
              </a:ext>
            </a:extLst>
          </p:cNvPr>
          <p:cNvSpPr>
            <a:spLocks noGrp="1"/>
          </p:cNvSpPr>
          <p:nvPr>
            <p:ph type="body" sz="quarter" idx="25"/>
          </p:nvPr>
        </p:nvSpPr>
        <p:spPr>
          <a:xfrm>
            <a:off x="549274" y="933013"/>
            <a:ext cx="10058400" cy="520057"/>
          </a:xfrm>
        </p:spPr>
        <p:txBody>
          <a:bodyPr/>
          <a:lstStyle>
            <a:lvl1pPr>
              <a:spcBef>
                <a:spcPts val="600"/>
              </a:spcBef>
              <a:spcAft>
                <a:spcPts val="300"/>
              </a:spcAft>
              <a:defRPr sz="1600"/>
            </a:lvl1pPr>
            <a:lvl2pPr>
              <a:spcAft>
                <a:spcPts val="300"/>
              </a:spcAft>
              <a:defRPr sz="1600" spc="0" baseline="0">
                <a:gradFill>
                  <a:gsLst>
                    <a:gs pos="6000">
                      <a:srgbClr val="14B1FF"/>
                    </a:gs>
                    <a:gs pos="100000">
                      <a:srgbClr val="2976DB"/>
                    </a:gs>
                  </a:gsLst>
                  <a:lin ang="0" scaled="0"/>
                </a:gradFill>
              </a:defRPr>
            </a:lvl2pPr>
            <a:lvl3pPr>
              <a:spcBef>
                <a:spcPts val="300"/>
              </a:spcBef>
              <a:spcAft>
                <a:spcPts val="300"/>
              </a:spcAft>
              <a:defRPr sz="1000"/>
            </a:lvl3pPr>
            <a:lvl4pPr>
              <a:spcAft>
                <a:spcPts val="300"/>
              </a:spcAft>
              <a:defRPr sz="1000"/>
            </a:lvl4pPr>
            <a:lvl5pP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9AD98987-F6E6-1404-C67F-9E4DD6984CD0}"/>
              </a:ext>
            </a:extLst>
          </p:cNvPr>
          <p:cNvSpPr/>
          <p:nvPr userDrawn="1"/>
        </p:nvSpPr>
        <p:spPr>
          <a:xfrm>
            <a:off x="0" y="6718300"/>
            <a:ext cx="12192000" cy="137160"/>
          </a:xfrm>
          <a:prstGeom prst="rect">
            <a:avLst/>
          </a:prstGeom>
          <a:gradFill>
            <a:gsLst>
              <a:gs pos="6000">
                <a:srgbClr val="14B1FF"/>
              </a:gs>
              <a:gs pos="100000">
                <a:srgbClr val="2976DB"/>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9" name="Text Placeholder 18">
            <a:extLst>
              <a:ext uri="{FF2B5EF4-FFF2-40B4-BE49-F238E27FC236}">
                <a16:creationId xmlns:a16="http://schemas.microsoft.com/office/drawing/2014/main" id="{E32F2129-7D28-A1C9-4708-25C6D14488B7}"/>
              </a:ext>
            </a:extLst>
          </p:cNvPr>
          <p:cNvSpPr>
            <a:spLocks noGrp="1"/>
          </p:cNvSpPr>
          <p:nvPr>
            <p:ph type="body" sz="quarter" idx="28"/>
          </p:nvPr>
        </p:nvSpPr>
        <p:spPr>
          <a:xfrm>
            <a:off x="549274" y="1638300"/>
            <a:ext cx="5480051"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C91EA321-E456-E577-9A5D-4FA1A6E3B5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34039" y="548639"/>
            <a:ext cx="954723" cy="954723"/>
          </a:xfrm>
          <a:prstGeom prst="rect">
            <a:avLst/>
          </a:prstGeom>
        </p:spPr>
      </p:pic>
    </p:spTree>
    <p:extLst>
      <p:ext uri="{BB962C8B-B14F-4D97-AF65-F5344CB8AC3E}">
        <p14:creationId xmlns:p14="http://schemas.microsoft.com/office/powerpoint/2010/main" val="24835877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31145681"/>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and Image w/ 3 point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2351957" y="2063321"/>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 name="Content Placeholder 2">
            <a:extLst>
              <a:ext uri="{FF2B5EF4-FFF2-40B4-BE49-F238E27FC236}">
                <a16:creationId xmlns:a16="http://schemas.microsoft.com/office/drawing/2014/main" id="{93B2C77A-BC6B-748B-0D8B-B13F3BD636D8}"/>
              </a:ext>
            </a:extLst>
          </p:cNvPr>
          <p:cNvSpPr>
            <a:spLocks noGrp="1"/>
          </p:cNvSpPr>
          <p:nvPr>
            <p:ph idx="27" hasCustomPrompt="1"/>
          </p:nvPr>
        </p:nvSpPr>
        <p:spPr>
          <a:xfrm>
            <a:off x="1142600" y="2063320"/>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4" name="Content Placeholder 2">
            <a:extLst>
              <a:ext uri="{FF2B5EF4-FFF2-40B4-BE49-F238E27FC236}">
                <a16:creationId xmlns:a16="http://schemas.microsoft.com/office/drawing/2014/main" id="{7B0F5308-3676-7B28-6E38-08202B4302EB}"/>
              </a:ext>
            </a:extLst>
          </p:cNvPr>
          <p:cNvSpPr>
            <a:spLocks noGrp="1"/>
          </p:cNvSpPr>
          <p:nvPr>
            <p:ph idx="28" hasCustomPrompt="1"/>
          </p:nvPr>
        </p:nvSpPr>
        <p:spPr>
          <a:xfrm>
            <a:off x="2351957" y="3388463"/>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91B0FCC-A8A9-7CD4-DD0A-B5AB406A5863}"/>
              </a:ext>
            </a:extLst>
          </p:cNvPr>
          <p:cNvSpPr>
            <a:spLocks noGrp="1"/>
          </p:cNvSpPr>
          <p:nvPr>
            <p:ph idx="29" hasCustomPrompt="1"/>
          </p:nvPr>
        </p:nvSpPr>
        <p:spPr>
          <a:xfrm>
            <a:off x="1142600" y="3388462"/>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7" name="Content Placeholder 2">
            <a:extLst>
              <a:ext uri="{FF2B5EF4-FFF2-40B4-BE49-F238E27FC236}">
                <a16:creationId xmlns:a16="http://schemas.microsoft.com/office/drawing/2014/main" id="{7BC0F928-F167-9891-8DE9-5A9F7ACA05CF}"/>
              </a:ext>
            </a:extLst>
          </p:cNvPr>
          <p:cNvSpPr>
            <a:spLocks noGrp="1"/>
          </p:cNvSpPr>
          <p:nvPr>
            <p:ph idx="30" hasCustomPrompt="1"/>
          </p:nvPr>
        </p:nvSpPr>
        <p:spPr>
          <a:xfrm>
            <a:off x="2375716" y="4740810"/>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9" name="Content Placeholder 2">
            <a:extLst>
              <a:ext uri="{FF2B5EF4-FFF2-40B4-BE49-F238E27FC236}">
                <a16:creationId xmlns:a16="http://schemas.microsoft.com/office/drawing/2014/main" id="{E57BE6C7-4F54-69B8-E089-D938F8B71774}"/>
              </a:ext>
            </a:extLst>
          </p:cNvPr>
          <p:cNvSpPr>
            <a:spLocks noGrp="1"/>
          </p:cNvSpPr>
          <p:nvPr>
            <p:ph idx="31" hasCustomPrompt="1"/>
          </p:nvPr>
        </p:nvSpPr>
        <p:spPr>
          <a:xfrm>
            <a:off x="1166359" y="4740809"/>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Tree>
    <p:extLst>
      <p:ext uri="{BB962C8B-B14F-4D97-AF65-F5344CB8AC3E}">
        <p14:creationId xmlns:p14="http://schemas.microsoft.com/office/powerpoint/2010/main" val="34660263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cSld name="Title and Content - rebuil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baseline="0">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49274" y="1638301"/>
            <a:ext cx="11093451" cy="4603750"/>
          </a:xfr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361D7DC-9D69-D3C0-A342-7E96CE282816}"/>
              </a:ext>
            </a:extLst>
          </p:cNvPr>
          <p:cNvSpPr>
            <a:spLocks noGrp="1"/>
          </p:cNvSpPr>
          <p:nvPr>
            <p:ph type="sldNum" sz="quarter" idx="12"/>
          </p:nvPr>
        </p:nvSpPr>
        <p:spPr/>
        <p:txBody>
          <a:bodyPr/>
          <a:lstStyle/>
          <a:p>
            <a:fld id="{DC48A51A-34A3-4597-969C-A01C1BAEFC32}" type="slidenum">
              <a:rPr lang="en-US" smtClean="0"/>
              <a:t>‹#›</a:t>
            </a:fld>
            <a:endParaRPr lang="en-US"/>
          </a:p>
        </p:txBody>
      </p:sp>
    </p:spTree>
    <p:extLst>
      <p:ext uri="{BB962C8B-B14F-4D97-AF65-F5344CB8AC3E}">
        <p14:creationId xmlns:p14="http://schemas.microsoft.com/office/powerpoint/2010/main" val="439932667"/>
      </p:ext>
    </p:extLst>
  </p:cSld>
  <p:clrMapOvr>
    <a:masterClrMapping/>
  </p:clrMapOvr>
  <p:transition>
    <p:fade/>
  </p:transition>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Prepare_Section slide with rubric">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843180-EEDE-05CF-BFBF-286942BBB6C4}"/>
              </a:ext>
            </a:extLst>
          </p:cNvPr>
          <p:cNvSpPr/>
          <p:nvPr userDrawn="1"/>
        </p:nvSpPr>
        <p:spPr>
          <a:xfrm>
            <a:off x="0" y="0"/>
            <a:ext cx="12192000" cy="6858000"/>
          </a:xfrm>
          <a:prstGeom prst="rect">
            <a:avLst/>
          </a:prstGeom>
          <a:gradFill>
            <a:gsLst>
              <a:gs pos="100000">
                <a:schemeClr val="accent5"/>
              </a:gs>
              <a:gs pos="0">
                <a:srgbClr val="B791F7"/>
              </a:gs>
              <a:gs pos="30000">
                <a:srgbClr val="6462E4">
                  <a:lumMod val="100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8FE305BE-18A1-0942-6062-8821EF9E869A}"/>
              </a:ext>
            </a:extLst>
          </p:cNvPr>
          <p:cNvSpPr>
            <a:spLocks noGrp="1"/>
          </p:cNvSpPr>
          <p:nvPr>
            <p:ph type="title"/>
          </p:nvPr>
        </p:nvSpPr>
        <p:spPr>
          <a:xfrm>
            <a:off x="549274" y="3365500"/>
            <a:ext cx="4206240" cy="1903912"/>
          </a:xfrm>
        </p:spPr>
        <p:txBody>
          <a:bodyPr anchor="t" anchorCtr="0"/>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EE576D92-A183-6157-4180-3A75A6BC1053}"/>
              </a:ext>
            </a:extLst>
          </p:cNvPr>
          <p:cNvSpPr>
            <a:spLocks noGrp="1"/>
          </p:cNvSpPr>
          <p:nvPr>
            <p:ph type="ftr" sz="quarter" idx="10"/>
          </p:nvPr>
        </p:nvSpPr>
        <p:spPr/>
        <p:txBody>
          <a:bodyPr/>
          <a:lstStyle>
            <a:lvl1pPr>
              <a:defRPr>
                <a:solidFill>
                  <a:schemeClr val="bg1">
                    <a:alpha val="0"/>
                  </a:schemeClr>
                </a:solidFill>
              </a:defRPr>
            </a:lvl1pPr>
          </a:lstStyle>
          <a:p>
            <a:pPr defTabSz="914400">
              <a:defRPr/>
            </a:pPr>
            <a:r>
              <a:rPr lang="en-US"/>
              <a:t>Journey to Copilot</a:t>
            </a:r>
          </a:p>
        </p:txBody>
      </p:sp>
      <p:sp>
        <p:nvSpPr>
          <p:cNvPr id="6" name="Slide Number Placeholder 5">
            <a:extLst>
              <a:ext uri="{FF2B5EF4-FFF2-40B4-BE49-F238E27FC236}">
                <a16:creationId xmlns:a16="http://schemas.microsoft.com/office/drawing/2014/main" id="{075DF1DD-E965-5DD5-6A1E-E9943C781597}"/>
              </a:ext>
            </a:extLst>
          </p:cNvPr>
          <p:cNvSpPr>
            <a:spLocks noGrp="1"/>
          </p:cNvSpPr>
          <p:nvPr>
            <p:ph type="sldNum" sz="quarter" idx="11"/>
          </p:nvPr>
        </p:nvSpPr>
        <p:spPr/>
        <p:txBody>
          <a:bodyPr/>
          <a:lstStyle>
            <a:lvl1pPr>
              <a:defRPr>
                <a:solidFill>
                  <a:schemeClr val="bg1"/>
                </a:solidFill>
              </a:defRPr>
            </a:lvl1pPr>
          </a:lstStyle>
          <a:p>
            <a:pPr defTabSz="914400">
              <a:defRPr/>
            </a:pPr>
            <a:fld id="{C67CA0B0-04EF-433A-8113-67BC344D39D3}" type="slidenum">
              <a:rPr lang="en-US" smtClean="0"/>
              <a:pPr defTabSz="914400">
                <a:defRPr/>
              </a:pPr>
              <a:t>‹#›</a:t>
            </a:fld>
            <a:endParaRPr lang="en-US"/>
          </a:p>
        </p:txBody>
      </p:sp>
      <p:sp>
        <p:nvSpPr>
          <p:cNvPr id="7" name="Text Placeholder 6">
            <a:extLst>
              <a:ext uri="{FF2B5EF4-FFF2-40B4-BE49-F238E27FC236}">
                <a16:creationId xmlns:a16="http://schemas.microsoft.com/office/drawing/2014/main" id="{E2DFFF80-41D1-830E-0184-A30400B43C59}"/>
              </a:ext>
            </a:extLst>
          </p:cNvPr>
          <p:cNvSpPr>
            <a:spLocks noGrp="1"/>
          </p:cNvSpPr>
          <p:nvPr>
            <p:ph type="body" sz="quarter" idx="12"/>
          </p:nvPr>
        </p:nvSpPr>
        <p:spPr>
          <a:xfrm>
            <a:off x="549275" y="2431149"/>
            <a:ext cx="4206240" cy="796925"/>
          </a:xfrm>
        </p:spPr>
        <p:txBody>
          <a:bodyPr anchor="b" anchorCtr="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Copilot" descr="Copilot icon">
            <a:extLst>
              <a:ext uri="{FF2B5EF4-FFF2-40B4-BE49-F238E27FC236}">
                <a16:creationId xmlns:a16="http://schemas.microsoft.com/office/drawing/2014/main" id="{FCA5ECC0-A6B7-35F1-097F-89353EB3F379}"/>
              </a:ext>
            </a:extLst>
          </p:cNvPr>
          <p:cNvPicPr>
            <a:picLocks noChangeAspect="1"/>
          </p:cNvPicPr>
          <p:nvPr userDrawn="1"/>
        </p:nvPicPr>
        <p:blipFill>
          <a:blip r:embed="rId2"/>
          <a:stretch>
            <a:fillRect/>
          </a:stretch>
        </p:blipFill>
        <p:spPr>
          <a:xfrm>
            <a:off x="549275" y="362567"/>
            <a:ext cx="950977" cy="950976"/>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Tree>
    <p:extLst>
      <p:ext uri="{BB962C8B-B14F-4D97-AF65-F5344CB8AC3E}">
        <p14:creationId xmlns:p14="http://schemas.microsoft.com/office/powerpoint/2010/main" val="150055847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Title_Illustration_Soft focus">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B2FCDC-1864-6C1C-3C44-C6412B97D9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13419986-4044-B473-D837-12B9FB4AFBF0}"/>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98B178F9-93DD-7447-DB0C-4B190F656E74}"/>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865164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37E0A-AA0A-563E-746F-88DFDBD46F6A}"/>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378356707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Half white half gradi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3B630B-98F0-A558-44D6-C08F95FB3C1E}"/>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Rectangle 1">
            <a:extLst>
              <a:ext uri="{FF2B5EF4-FFF2-40B4-BE49-F238E27FC236}">
                <a16:creationId xmlns:a16="http://schemas.microsoft.com/office/drawing/2014/main" id="{173B2449-29BC-FA3D-8E8C-DCCEE8B99D26}"/>
              </a:ext>
              <a:ext uri="{C183D7F6-B498-43B3-948B-1728B52AA6E4}">
                <adec:decorative xmlns:adec="http://schemas.microsoft.com/office/drawing/2017/decorative" val="1"/>
              </a:ext>
            </a:extLst>
          </p:cNvPr>
          <p:cNvSpPr/>
          <p:nvPr userDrawn="1"/>
        </p:nvSpPr>
        <p:spPr>
          <a:xfrm>
            <a:off x="-5081" y="0"/>
            <a:ext cx="5883367" cy="67754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574816" y="1828801"/>
            <a:ext cx="4599528" cy="4171950"/>
          </a:xfrm>
        </p:spPr>
        <p:txBody>
          <a:bodyPr>
            <a:noAutofit/>
          </a:bodyPr>
          <a:lstStyle>
            <a:lvl1pPr marL="0" indent="0">
              <a:lnSpc>
                <a:spcPct val="100000"/>
              </a:lnSpc>
              <a:spcBef>
                <a:spcPts val="1600"/>
              </a:spcBef>
              <a:buNone/>
              <a:defRPr sz="1600">
                <a:solidFill>
                  <a:schemeClr val="accent2"/>
                </a:solidFill>
                <a:latin typeface="+mj-lt"/>
              </a:defRPr>
            </a:lvl1pPr>
            <a:lvl2pPr marL="0" indent="0">
              <a:lnSpc>
                <a:spcPct val="100000"/>
              </a:lnSpc>
              <a:spcBef>
                <a:spcPts val="900"/>
              </a:spcBef>
              <a:buNone/>
              <a:defRPr sz="1400">
                <a:solidFill>
                  <a:srgbClr val="000000"/>
                </a:solidFill>
              </a:defRPr>
            </a:lvl2pPr>
            <a:lvl3pPr>
              <a:lnSpc>
                <a:spcPct val="100000"/>
              </a:lnSpc>
              <a:defRPr sz="1401">
                <a:solidFill>
                  <a:srgbClr val="000000"/>
                </a:solidFill>
              </a:defRPr>
            </a:lvl3pPr>
            <a:lvl4pPr>
              <a:lnSpc>
                <a:spcPct val="100000"/>
              </a:lnSpc>
              <a:defRPr sz="1200">
                <a:solidFill>
                  <a:srgbClr val="000000"/>
                </a:solidFill>
              </a:defRPr>
            </a:lvl4pPr>
            <a:lvl5pPr>
              <a:lnSpc>
                <a:spcPct val="100000"/>
              </a:lnSpc>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 uri="{C183D7F6-B498-43B3-948B-1728B52AA6E4}">
                <adec:decorative xmlns:adec="http://schemas.microsoft.com/office/drawing/2017/decorative" val="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A0B9A94C-F8F8-2A22-B125-7808DDC912F3}"/>
              </a:ext>
            </a:extLst>
          </p:cNvPr>
          <p:cNvSpPr>
            <a:spLocks noGrp="1"/>
          </p:cNvSpPr>
          <p:nvPr>
            <p:ph type="title"/>
          </p:nvPr>
        </p:nvSpPr>
        <p:spPr>
          <a:xfrm>
            <a:off x="574816" y="510988"/>
            <a:ext cx="4744670" cy="430887"/>
          </a:xfrm>
        </p:spPr>
        <p:txBody>
          <a:bodyPr/>
          <a:lstStyle/>
          <a:p>
            <a:r>
              <a:rPr lang="en-US"/>
              <a:t>Click to edit Master title style</a:t>
            </a:r>
          </a:p>
        </p:txBody>
      </p:sp>
    </p:spTree>
    <p:extLst>
      <p:ext uri="{BB962C8B-B14F-4D97-AF65-F5344CB8AC3E}">
        <p14:creationId xmlns:p14="http://schemas.microsoft.com/office/powerpoint/2010/main" val="184303368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Text 3 column">
    <p:bg>
      <p:bgPr>
        <a:solidFill>
          <a:schemeClr val="bg1"/>
        </a:solidFill>
        <a:effectLst/>
      </p:bgPr>
    </p:bg>
    <p:spTree>
      <p:nvGrpSpPr>
        <p:cNvPr id="1" name=""/>
        <p:cNvGrpSpPr/>
        <p:nvPr/>
      </p:nvGrpSpPr>
      <p:grpSpPr>
        <a:xfrm>
          <a:off x="0" y="0"/>
          <a:ext cx="0" cy="0"/>
          <a:chOff x="0" y="0"/>
          <a:chExt cx="0" cy="0"/>
        </a:xfrm>
      </p:grpSpPr>
      <p:sp>
        <p:nvSpPr>
          <p:cNvPr id="13" name="Title Shape">
            <a:extLst>
              <a:ext uri="{FF2B5EF4-FFF2-40B4-BE49-F238E27FC236}">
                <a16:creationId xmlns:a16="http://schemas.microsoft.com/office/drawing/2014/main" id="{EC2AB48C-F0EC-69FC-05BF-225043EED7FC}"/>
              </a:ext>
            </a:extLst>
          </p:cNvPr>
          <p:cNvSpPr/>
          <p:nvPr/>
        </p:nvSpPr>
        <p:spPr>
          <a:xfrm>
            <a:off x="-641499" y="507365"/>
            <a:ext cx="1644793" cy="1261533"/>
          </a:xfrm>
          <a:custGeom>
            <a:avLst/>
            <a:gdLst>
              <a:gd name="connsiteX0" fmla="*/ 0 w 2875634"/>
              <a:gd name="connsiteY0" fmla="*/ 621242 h 1242483"/>
              <a:gd name="connsiteX1" fmla="*/ 621242 w 2875634"/>
              <a:gd name="connsiteY1" fmla="*/ 0 h 1242483"/>
              <a:gd name="connsiteX2" fmla="*/ 2254393 w 2875634"/>
              <a:gd name="connsiteY2" fmla="*/ 0 h 1242483"/>
              <a:gd name="connsiteX3" fmla="*/ 2875635 w 2875634"/>
              <a:gd name="connsiteY3" fmla="*/ 621242 h 1242483"/>
              <a:gd name="connsiteX4" fmla="*/ 2875634 w 2875634"/>
              <a:gd name="connsiteY4" fmla="*/ 621242 h 1242483"/>
              <a:gd name="connsiteX5" fmla="*/ 2254392 w 2875634"/>
              <a:gd name="connsiteY5" fmla="*/ 1242484 h 1242483"/>
              <a:gd name="connsiteX6" fmla="*/ 621242 w 2875634"/>
              <a:gd name="connsiteY6" fmla="*/ 1242483 h 1242483"/>
              <a:gd name="connsiteX7" fmla="*/ 0 w 2875634"/>
              <a:gd name="connsiteY7" fmla="*/ 621241 h 1242483"/>
              <a:gd name="connsiteX8" fmla="*/ 0 w 2875634"/>
              <a:gd name="connsiteY8" fmla="*/ 621242 h 1242483"/>
              <a:gd name="connsiteX0" fmla="*/ 0 w 2875635"/>
              <a:gd name="connsiteY0" fmla="*/ 621241 h 1242484"/>
              <a:gd name="connsiteX1" fmla="*/ 621242 w 2875635"/>
              <a:gd name="connsiteY1" fmla="*/ 0 h 1242484"/>
              <a:gd name="connsiteX2" fmla="*/ 2254393 w 2875635"/>
              <a:gd name="connsiteY2" fmla="*/ 0 h 1242484"/>
              <a:gd name="connsiteX3" fmla="*/ 2875635 w 2875635"/>
              <a:gd name="connsiteY3" fmla="*/ 621242 h 1242484"/>
              <a:gd name="connsiteX4" fmla="*/ 2875634 w 2875635"/>
              <a:gd name="connsiteY4" fmla="*/ 621242 h 1242484"/>
              <a:gd name="connsiteX5" fmla="*/ 2254392 w 2875635"/>
              <a:gd name="connsiteY5" fmla="*/ 1242484 h 1242484"/>
              <a:gd name="connsiteX6" fmla="*/ 621242 w 2875635"/>
              <a:gd name="connsiteY6" fmla="*/ 1242483 h 1242484"/>
              <a:gd name="connsiteX7" fmla="*/ 0 w 2875635"/>
              <a:gd name="connsiteY7" fmla="*/ 621241 h 1242484"/>
              <a:gd name="connsiteX0" fmla="*/ 204144 w 2458537"/>
              <a:gd name="connsiteY0" fmla="*/ 1242483 h 1242484"/>
              <a:gd name="connsiteX1" fmla="*/ 204144 w 2458537"/>
              <a:gd name="connsiteY1" fmla="*/ 0 h 1242484"/>
              <a:gd name="connsiteX2" fmla="*/ 1837295 w 2458537"/>
              <a:gd name="connsiteY2" fmla="*/ 0 h 1242484"/>
              <a:gd name="connsiteX3" fmla="*/ 2458537 w 2458537"/>
              <a:gd name="connsiteY3" fmla="*/ 621242 h 1242484"/>
              <a:gd name="connsiteX4" fmla="*/ 2458536 w 2458537"/>
              <a:gd name="connsiteY4" fmla="*/ 621242 h 1242484"/>
              <a:gd name="connsiteX5" fmla="*/ 1837294 w 2458537"/>
              <a:gd name="connsiteY5" fmla="*/ 1242484 h 1242484"/>
              <a:gd name="connsiteX6" fmla="*/ 204144 w 2458537"/>
              <a:gd name="connsiteY6" fmla="*/ 1242483 h 1242484"/>
              <a:gd name="connsiteX0" fmla="*/ 0 w 2254393"/>
              <a:gd name="connsiteY0" fmla="*/ 1242483 h 1242484"/>
              <a:gd name="connsiteX1" fmla="*/ 0 w 2254393"/>
              <a:gd name="connsiteY1" fmla="*/ 0 h 1242484"/>
              <a:gd name="connsiteX2" fmla="*/ 1633151 w 2254393"/>
              <a:gd name="connsiteY2" fmla="*/ 0 h 1242484"/>
              <a:gd name="connsiteX3" fmla="*/ 2254393 w 2254393"/>
              <a:gd name="connsiteY3" fmla="*/ 621242 h 1242484"/>
              <a:gd name="connsiteX4" fmla="*/ 2254392 w 2254393"/>
              <a:gd name="connsiteY4" fmla="*/ 621242 h 1242484"/>
              <a:gd name="connsiteX5" fmla="*/ 1633150 w 2254393"/>
              <a:gd name="connsiteY5" fmla="*/ 1242484 h 1242484"/>
              <a:gd name="connsiteX6" fmla="*/ 0 w 2254393"/>
              <a:gd name="connsiteY6" fmla="*/ 1242483 h 1242484"/>
              <a:gd name="connsiteX0" fmla="*/ 609600 w 2254393"/>
              <a:gd name="connsiteY0" fmla="*/ 1252008 h 1252008"/>
              <a:gd name="connsiteX1" fmla="*/ 0 w 2254393"/>
              <a:gd name="connsiteY1" fmla="*/ 0 h 1252008"/>
              <a:gd name="connsiteX2" fmla="*/ 1633151 w 2254393"/>
              <a:gd name="connsiteY2" fmla="*/ 0 h 1252008"/>
              <a:gd name="connsiteX3" fmla="*/ 2254393 w 2254393"/>
              <a:gd name="connsiteY3" fmla="*/ 621242 h 1252008"/>
              <a:gd name="connsiteX4" fmla="*/ 2254392 w 2254393"/>
              <a:gd name="connsiteY4" fmla="*/ 621242 h 1252008"/>
              <a:gd name="connsiteX5" fmla="*/ 1633150 w 2254393"/>
              <a:gd name="connsiteY5" fmla="*/ 1242484 h 1252008"/>
              <a:gd name="connsiteX6" fmla="*/ 609600 w 2254393"/>
              <a:gd name="connsiteY6" fmla="*/ 1252008 h 1252008"/>
              <a:gd name="connsiteX0" fmla="*/ 0 w 1644793"/>
              <a:gd name="connsiteY0" fmla="*/ 1261533 h 1261533"/>
              <a:gd name="connsiteX1" fmla="*/ 0 w 1644793"/>
              <a:gd name="connsiteY1" fmla="*/ 0 h 1261533"/>
              <a:gd name="connsiteX2" fmla="*/ 1023551 w 1644793"/>
              <a:gd name="connsiteY2" fmla="*/ 9525 h 1261533"/>
              <a:gd name="connsiteX3" fmla="*/ 1644793 w 1644793"/>
              <a:gd name="connsiteY3" fmla="*/ 630767 h 1261533"/>
              <a:gd name="connsiteX4" fmla="*/ 1644792 w 1644793"/>
              <a:gd name="connsiteY4" fmla="*/ 630767 h 1261533"/>
              <a:gd name="connsiteX5" fmla="*/ 1023550 w 1644793"/>
              <a:gd name="connsiteY5" fmla="*/ 1252009 h 1261533"/>
              <a:gd name="connsiteX6" fmla="*/ 0 w 1644793"/>
              <a:gd name="connsiteY6" fmla="*/ 1261533 h 126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793" h="1261533">
                <a:moveTo>
                  <a:pt x="0" y="1261533"/>
                </a:moveTo>
                <a:lnTo>
                  <a:pt x="0" y="0"/>
                </a:lnTo>
                <a:lnTo>
                  <a:pt x="1023551" y="9525"/>
                </a:lnTo>
                <a:cubicBezTo>
                  <a:pt x="1366653" y="9525"/>
                  <a:pt x="1644793" y="287665"/>
                  <a:pt x="1644793" y="630767"/>
                </a:cubicBezTo>
                <a:lnTo>
                  <a:pt x="1644792" y="630767"/>
                </a:lnTo>
                <a:cubicBezTo>
                  <a:pt x="1644792" y="973869"/>
                  <a:pt x="1366652" y="1252009"/>
                  <a:pt x="1023550" y="1252009"/>
                </a:cubicBezTo>
                <a:lnTo>
                  <a:pt x="0" y="1261533"/>
                </a:lnTo>
                <a:close/>
              </a:path>
            </a:pathLst>
          </a:custGeom>
          <a:solidFill>
            <a:schemeClr val="bg1"/>
          </a:solidFill>
          <a:ln w="38100">
            <a:noFill/>
          </a:ln>
          <a:effectLst>
            <a:glow rad="139700">
              <a:schemeClr val="accent6">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Roboto Light" panose="02000000000000000000" pitchFamily="2" charset="0"/>
            </a:endParaRPr>
          </a:p>
        </p:txBody>
      </p:sp>
      <p:cxnSp>
        <p:nvCxnSpPr>
          <p:cNvPr id="18" name="Title Line">
            <a:extLst>
              <a:ext uri="{FF2B5EF4-FFF2-40B4-BE49-F238E27FC236}">
                <a16:creationId xmlns:a16="http://schemas.microsoft.com/office/drawing/2014/main" id="{1E501A6A-469C-4CE1-3465-17E8AB95D1B1}"/>
              </a:ext>
            </a:extLst>
          </p:cNvPr>
          <p:cNvCxnSpPr>
            <a:cxnSpLocks/>
          </p:cNvCxnSpPr>
          <p:nvPr/>
        </p:nvCxnSpPr>
        <p:spPr>
          <a:xfrm>
            <a:off x="-641499" y="1607520"/>
            <a:ext cx="9865012" cy="0"/>
          </a:xfrm>
          <a:prstGeom prst="straightConnector1">
            <a:avLst/>
          </a:prstGeom>
          <a:ln w="44450">
            <a:gradFill flip="none" rotWithShape="1">
              <a:gsLst>
                <a:gs pos="100000">
                  <a:schemeClr val="accent3"/>
                </a:gs>
                <a:gs pos="53000">
                  <a:schemeClr val="accent1"/>
                </a:gs>
              </a:gsLst>
              <a:lin ang="10800000" scaled="1"/>
              <a:tileRect/>
            </a:gradFill>
            <a:round/>
            <a:tailEnd type="oval"/>
          </a:ln>
        </p:spPr>
        <p:style>
          <a:lnRef idx="1">
            <a:schemeClr val="accent1"/>
          </a:lnRef>
          <a:fillRef idx="0">
            <a:schemeClr val="accent1"/>
          </a:fillRef>
          <a:effectRef idx="0">
            <a:schemeClr val="accent1"/>
          </a:effectRef>
          <a:fontRef idx="minor">
            <a:schemeClr val="tx1"/>
          </a:fontRef>
        </p:style>
      </p:cxnSp>
      <p:pic>
        <p:nvPicPr>
          <p:cNvPr id="19" name="Graphic">
            <a:extLst>
              <a:ext uri="{FF2B5EF4-FFF2-40B4-BE49-F238E27FC236}">
                <a16:creationId xmlns:a16="http://schemas.microsoft.com/office/drawing/2014/main" id="{D4BE41A3-CFDC-C8FA-7213-A0AD56C9DD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5400000">
            <a:off x="9813332" y="-3037027"/>
            <a:ext cx="6257134" cy="5413973"/>
          </a:xfrm>
          <a:prstGeom prst="rect">
            <a:avLst/>
          </a:prstGeom>
        </p:spPr>
      </p:pic>
      <p:sp>
        <p:nvSpPr>
          <p:cNvPr id="2" name="Title">
            <a:extLst>
              <a:ext uri="{FF2B5EF4-FFF2-40B4-BE49-F238E27FC236}">
                <a16:creationId xmlns:a16="http://schemas.microsoft.com/office/drawing/2014/main" id="{0BD9F4C3-49FD-BF5D-760B-D04FD1E70998}"/>
              </a:ext>
            </a:extLst>
          </p:cNvPr>
          <p:cNvSpPr>
            <a:spLocks noGrp="1"/>
          </p:cNvSpPr>
          <p:nvPr>
            <p:ph type="title" hasCustomPrompt="1"/>
          </p:nvPr>
        </p:nvSpPr>
        <p:spPr>
          <a:xfrm>
            <a:off x="1189494" y="507367"/>
            <a:ext cx="8868905" cy="896265"/>
          </a:xfrm>
          <a:prstGeom prst="rect">
            <a:avLst/>
          </a:prstGeom>
        </p:spPr>
        <p:txBody>
          <a:bodyPr vert="horz" lIns="0" tIns="0" rIns="0" bIns="0" rtlCol="0" anchor="b">
            <a:noAutofit/>
          </a:bodyPr>
          <a:lstStyle>
            <a:lvl1pPr>
              <a:lnSpc>
                <a:spcPts val="3000"/>
              </a:lnSpc>
              <a:defRPr sz="3000"/>
            </a:lvl1pPr>
          </a:lstStyle>
          <a:p>
            <a:r>
              <a:rPr lang="en-US"/>
              <a:t>CLICK TO </a:t>
            </a:r>
            <a:br>
              <a:rPr lang="en-US"/>
            </a:br>
            <a:r>
              <a:rPr lang="en-US"/>
              <a:t>EDIT TITLE</a:t>
            </a:r>
            <a:endParaRPr lang="en-AU"/>
          </a:p>
        </p:txBody>
      </p:sp>
      <p:sp>
        <p:nvSpPr>
          <p:cNvPr id="3" name="Text-Left">
            <a:extLst>
              <a:ext uri="{FF2B5EF4-FFF2-40B4-BE49-F238E27FC236}">
                <a16:creationId xmlns:a16="http://schemas.microsoft.com/office/drawing/2014/main" id="{412C2A08-6DA3-3539-9C9B-4814C1C0757D}"/>
              </a:ext>
            </a:extLst>
          </p:cNvPr>
          <p:cNvSpPr>
            <a:spLocks noGrp="1"/>
          </p:cNvSpPr>
          <p:nvPr>
            <p:ph type="body" sz="quarter" idx="20" hasCustomPrompt="1"/>
          </p:nvPr>
        </p:nvSpPr>
        <p:spPr>
          <a:xfrm>
            <a:off x="515938" y="2400802"/>
            <a:ext cx="3240000" cy="3944435"/>
          </a:xfrm>
          <a:prstGeom prst="rect">
            <a:avLst/>
          </a:prstGeom>
        </p:spPr>
        <p:txBody>
          <a:bodyPr lIns="0" tIns="0" rIns="0" bIns="0"/>
          <a:lstStyle>
            <a:lvl1pPr marL="179388" indent="-179388">
              <a:lnSpc>
                <a:spcPct val="100000"/>
              </a:lnSpc>
              <a:defRPr sz="1600">
                <a:latin typeface="Roboto Light" panose="02000000000000000000" pitchFamily="2" charset="0"/>
              </a:defRPr>
            </a:lvl1pPr>
            <a:lvl2pPr marL="363538" indent="-187325">
              <a:lnSpc>
                <a:spcPct val="100000"/>
              </a:lnSpc>
              <a:tabLst/>
              <a:defRPr sz="1600">
                <a:latin typeface="Roboto Light" panose="02000000000000000000" pitchFamily="2" charset="0"/>
              </a:defRPr>
            </a:lvl2pPr>
            <a:lvl3pPr marL="539750" indent="-180975">
              <a:lnSpc>
                <a:spcPct val="100000"/>
              </a:lnSpc>
              <a:defRPr sz="1600">
                <a:latin typeface="Roboto Light" panose="02000000000000000000" pitchFamily="2" charset="0"/>
              </a:defRPr>
            </a:lvl3pPr>
            <a:lvl4pPr marL="720725" indent="-185738" defTabSz="984250">
              <a:lnSpc>
                <a:spcPct val="100000"/>
              </a:lnSpc>
              <a:tabLst/>
              <a:defRPr sz="1600">
                <a:latin typeface="Roboto Light" panose="02000000000000000000" pitchFamily="2" charset="0"/>
              </a:defRPr>
            </a:lvl4pPr>
            <a:lvl5pPr marL="893763" indent="-174625">
              <a:lnSpc>
                <a:spcPct val="100000"/>
              </a:lnSpc>
              <a:defRPr sz="1600">
                <a:latin typeface="Roboto Light" panose="02000000000000000000"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Middle">
            <a:extLst>
              <a:ext uri="{FF2B5EF4-FFF2-40B4-BE49-F238E27FC236}">
                <a16:creationId xmlns:a16="http://schemas.microsoft.com/office/drawing/2014/main" id="{FE872889-0959-0A6A-81D3-6169EA6DDA10}"/>
              </a:ext>
            </a:extLst>
          </p:cNvPr>
          <p:cNvSpPr>
            <a:spLocks noGrp="1"/>
          </p:cNvSpPr>
          <p:nvPr>
            <p:ph type="body" sz="quarter" idx="21" hasCustomPrompt="1"/>
          </p:nvPr>
        </p:nvSpPr>
        <p:spPr>
          <a:xfrm>
            <a:off x="4476000" y="2400802"/>
            <a:ext cx="3240000" cy="3944435"/>
          </a:xfrm>
          <a:prstGeom prst="rect">
            <a:avLst/>
          </a:prstGeom>
        </p:spPr>
        <p:txBody>
          <a:bodyPr lIns="0" tIns="0" rIns="0" bIns="0"/>
          <a:lstStyle>
            <a:lvl1pPr marL="179388" indent="-179388">
              <a:lnSpc>
                <a:spcPct val="100000"/>
              </a:lnSpc>
              <a:defRPr sz="1600">
                <a:latin typeface="Roboto Light" panose="02000000000000000000" pitchFamily="2" charset="0"/>
              </a:defRPr>
            </a:lvl1pPr>
            <a:lvl2pPr marL="363538" indent="-187325">
              <a:lnSpc>
                <a:spcPct val="100000"/>
              </a:lnSpc>
              <a:tabLst/>
              <a:defRPr sz="1600">
                <a:latin typeface="Roboto Light" panose="02000000000000000000" pitchFamily="2" charset="0"/>
              </a:defRPr>
            </a:lvl2pPr>
            <a:lvl3pPr marL="539750" indent="-180975">
              <a:lnSpc>
                <a:spcPct val="100000"/>
              </a:lnSpc>
              <a:defRPr sz="1600">
                <a:latin typeface="Roboto Light" panose="02000000000000000000" pitchFamily="2" charset="0"/>
              </a:defRPr>
            </a:lvl3pPr>
            <a:lvl4pPr marL="720725" indent="-185738" defTabSz="984250">
              <a:lnSpc>
                <a:spcPct val="100000"/>
              </a:lnSpc>
              <a:tabLst/>
              <a:defRPr sz="1600">
                <a:latin typeface="Roboto Light" panose="02000000000000000000" pitchFamily="2" charset="0"/>
              </a:defRPr>
            </a:lvl4pPr>
            <a:lvl5pPr marL="893763" indent="-174625">
              <a:lnSpc>
                <a:spcPct val="100000"/>
              </a:lnSpc>
              <a:defRPr sz="1600">
                <a:latin typeface="Roboto Light" panose="02000000000000000000"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Right">
            <a:extLst>
              <a:ext uri="{FF2B5EF4-FFF2-40B4-BE49-F238E27FC236}">
                <a16:creationId xmlns:a16="http://schemas.microsoft.com/office/drawing/2014/main" id="{D42217C0-6E9B-27F3-E5FD-852FF25926FA}"/>
              </a:ext>
            </a:extLst>
          </p:cNvPr>
          <p:cNvSpPr>
            <a:spLocks noGrp="1"/>
          </p:cNvSpPr>
          <p:nvPr>
            <p:ph type="body" sz="quarter" idx="22" hasCustomPrompt="1"/>
          </p:nvPr>
        </p:nvSpPr>
        <p:spPr>
          <a:xfrm>
            <a:off x="8436062" y="2400802"/>
            <a:ext cx="3240000" cy="3944435"/>
          </a:xfrm>
          <a:prstGeom prst="rect">
            <a:avLst/>
          </a:prstGeom>
        </p:spPr>
        <p:txBody>
          <a:bodyPr lIns="0" tIns="0" rIns="0" bIns="0"/>
          <a:lstStyle>
            <a:lvl1pPr marL="179388" indent="-179388">
              <a:lnSpc>
                <a:spcPct val="100000"/>
              </a:lnSpc>
              <a:defRPr sz="1600">
                <a:latin typeface="Roboto Light" panose="02000000000000000000" pitchFamily="2" charset="0"/>
              </a:defRPr>
            </a:lvl1pPr>
            <a:lvl2pPr marL="363538" indent="-187325">
              <a:lnSpc>
                <a:spcPct val="100000"/>
              </a:lnSpc>
              <a:tabLst/>
              <a:defRPr sz="1600">
                <a:latin typeface="Roboto Light" panose="02000000000000000000" pitchFamily="2" charset="0"/>
              </a:defRPr>
            </a:lvl2pPr>
            <a:lvl3pPr marL="539750" indent="-180975">
              <a:lnSpc>
                <a:spcPct val="100000"/>
              </a:lnSpc>
              <a:defRPr sz="1600">
                <a:latin typeface="Roboto Light" panose="02000000000000000000" pitchFamily="2" charset="0"/>
              </a:defRPr>
            </a:lvl3pPr>
            <a:lvl4pPr marL="720725" indent="-185738" defTabSz="984250">
              <a:lnSpc>
                <a:spcPct val="100000"/>
              </a:lnSpc>
              <a:tabLst/>
              <a:defRPr sz="1600">
                <a:latin typeface="Roboto Light" panose="02000000000000000000" pitchFamily="2" charset="0"/>
              </a:defRPr>
            </a:lvl4pPr>
            <a:lvl5pPr marL="893763" indent="-174625">
              <a:lnSpc>
                <a:spcPct val="100000"/>
              </a:lnSpc>
              <a:defRPr sz="1600">
                <a:latin typeface="Roboto Light" panose="02000000000000000000" pitchFamily="2"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23770380"/>
      </p:ext>
    </p:extLst>
  </p:cSld>
  <p:clrMapOvr>
    <a:masterClrMapping/>
  </p:clrMapOvr>
  <p:extLst>
    <p:ext uri="{DCECCB84-F9BA-43D5-87BE-67443E8EF086}">
      <p15:sldGuideLst xmlns:p15="http://schemas.microsoft.com/office/powerpoint/2012/main">
        <p15:guide id="1" orient="horz" pos="323">
          <p15:clr>
            <a:srgbClr val="FBAE40"/>
          </p15:clr>
        </p15:guide>
        <p15:guide id="2" pos="325">
          <p15:clr>
            <a:srgbClr val="FBAE40"/>
          </p15:clr>
        </p15:guide>
        <p15:guide id="5" orient="horz" pos="2160">
          <p15:clr>
            <a:srgbClr val="FBAE40"/>
          </p15:clr>
        </p15:guide>
        <p15:guide id="6"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33854345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blank">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r>
              <a:rPr lang="en-US"/>
              <a:t>Journey to Copilot</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50009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6646771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418810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3532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8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022287569"/>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1_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391946080"/>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Blank - Light Gradient">
    <p:bg>
      <p:bgPr>
        <a:gradFill>
          <a:gsLst>
            <a:gs pos="0">
              <a:srgbClr val="50E6FF"/>
            </a:gs>
            <a:gs pos="100000">
              <a:srgbClr val="D59DFF"/>
            </a:gs>
          </a:gsLst>
          <a:lin ang="2400000" scaled="0"/>
        </a:gra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BC35D8F7-37B3-8A61-0D77-6182149CE4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03441339"/>
      </p:ext>
    </p:extLst>
  </p:cSld>
  <p:clrMapOvr>
    <a:masterClrMapping/>
  </p:clrMapOvr>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0743113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45770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3259839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2024954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5208" r="15208"/>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492" t="13937" r="24892" b="44966"/>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3192" t="24599" r="9057" b="6822"/>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8690" t="6590" r="15185" b="27168"/>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355" t="3603" r="31661" b="39018"/>
          <a:stretch/>
        </p:blipFill>
        <p:spPr>
          <a:xfrm>
            <a:off x="9805416" y="4572000"/>
            <a:ext cx="2386584" cy="2286000"/>
          </a:xfrm>
          <a:prstGeom prst="rect">
            <a:avLst/>
          </a:prstGeom>
        </p:spPr>
      </p:pic>
    </p:spTree>
    <p:extLst>
      <p:ext uri="{BB962C8B-B14F-4D97-AF65-F5344CB8AC3E}">
        <p14:creationId xmlns:p14="http://schemas.microsoft.com/office/powerpoint/2010/main" val="30106728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54326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41486023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1648571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19385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8198769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5208" r="15208"/>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46492" t="13937" r="24892" b="44966"/>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3192" t="24599" r="9057" b="6822"/>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38690" t="6590" r="15185" b="27168"/>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28355" t="3603" r="31661" b="39018"/>
          <a:stretch/>
        </p:blipFill>
        <p:spPr>
          <a:xfrm>
            <a:off x="9805416" y="2286000"/>
            <a:ext cx="2386584" cy="2286000"/>
          </a:xfrm>
          <a:prstGeom prst="rect">
            <a:avLst/>
          </a:prstGeom>
        </p:spPr>
      </p:pic>
    </p:spTree>
    <p:extLst>
      <p:ext uri="{BB962C8B-B14F-4D97-AF65-F5344CB8AC3E}">
        <p14:creationId xmlns:p14="http://schemas.microsoft.com/office/powerpoint/2010/main" val="9267866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753898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84339126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3714104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Tree>
    <p:extLst>
      <p:ext uri="{BB962C8B-B14F-4D97-AF65-F5344CB8AC3E}">
        <p14:creationId xmlns:p14="http://schemas.microsoft.com/office/powerpoint/2010/main" val="4195560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4952318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51701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Tree>
    <p:extLst>
      <p:ext uri="{BB962C8B-B14F-4D97-AF65-F5344CB8AC3E}">
        <p14:creationId xmlns:p14="http://schemas.microsoft.com/office/powerpoint/2010/main" val="2270027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5783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Tree>
    <p:extLst>
      <p:ext uri="{BB962C8B-B14F-4D97-AF65-F5344CB8AC3E}">
        <p14:creationId xmlns:p14="http://schemas.microsoft.com/office/powerpoint/2010/main" val="8712109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556301940"/>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11763944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Tree>
    <p:extLst>
      <p:ext uri="{BB962C8B-B14F-4D97-AF65-F5344CB8AC3E}">
        <p14:creationId xmlns:p14="http://schemas.microsoft.com/office/powerpoint/2010/main" val="32847076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00827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48282164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83845556"/>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38926274"/>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7604258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2797561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37E0A-AA0A-563E-746F-88DFDBD46F6A}"/>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7890387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16595126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val="0"/>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Copilot" descr="Copilot icon">
            <a:extLst>
              <a:ext uri="{FF2B5EF4-FFF2-40B4-BE49-F238E27FC236}">
                <a16:creationId xmlns:a16="http://schemas.microsoft.com/office/drawing/2014/main" id="{A6CB4445-8253-6F12-943D-4C9B989EDCAA}"/>
              </a:ext>
            </a:extLst>
          </p:cNvPr>
          <p:cNvPicPr>
            <a:picLocks noChangeAspect="1"/>
          </p:cNvPicPr>
          <p:nvPr userDrawn="1"/>
        </p:nvPicPr>
        <p:blipFill>
          <a:blip r:embed="rId6"/>
          <a:stretch>
            <a:fillRect/>
          </a:stretch>
        </p:blipFill>
        <p:spPr>
          <a:xfrm>
            <a:off x="958097" y="2614143"/>
            <a:ext cx="555744" cy="555742"/>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Tree>
    <p:extLst>
      <p:ext uri="{BB962C8B-B14F-4D97-AF65-F5344CB8AC3E}">
        <p14:creationId xmlns:p14="http://schemas.microsoft.com/office/powerpoint/2010/main" val="19893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4" name="Group 13">
            <a:extLst>
              <a:ext uri="{FF2B5EF4-FFF2-40B4-BE49-F238E27FC236}">
                <a16:creationId xmlns:a16="http://schemas.microsoft.com/office/drawing/2014/main" id="{C70EDA68-E03A-9C3B-51BB-7162B2DF8D0E}"/>
              </a:ext>
            </a:extLst>
          </p:cNvPr>
          <p:cNvGrpSpPr/>
          <p:nvPr userDrawn="1"/>
        </p:nvGrpSpPr>
        <p:grpSpPr>
          <a:xfrm>
            <a:off x="8734424" y="669317"/>
            <a:ext cx="2957195" cy="373943"/>
            <a:chOff x="1018903" y="2653480"/>
            <a:chExt cx="3772725" cy="477069"/>
          </a:xfrm>
        </p:grpSpPr>
        <p:pic>
          <p:nvPicPr>
            <p:cNvPr id="15" name="Picture 14" descr="Copilot logo">
              <a:extLst>
                <a:ext uri="{FF2B5EF4-FFF2-40B4-BE49-F238E27FC236}">
                  <a16:creationId xmlns:a16="http://schemas.microsoft.com/office/drawing/2014/main" id="{882EBE08-64A8-DBF3-98C1-EE632158DF55}"/>
                </a:ext>
              </a:extLst>
            </p:cNvPr>
            <p:cNvPicPr>
              <a:picLocks noChangeAspect="1"/>
            </p:cNvPicPr>
            <p:nvPr/>
          </p:nvPicPr>
          <p:blipFill>
            <a:blip r:embed="rId4"/>
            <a:stretch>
              <a:fillRect/>
            </a:stretch>
          </p:blipFill>
          <p:spPr>
            <a:xfrm>
              <a:off x="1018903" y="2653480"/>
              <a:ext cx="434132" cy="477069"/>
            </a:xfrm>
            <a:prstGeom prst="rect">
              <a:avLst/>
            </a:prstGeom>
          </p:spPr>
        </p:pic>
        <p:sp>
          <p:nvSpPr>
            <p:cNvPr id="16" name="Freeform: Shape 15">
              <a:extLst>
                <a:ext uri="{FF2B5EF4-FFF2-40B4-BE49-F238E27FC236}">
                  <a16:creationId xmlns:a16="http://schemas.microsoft.com/office/drawing/2014/main" id="{390B6F5F-B474-F6D1-DB87-339220473810}"/>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920605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mj-lt"/>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6841259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1489193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290505433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val="0"/>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492988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1159429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9226231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7/10/2024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0045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ternate backgound - title only">
    <p:spTree>
      <p:nvGrpSpPr>
        <p:cNvPr id="1" name=""/>
        <p:cNvGrpSpPr/>
        <p:nvPr/>
      </p:nvGrpSpPr>
      <p:grpSpPr>
        <a:xfrm>
          <a:off x="0" y="0"/>
          <a:ext cx="0" cy="0"/>
          <a:chOff x="0" y="0"/>
          <a:chExt cx="0" cy="0"/>
        </a:xfrm>
      </p:grpSpPr>
      <p:pic>
        <p:nvPicPr>
          <p:cNvPr id="3" name="Picture 2" descr="A close-up of a ribbon&#10;&#10;Description automatically generated">
            <a:extLst>
              <a:ext uri="{FF2B5EF4-FFF2-40B4-BE49-F238E27FC236}">
                <a16:creationId xmlns:a16="http://schemas.microsoft.com/office/drawing/2014/main" id="{2D01368F-CBC2-3A98-51E0-572AB45136C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6923E10-A0DD-9107-F976-70EDBED7C272}"/>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4662454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9" name="Picture 8" descr="A group of rectangular buttons&#10;&#10;Description automatically generated">
            <a:extLst>
              <a:ext uri="{FF2B5EF4-FFF2-40B4-BE49-F238E27FC236}">
                <a16:creationId xmlns:a16="http://schemas.microsoft.com/office/drawing/2014/main" id="{F8D0F755-C068-9D97-759A-35578DBE5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519" b="26481"/>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7/10/2024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40799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9" name="Picture 8" descr="A group of rectangular buttons&#10;&#10;Description automatically generated">
            <a:extLst>
              <a:ext uri="{FF2B5EF4-FFF2-40B4-BE49-F238E27FC236}">
                <a16:creationId xmlns:a16="http://schemas.microsoft.com/office/drawing/2014/main" id="{F8D0F755-C068-9D97-759A-35578DBE5A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519" b="26481"/>
          <a:stretch/>
        </p:blipFill>
        <p:spPr>
          <a:xfrm>
            <a:off x="0" y="3263900"/>
            <a:ext cx="12192000" cy="3429000"/>
          </a:xfrm>
          <a:prstGeom prst="rect">
            <a:avLst/>
          </a:prstGeom>
        </p:spPr>
      </p:pic>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1601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7/10/2024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210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12807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542096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7/10/2024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8" name="Title 7">
            <a:extLst>
              <a:ext uri="{FF2B5EF4-FFF2-40B4-BE49-F238E27FC236}">
                <a16:creationId xmlns:a16="http://schemas.microsoft.com/office/drawing/2014/main" id="{738FD32F-C76C-2F30-6F02-E5186C2A2020}"/>
              </a:ext>
            </a:extLst>
          </p:cNvPr>
          <p:cNvSpPr>
            <a:spLocks noGrp="1"/>
          </p:cNvSpPr>
          <p:nvPr>
            <p:ph type="title"/>
          </p:nvPr>
        </p:nvSpPr>
        <p:spPr>
          <a:xfrm>
            <a:off x="495300" y="509156"/>
            <a:ext cx="10515600" cy="1002579"/>
          </a:xfrm>
        </p:spPr>
        <p:txBody>
          <a:bodyPr lIns="0" tIns="0" rIns="0" bIns="0"/>
          <a:lstStyle/>
          <a:p>
            <a:r>
              <a:rPr lang="en-US"/>
              <a:t>Click to edit Master title style</a:t>
            </a:r>
          </a:p>
        </p:txBody>
      </p:sp>
    </p:spTree>
    <p:extLst>
      <p:ext uri="{BB962C8B-B14F-4D97-AF65-F5344CB8AC3E}">
        <p14:creationId xmlns:p14="http://schemas.microsoft.com/office/powerpoint/2010/main" val="1499947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7/10/2024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04440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Section Title photo">
    <p:spTree>
      <p:nvGrpSpPr>
        <p:cNvPr id="1" name=""/>
        <p:cNvGrpSpPr/>
        <p:nvPr/>
      </p:nvGrpSpPr>
      <p:grpSpPr>
        <a:xfrm>
          <a:off x="0" y="0"/>
          <a:ext cx="0" cy="0"/>
          <a:chOff x="0" y="0"/>
          <a:chExt cx="0" cy="0"/>
        </a:xfrm>
      </p:grpSpPr>
      <p:pic>
        <p:nvPicPr>
          <p:cNvPr id="4" name="Picture 3" descr="A close-up of a ribbon&#10;&#10;Description automatically generated">
            <a:extLst>
              <a:ext uri="{FF2B5EF4-FFF2-40B4-BE49-F238E27FC236}">
                <a16:creationId xmlns:a16="http://schemas.microsoft.com/office/drawing/2014/main" id="{8D106E32-AE8C-D4ED-B83A-9ECE4F6522F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55" r="23455" b="21900"/>
          <a:stretch/>
        </p:blipFill>
        <p:spPr>
          <a:xfrm>
            <a:off x="0" y="0"/>
            <a:ext cx="12192000" cy="6858000"/>
          </a:xfrm>
          <a:prstGeom prst="rect">
            <a:avLst/>
          </a:prstGeom>
        </p:spPr>
      </p:pic>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04400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Section Title photo">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2104363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Section Title photo">
    <p:spTree>
      <p:nvGrpSpPr>
        <p:cNvPr id="1" name=""/>
        <p:cNvGrpSpPr/>
        <p:nvPr/>
      </p:nvGrpSpPr>
      <p:grpSpPr>
        <a:xfrm>
          <a:off x="0" y="0"/>
          <a:ext cx="0" cy="0"/>
          <a:chOff x="0" y="0"/>
          <a:chExt cx="0" cy="0"/>
        </a:xfrm>
      </p:grpSpPr>
      <p:pic>
        <p:nvPicPr>
          <p:cNvPr id="6" name="!Copilot" descr="Copilot icon">
            <a:extLst>
              <a:ext uri="{FF2B5EF4-FFF2-40B4-BE49-F238E27FC236}">
                <a16:creationId xmlns:a16="http://schemas.microsoft.com/office/drawing/2014/main" id="{C1C2F703-575B-A28A-6C5F-5C106F01AB6F}"/>
              </a:ext>
            </a:extLst>
          </p:cNvPr>
          <p:cNvPicPr>
            <a:picLocks noChangeAspect="1"/>
          </p:cNvPicPr>
          <p:nvPr userDrawn="1"/>
        </p:nvPicPr>
        <p:blipFill>
          <a:blip r:embed="rId2">
            <a:alphaModFix amt="30000"/>
          </a:blip>
          <a:stretch>
            <a:fillRect/>
          </a:stretch>
        </p:blipFill>
        <p:spPr>
          <a:xfrm>
            <a:off x="7536349" y="2390340"/>
            <a:ext cx="5435055" cy="5435050"/>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pic>
        <p:nvPicPr>
          <p:cNvPr id="7" name="!Copilot" descr="Copilot icon">
            <a:extLst>
              <a:ext uri="{FF2B5EF4-FFF2-40B4-BE49-F238E27FC236}">
                <a16:creationId xmlns:a16="http://schemas.microsoft.com/office/drawing/2014/main" id="{F4503006-872C-0934-07EE-7B2EB3503107}"/>
              </a:ext>
            </a:extLst>
          </p:cNvPr>
          <p:cNvPicPr>
            <a:picLocks noChangeAspect="1"/>
          </p:cNvPicPr>
          <p:nvPr userDrawn="1"/>
        </p:nvPicPr>
        <p:blipFill>
          <a:blip r:embed="rId2">
            <a:alphaModFix amt="30000"/>
          </a:blip>
          <a:stretch>
            <a:fillRect/>
          </a:stretch>
        </p:blipFill>
        <p:spPr>
          <a:xfrm>
            <a:off x="-1046770" y="-1012986"/>
            <a:ext cx="5435055" cy="5435050"/>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
        <p:nvSpPr>
          <p:cNvPr id="3" name="Rectangle 2">
            <a:extLst>
              <a:ext uri="{FF2B5EF4-FFF2-40B4-BE49-F238E27FC236}">
                <a16:creationId xmlns:a16="http://schemas.microsoft.com/office/drawing/2014/main" id="{ED978D6E-A6AF-0FAB-C3EF-7E7AB1668655}"/>
              </a:ext>
              <a:ext uri="{C183D7F6-B498-43B3-948B-1728B52AA6E4}">
                <adec:decorative xmlns:adec="http://schemas.microsoft.com/office/drawing/2017/decorative" val="1"/>
              </a:ext>
            </a:extLst>
          </p:cNvPr>
          <p:cNvSpPr/>
          <p:nvPr userDrawn="1"/>
        </p:nvSpPr>
        <p:spPr>
          <a:xfrm>
            <a:off x="0" y="-1"/>
            <a:ext cx="12192000" cy="4422065"/>
          </a:xfrm>
          <a:prstGeom prst="rect">
            <a:avLst/>
          </a:prstGeom>
          <a:gradFill flip="none" rotWithShape="1">
            <a:gsLst>
              <a:gs pos="0">
                <a:schemeClr val="bg1">
                  <a:alpha val="0"/>
                </a:schemeClr>
              </a:gs>
              <a:gs pos="74000">
                <a:schemeClr val="bg1">
                  <a:alpha val="73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5">
            <a:extLst>
              <a:ext uri="{FF2B5EF4-FFF2-40B4-BE49-F238E27FC236}">
                <a16:creationId xmlns:a16="http://schemas.microsoft.com/office/drawing/2014/main" id="{C65B05E7-5312-5FE6-577D-29A3A5FDE55D}"/>
              </a:ext>
              <a:ext uri="{C183D7F6-B498-43B3-948B-1728B52AA6E4}">
                <adec:decorative xmlns:adec="http://schemas.microsoft.com/office/drawing/2017/decorative" val="1"/>
              </a:ext>
            </a:extLst>
          </p:cNvPr>
          <p:cNvSpPr/>
          <p:nvPr userDrawn="1"/>
        </p:nvSpPr>
        <p:spPr>
          <a:xfrm>
            <a:off x="495300" y="324041"/>
            <a:ext cx="11201400" cy="6209918"/>
          </a:xfrm>
          <a:prstGeom prst="roundRect">
            <a:avLst>
              <a:gd name="adj" fmla="val 6441"/>
            </a:avLst>
          </a:prstGeom>
          <a:gradFill flip="none" rotWithShape="1">
            <a:gsLst>
              <a:gs pos="89000">
                <a:schemeClr val="bg1">
                  <a:alpha val="35000"/>
                </a:schemeClr>
              </a:gs>
              <a:gs pos="100000">
                <a:schemeClr val="bg1">
                  <a:alpha val="58000"/>
                </a:schemeClr>
              </a:gs>
            </a:gsLst>
            <a:path path="rect">
              <a:fillToRect l="50000" t="50000" r="50000" b="50000"/>
            </a:path>
            <a:tileRect/>
          </a:gradFill>
          <a:ln>
            <a:solidFill>
              <a:schemeClr val="bg1">
                <a:lumMod val="95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pilot" descr="Copilot icon">
            <a:extLst>
              <a:ext uri="{FF2B5EF4-FFF2-40B4-BE49-F238E27FC236}">
                <a16:creationId xmlns:a16="http://schemas.microsoft.com/office/drawing/2014/main" id="{CD0E09F2-3A97-95EE-DE2B-C4A7872F5E9A}"/>
              </a:ext>
            </a:extLst>
          </p:cNvPr>
          <p:cNvPicPr>
            <a:picLocks noChangeAspect="1"/>
          </p:cNvPicPr>
          <p:nvPr userDrawn="1"/>
        </p:nvPicPr>
        <p:blipFill>
          <a:blip r:embed="rId2">
            <a:alphaModFix amt="30000"/>
          </a:blip>
          <a:stretch>
            <a:fillRect/>
          </a:stretch>
        </p:blipFill>
        <p:spPr>
          <a:xfrm>
            <a:off x="-1046771" y="2390340"/>
            <a:ext cx="5435055" cy="5435050"/>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pic>
        <p:nvPicPr>
          <p:cNvPr id="10" name="!Copilot" descr="Copilot icon">
            <a:extLst>
              <a:ext uri="{FF2B5EF4-FFF2-40B4-BE49-F238E27FC236}">
                <a16:creationId xmlns:a16="http://schemas.microsoft.com/office/drawing/2014/main" id="{747A6434-E62B-712A-7E15-9AC873D3A510}"/>
              </a:ext>
            </a:extLst>
          </p:cNvPr>
          <p:cNvPicPr>
            <a:picLocks noChangeAspect="1"/>
          </p:cNvPicPr>
          <p:nvPr userDrawn="1"/>
        </p:nvPicPr>
        <p:blipFill>
          <a:blip r:embed="rId2">
            <a:alphaModFix amt="30000"/>
          </a:blip>
          <a:stretch>
            <a:fillRect/>
          </a:stretch>
        </p:blipFill>
        <p:spPr>
          <a:xfrm>
            <a:off x="3244789" y="2390340"/>
            <a:ext cx="5435055" cy="5435050"/>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pic>
        <p:nvPicPr>
          <p:cNvPr id="11" name="!Copilot" descr="Copilot icon">
            <a:extLst>
              <a:ext uri="{FF2B5EF4-FFF2-40B4-BE49-F238E27FC236}">
                <a16:creationId xmlns:a16="http://schemas.microsoft.com/office/drawing/2014/main" id="{8ACBD471-990D-D725-32BD-6023E4DC40CB}"/>
              </a:ext>
            </a:extLst>
          </p:cNvPr>
          <p:cNvPicPr>
            <a:picLocks noChangeAspect="1"/>
          </p:cNvPicPr>
          <p:nvPr userDrawn="1"/>
        </p:nvPicPr>
        <p:blipFill>
          <a:blip r:embed="rId2">
            <a:alphaModFix amt="30000"/>
          </a:blip>
          <a:stretch>
            <a:fillRect/>
          </a:stretch>
        </p:blipFill>
        <p:spPr>
          <a:xfrm>
            <a:off x="7536349" y="-1012986"/>
            <a:ext cx="5435055" cy="5435050"/>
          </a:xfrm>
          <a:prstGeom prst="rect">
            <a:avLst/>
          </a:prstGeom>
          <a:noFill/>
          <a:ln>
            <a:noFill/>
            <a:headEnd type="none" w="med" len="med"/>
            <a:tailEnd type="none" w="med" len="med"/>
          </a:ln>
          <a:effectLst>
            <a:outerShdw blurRad="63500" dist="63500" dir="8100000" algn="tr" rotWithShape="0">
              <a:prstClr val="black">
                <a:alpha val="10000"/>
              </a:prstClr>
            </a:outerShdw>
          </a:effectLst>
        </p:spPr>
      </p:pic>
    </p:spTree>
    <p:extLst>
      <p:ext uri="{BB962C8B-B14F-4D97-AF65-F5344CB8AC3E}">
        <p14:creationId xmlns:p14="http://schemas.microsoft.com/office/powerpoint/2010/main" val="4122290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Divider slide</a:t>
            </a:r>
          </a:p>
        </p:txBody>
      </p:sp>
    </p:spTree>
    <p:extLst>
      <p:ext uri="{BB962C8B-B14F-4D97-AF65-F5344CB8AC3E}">
        <p14:creationId xmlns:p14="http://schemas.microsoft.com/office/powerpoint/2010/main" val="8764211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Summary page_Big headline">
    <p:bg>
      <p:bgPr>
        <a:solidFill>
          <a:schemeClr val="bg2"/>
        </a:solidFill>
        <a:effectLst/>
      </p:bgPr>
    </p:bg>
    <p:spTree>
      <p:nvGrpSpPr>
        <p:cNvPr id="1" name=""/>
        <p:cNvGrpSpPr/>
        <p:nvPr/>
      </p:nvGrpSpPr>
      <p:grpSpPr>
        <a:xfrm>
          <a:off x="0" y="0"/>
          <a:ext cx="0" cy="0"/>
          <a:chOff x="0" y="0"/>
          <a:chExt cx="0" cy="0"/>
        </a:xfrm>
      </p:grpSpPr>
      <p:pic>
        <p:nvPicPr>
          <p:cNvPr id="6" name="Picture 5" descr="A group of chat boxes&#10;&#10;Description automatically generated">
            <a:extLst>
              <a:ext uri="{FF2B5EF4-FFF2-40B4-BE49-F238E27FC236}">
                <a16:creationId xmlns:a16="http://schemas.microsoft.com/office/drawing/2014/main" id="{7EC4F649-6224-35AC-63DA-ED13663C2B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61204" y="685800"/>
            <a:ext cx="4035496" cy="5600700"/>
          </a:xfrm>
          <a:prstGeom prst="rect">
            <a:avLst/>
          </a:prstGeom>
        </p:spPr>
      </p:pic>
      <p:pic>
        <p:nvPicPr>
          <p:cNvPr id="3" name="Picture 2" descr="A blurry image of a person's hand&#10;&#10;Description automatically generated">
            <a:extLst>
              <a:ext uri="{FF2B5EF4-FFF2-40B4-BE49-F238E27FC236}">
                <a16:creationId xmlns:a16="http://schemas.microsoft.com/office/drawing/2014/main" id="{1886A6EB-DC3A-AC64-803E-AEC23C354B34}"/>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75"/>
                    </a14:imgEffect>
                  </a14:imgLayer>
                </a14:imgProps>
              </a:ext>
              <a:ext uri="{28A0092B-C50C-407E-A947-70E740481C1C}">
                <a14:useLocalDpi xmlns:a14="http://schemas.microsoft.com/office/drawing/2010/main" val="0"/>
              </a:ext>
            </a:extLst>
          </a:blip>
          <a:srcRect t="2407"/>
          <a:stretch/>
        </p:blipFill>
        <p:spPr>
          <a:xfrm>
            <a:off x="0" y="0"/>
            <a:ext cx="12192000" cy="6692900"/>
          </a:xfrm>
          <a:prstGeom prst="rect">
            <a:avLst/>
          </a:prstGeom>
        </p:spPr>
      </p:pic>
      <p:sp>
        <p:nvSpPr>
          <p:cNvPr id="4" name="Rectangle 3">
            <a:extLst>
              <a:ext uri="{FF2B5EF4-FFF2-40B4-BE49-F238E27FC236}">
                <a16:creationId xmlns:a16="http://schemas.microsoft.com/office/drawing/2014/main" id="{F0F8B4D4-45FE-8A6B-0940-2613A4013FC0}"/>
              </a:ext>
            </a:extLst>
          </p:cNvPr>
          <p:cNvSpPr/>
          <p:nvPr userDrawn="1"/>
        </p:nvSpPr>
        <p:spPr>
          <a:xfrm>
            <a:off x="0" y="0"/>
            <a:ext cx="12192000" cy="6692900"/>
          </a:xfrm>
          <a:prstGeom prst="rect">
            <a:avLst/>
          </a:prstGeom>
          <a:gradFill flip="none" rotWithShape="1">
            <a:gsLst>
              <a:gs pos="36000">
                <a:schemeClr val="bg1">
                  <a:alpha val="68000"/>
                </a:schemeClr>
              </a:gs>
              <a:gs pos="100000">
                <a:schemeClr val="bg1">
                  <a:alpha val="2000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387350" y="1619611"/>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2" name="Rectangle 1">
            <a:extLst>
              <a:ext uri="{FF2B5EF4-FFF2-40B4-BE49-F238E27FC236}">
                <a16:creationId xmlns:a16="http://schemas.microsoft.com/office/drawing/2014/main" id="{CD367F4E-8C73-E0F8-F13E-FE82EB5E8890}"/>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chat boxes&#10;&#10;Description automatically generated">
            <a:extLst>
              <a:ext uri="{FF2B5EF4-FFF2-40B4-BE49-F238E27FC236}">
                <a16:creationId xmlns:a16="http://schemas.microsoft.com/office/drawing/2014/main" id="{C9DC74CC-1FDA-D2C2-CA47-399C0C900E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879" r="50000" b="1010"/>
          <a:stretch/>
        </p:blipFill>
        <p:spPr>
          <a:xfrm>
            <a:off x="7688192" y="685800"/>
            <a:ext cx="4035496" cy="5600700"/>
          </a:xfrm>
          <a:prstGeom prst="rect">
            <a:avLst/>
          </a:prstGeom>
        </p:spPr>
      </p:pic>
      <p:sp>
        <p:nvSpPr>
          <p:cNvPr id="8" name="Title 1">
            <a:extLst>
              <a:ext uri="{FF2B5EF4-FFF2-40B4-BE49-F238E27FC236}">
                <a16:creationId xmlns:a16="http://schemas.microsoft.com/office/drawing/2014/main" id="{E1AC44E4-6E8B-3264-6C80-836DA134E7E9}"/>
              </a:ext>
            </a:extLst>
          </p:cNvPr>
          <p:cNvSpPr>
            <a:spLocks noGrp="1"/>
          </p:cNvSpPr>
          <p:nvPr>
            <p:ph type="title"/>
          </p:nvPr>
        </p:nvSpPr>
        <p:spPr>
          <a:xfrm>
            <a:off x="393700" y="250825"/>
            <a:ext cx="6924604" cy="1325563"/>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2681519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904">
          <p15:clr>
            <a:srgbClr val="954F72"/>
          </p15:clr>
        </p15:guide>
        <p15:guide id="38" orient="horz" pos="3323">
          <p15:clr>
            <a:srgbClr val="954F72"/>
          </p15:clr>
        </p15:guide>
        <p15:guide id="39" orient="horz" pos="3507">
          <p15:clr>
            <a:srgbClr val="954F72"/>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fld id="{DC2E2A91-B98C-49DE-8553-119ECA58152C}" type="datetimeFigureOut">
              <a:rPr lang="en-US" smtClean="0"/>
              <a:t>7/10/2024</a:t>
            </a:fld>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74842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7594-1484-81D3-4108-E794D8FF04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8D616-E238-5793-BE31-A700A0074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3CBE81-3130-0687-E0B2-92C08370BD3B}"/>
              </a:ext>
            </a:extLst>
          </p:cNvPr>
          <p:cNvSpPr>
            <a:spLocks noGrp="1"/>
          </p:cNvSpPr>
          <p:nvPr>
            <p:ph type="dt" sz="half" idx="10"/>
          </p:nvPr>
        </p:nvSpPr>
        <p:spPr/>
        <p:txBody>
          <a:bodyPr/>
          <a:lstStyle/>
          <a:p>
            <a:fld id="{DC2E2A91-B98C-49DE-8553-119ECA58152C}" type="datetimeFigureOut">
              <a:rPr lang="en-US" smtClean="0"/>
              <a:t>7/10/2024</a:t>
            </a:fld>
            <a:endParaRPr lang="en-US"/>
          </a:p>
        </p:txBody>
      </p:sp>
      <p:sp>
        <p:nvSpPr>
          <p:cNvPr id="5" name="Footer Placeholder 4">
            <a:extLst>
              <a:ext uri="{FF2B5EF4-FFF2-40B4-BE49-F238E27FC236}">
                <a16:creationId xmlns:a16="http://schemas.microsoft.com/office/drawing/2014/main" id="{26A8B7A8-B160-5E2E-51FE-267793E88B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05FA0-A6C9-0997-B1E4-29C0A6141B7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DF75326B-5925-1E0B-801E-AF7E354EC63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70919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DFB7-70A0-1665-D6E3-4A8CAF915DD2}"/>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B76B0EF-C30F-FDAC-0650-753D06E042BA}"/>
              </a:ext>
            </a:extLst>
          </p:cNvPr>
          <p:cNvSpPr>
            <a:spLocks noGrp="1"/>
          </p:cNvSpPr>
          <p:nvPr>
            <p:ph sz="half" idx="1"/>
          </p:nvPr>
        </p:nvSpPr>
        <p:spPr>
          <a:xfrm>
            <a:off x="381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D0EDF9-509E-B7B5-406B-7749F5FC06ED}"/>
              </a:ext>
            </a:extLst>
          </p:cNvPr>
          <p:cNvSpPr>
            <a:spLocks noGrp="1"/>
          </p:cNvSpPr>
          <p:nvPr>
            <p:ph sz="half" idx="2"/>
          </p:nvPr>
        </p:nvSpPr>
        <p:spPr>
          <a:xfrm>
            <a:off x="5715000" y="17113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83EC1C-D01B-4AFA-E5CB-CB9EA45004B2}"/>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7/10/2024</a:t>
            </a:fld>
            <a:endParaRPr lang="en-US"/>
          </a:p>
        </p:txBody>
      </p:sp>
      <p:sp>
        <p:nvSpPr>
          <p:cNvPr id="6" name="Footer Placeholder 5">
            <a:extLst>
              <a:ext uri="{FF2B5EF4-FFF2-40B4-BE49-F238E27FC236}">
                <a16:creationId xmlns:a16="http://schemas.microsoft.com/office/drawing/2014/main" id="{80760E75-3DB5-88DA-8C51-62D26037C423}"/>
              </a:ext>
            </a:extLst>
          </p:cNvPr>
          <p:cNvSpPr>
            <a:spLocks noGrp="1"/>
          </p:cNvSpPr>
          <p:nvPr>
            <p:ph type="ftr" sz="quarter" idx="11"/>
          </p:nvPr>
        </p:nvSpPr>
        <p:spPr>
          <a:xfrm>
            <a:off x="3581400" y="6242050"/>
            <a:ext cx="4114800" cy="365125"/>
          </a:xfrm>
        </p:spPr>
        <p:txBody>
          <a:bodyPr/>
          <a:lstStyle/>
          <a:p>
            <a:endParaRPr lang="en-US"/>
          </a:p>
        </p:txBody>
      </p:sp>
      <p:sp>
        <p:nvSpPr>
          <p:cNvPr id="7" name="Slide Number Placeholder 6">
            <a:extLst>
              <a:ext uri="{FF2B5EF4-FFF2-40B4-BE49-F238E27FC236}">
                <a16:creationId xmlns:a16="http://schemas.microsoft.com/office/drawing/2014/main" id="{F58E7EC2-179C-311E-A9E8-D465C5F736FD}"/>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ECACDD53-1F86-E418-E788-467AF6D1530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3114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8B8E-7848-30AF-3D59-8AF1A4C608FE}"/>
              </a:ext>
            </a:extLst>
          </p:cNvPr>
          <p:cNvSpPr>
            <a:spLocks noGrp="1"/>
          </p:cNvSpPr>
          <p:nvPr>
            <p:ph type="title"/>
          </p:nvPr>
        </p:nvSpPr>
        <p:spPr>
          <a:xfrm>
            <a:off x="382588" y="2508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992D2E-5DBF-88B7-5F5C-652CFE965F95}"/>
              </a:ext>
            </a:extLst>
          </p:cNvPr>
          <p:cNvSpPr>
            <a:spLocks noGrp="1"/>
          </p:cNvSpPr>
          <p:nvPr>
            <p:ph type="body" idx="1"/>
          </p:nvPr>
        </p:nvSpPr>
        <p:spPr>
          <a:xfrm>
            <a:off x="382588" y="15668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0B60D5-5D33-75D9-93C0-377F2BC4602D}"/>
              </a:ext>
            </a:extLst>
          </p:cNvPr>
          <p:cNvSpPr>
            <a:spLocks noGrp="1"/>
          </p:cNvSpPr>
          <p:nvPr>
            <p:ph sz="half" idx="2"/>
          </p:nvPr>
        </p:nvSpPr>
        <p:spPr>
          <a:xfrm>
            <a:off x="382588" y="23907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125DA9-5EB4-C98D-5B05-C4523B8821C8}"/>
              </a:ext>
            </a:extLst>
          </p:cNvPr>
          <p:cNvSpPr>
            <a:spLocks noGrp="1"/>
          </p:cNvSpPr>
          <p:nvPr>
            <p:ph type="body" sz="quarter" idx="3"/>
          </p:nvPr>
        </p:nvSpPr>
        <p:spPr>
          <a:xfrm>
            <a:off x="5715000" y="15668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B6702-3DE9-928A-A39D-8180D4597F96}"/>
              </a:ext>
            </a:extLst>
          </p:cNvPr>
          <p:cNvSpPr>
            <a:spLocks noGrp="1"/>
          </p:cNvSpPr>
          <p:nvPr>
            <p:ph sz="quarter" idx="4"/>
          </p:nvPr>
        </p:nvSpPr>
        <p:spPr>
          <a:xfrm>
            <a:off x="5715000" y="23907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E29ECA-2675-6459-76F2-D75FA569EF77}"/>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7/10/2024</a:t>
            </a:fld>
            <a:endParaRPr lang="en-US"/>
          </a:p>
        </p:txBody>
      </p:sp>
      <p:sp>
        <p:nvSpPr>
          <p:cNvPr id="8" name="Footer Placeholder 7">
            <a:extLst>
              <a:ext uri="{FF2B5EF4-FFF2-40B4-BE49-F238E27FC236}">
                <a16:creationId xmlns:a16="http://schemas.microsoft.com/office/drawing/2014/main" id="{8E748ED8-DACD-0038-D6D6-DE4AC207E2D3}"/>
              </a:ext>
            </a:extLst>
          </p:cNvPr>
          <p:cNvSpPr>
            <a:spLocks noGrp="1"/>
          </p:cNvSpPr>
          <p:nvPr>
            <p:ph type="ftr" sz="quarter" idx="11"/>
          </p:nvPr>
        </p:nvSpPr>
        <p:spPr>
          <a:xfrm>
            <a:off x="3581400" y="6242050"/>
            <a:ext cx="4114800" cy="365125"/>
          </a:xfrm>
        </p:spPr>
        <p:txBody>
          <a:bodyPr/>
          <a:lstStyle/>
          <a:p>
            <a:endParaRPr lang="en-US"/>
          </a:p>
        </p:txBody>
      </p:sp>
      <p:sp>
        <p:nvSpPr>
          <p:cNvPr id="9" name="Slide Number Placeholder 8">
            <a:extLst>
              <a:ext uri="{FF2B5EF4-FFF2-40B4-BE49-F238E27FC236}">
                <a16:creationId xmlns:a16="http://schemas.microsoft.com/office/drawing/2014/main" id="{9DAECBAA-A556-42DF-4612-1F8A33B69A33}"/>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10" name="Rectangle 9">
            <a:extLst>
              <a:ext uri="{FF2B5EF4-FFF2-40B4-BE49-F238E27FC236}">
                <a16:creationId xmlns:a16="http://schemas.microsoft.com/office/drawing/2014/main" id="{5032FE57-96C7-114F-2AF4-DD1802AB550E}"/>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7141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9798272-3D7A-0B34-A766-3948028AFE24}"/>
              </a:ext>
            </a:extLst>
          </p:cNvPr>
          <p:cNvSpPr>
            <a:spLocks noGrp="1"/>
          </p:cNvSpPr>
          <p:nvPr>
            <p:ph type="dt" sz="half" idx="10"/>
          </p:nvPr>
        </p:nvSpPr>
        <p:spPr/>
        <p:txBody>
          <a:bodyPr/>
          <a:lstStyle/>
          <a:p>
            <a:fld id="{DC2E2A91-B98C-49DE-8553-119ECA58152C}" type="datetimeFigureOut">
              <a:rPr lang="en-US" smtClean="0"/>
              <a:t>7/10/2024</a:t>
            </a:fld>
            <a:endParaRPr lang="en-US"/>
          </a:p>
        </p:txBody>
      </p:sp>
      <p:sp>
        <p:nvSpPr>
          <p:cNvPr id="4" name="Footer Placeholder 3">
            <a:extLst>
              <a:ext uri="{FF2B5EF4-FFF2-40B4-BE49-F238E27FC236}">
                <a16:creationId xmlns:a16="http://schemas.microsoft.com/office/drawing/2014/main" id="{72DAE55C-2163-9917-99E9-F4D899E802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20A7F5-44CE-4932-EF35-6D73ABD6674D}"/>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6" name="Rectangle 5">
            <a:extLst>
              <a:ext uri="{FF2B5EF4-FFF2-40B4-BE49-F238E27FC236}">
                <a16:creationId xmlns:a16="http://schemas.microsoft.com/office/drawing/2014/main" id="{13B6268A-8C5A-79C7-F256-9D7F5556F6C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8E37190C-674C-FB16-24ED-BE1A655D9014}"/>
              </a:ext>
            </a:extLst>
          </p:cNvPr>
          <p:cNvSpPr>
            <a:spLocks noGrp="1"/>
          </p:cNvSpPr>
          <p:nvPr>
            <p:ph type="title"/>
          </p:nvPr>
        </p:nvSpPr>
        <p:spPr>
          <a:xfrm>
            <a:off x="495300" y="509156"/>
            <a:ext cx="10515600" cy="1002579"/>
          </a:xfrm>
        </p:spPr>
        <p:txBody>
          <a:bodyPr lIns="0" tIns="0" rIns="0" bIns="0"/>
          <a:lstStyle/>
          <a:p>
            <a:r>
              <a:rPr lang="en-US"/>
              <a:t>Click to edit Master title style</a:t>
            </a:r>
          </a:p>
        </p:txBody>
      </p:sp>
    </p:spTree>
    <p:extLst>
      <p:ext uri="{BB962C8B-B14F-4D97-AF65-F5344CB8AC3E}">
        <p14:creationId xmlns:p14="http://schemas.microsoft.com/office/powerpoint/2010/main" val="31715201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fld id="{DC2E2A91-B98C-49DE-8553-119ECA58152C}" type="datetimeFigureOut">
              <a:rPr lang="en-US" smtClean="0"/>
              <a:t>7/10/2024</a:t>
            </a:fld>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5575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1AFB2-43A1-88C3-1F8F-4E793BBF59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88F029-DB7D-90D3-34C5-72395F36A1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03BEC-19F7-DF5D-6484-EBDCC59C4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18D6DC-4B4B-2883-E0B9-C1D347ABE62F}"/>
              </a:ext>
            </a:extLst>
          </p:cNvPr>
          <p:cNvSpPr>
            <a:spLocks noGrp="1"/>
          </p:cNvSpPr>
          <p:nvPr>
            <p:ph type="dt" sz="half" idx="10"/>
          </p:nvPr>
        </p:nvSpPr>
        <p:spPr/>
        <p:txBody>
          <a:bodyPr/>
          <a:lstStyle/>
          <a:p>
            <a:fld id="{DC2E2A91-B98C-49DE-8553-119ECA58152C}" type="datetimeFigureOut">
              <a:rPr lang="en-US" smtClean="0"/>
              <a:t>7/10/2024</a:t>
            </a:fld>
            <a:endParaRPr lang="en-US"/>
          </a:p>
        </p:txBody>
      </p:sp>
      <p:sp>
        <p:nvSpPr>
          <p:cNvPr id="6" name="Footer Placeholder 5">
            <a:extLst>
              <a:ext uri="{FF2B5EF4-FFF2-40B4-BE49-F238E27FC236}">
                <a16:creationId xmlns:a16="http://schemas.microsoft.com/office/drawing/2014/main" id="{6D68B2B4-DC82-79DA-3A49-1017ECCA0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12CEA-0134-A61E-4A42-DD2C47D897A0}"/>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2E1D4765-3562-FC6A-81E5-70ABCCC1704D}"/>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981114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ABBCA-D1AB-FC0B-F9D6-70105EF132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3B6F6-D60A-5E0F-6CCA-3B90405FB6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9BC509-FE80-1ADA-BF94-5145CE87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EE832-BB9D-4599-20D5-EE066E58FAA9}"/>
              </a:ext>
            </a:extLst>
          </p:cNvPr>
          <p:cNvSpPr>
            <a:spLocks noGrp="1"/>
          </p:cNvSpPr>
          <p:nvPr>
            <p:ph type="dt" sz="half" idx="10"/>
          </p:nvPr>
        </p:nvSpPr>
        <p:spPr/>
        <p:txBody>
          <a:bodyPr/>
          <a:lstStyle/>
          <a:p>
            <a:fld id="{DC2E2A91-B98C-49DE-8553-119ECA58152C}" type="datetimeFigureOut">
              <a:rPr lang="en-US" smtClean="0"/>
              <a:t>7/10/2024</a:t>
            </a:fld>
            <a:endParaRPr lang="en-US"/>
          </a:p>
        </p:txBody>
      </p:sp>
      <p:sp>
        <p:nvSpPr>
          <p:cNvPr id="6" name="Footer Placeholder 5">
            <a:extLst>
              <a:ext uri="{FF2B5EF4-FFF2-40B4-BE49-F238E27FC236}">
                <a16:creationId xmlns:a16="http://schemas.microsoft.com/office/drawing/2014/main" id="{44E6D2E4-24F2-B1E2-9575-AF271B6DEC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4F10C-357B-6AE5-E864-92C7095E9184}"/>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8" name="Rectangle 7">
            <a:extLst>
              <a:ext uri="{FF2B5EF4-FFF2-40B4-BE49-F238E27FC236}">
                <a16:creationId xmlns:a16="http://schemas.microsoft.com/office/drawing/2014/main" id="{0830FE84-2A0A-77C8-BDA1-1218015F2A2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22197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42B3-DC9D-EF20-6073-3CE5596B3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5CC056-07C5-BF99-D343-02D23C76F4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CA41F-D976-8361-F048-396E3071AE18}"/>
              </a:ext>
            </a:extLst>
          </p:cNvPr>
          <p:cNvSpPr>
            <a:spLocks noGrp="1"/>
          </p:cNvSpPr>
          <p:nvPr>
            <p:ph type="dt" sz="half" idx="10"/>
          </p:nvPr>
        </p:nvSpPr>
        <p:spPr/>
        <p:txBody>
          <a:bodyPr/>
          <a:lstStyle/>
          <a:p>
            <a:fld id="{DC2E2A91-B98C-49DE-8553-119ECA58152C}" type="datetimeFigureOut">
              <a:rPr lang="en-US" smtClean="0"/>
              <a:t>7/10/2024</a:t>
            </a:fld>
            <a:endParaRPr lang="en-US"/>
          </a:p>
        </p:txBody>
      </p:sp>
      <p:sp>
        <p:nvSpPr>
          <p:cNvPr id="5" name="Footer Placeholder 4">
            <a:extLst>
              <a:ext uri="{FF2B5EF4-FFF2-40B4-BE49-F238E27FC236}">
                <a16:creationId xmlns:a16="http://schemas.microsoft.com/office/drawing/2014/main" id="{E156E965-15BB-CA18-A54B-315A1BBD9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FA27-CB9D-227A-3426-655AFEEC83C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C535F9B6-6F4D-7883-3F81-44025E2B35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55287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ibbon full page">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5373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FD0F7-36C0-34C0-A0CA-3B25AC085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BD3995-9906-F7B4-545A-B0564350B3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8BAEC-B4F8-A04A-4BC2-E8ED1DD12A31}"/>
              </a:ext>
            </a:extLst>
          </p:cNvPr>
          <p:cNvSpPr>
            <a:spLocks noGrp="1"/>
          </p:cNvSpPr>
          <p:nvPr>
            <p:ph type="dt" sz="half" idx="10"/>
          </p:nvPr>
        </p:nvSpPr>
        <p:spPr/>
        <p:txBody>
          <a:bodyPr/>
          <a:lstStyle/>
          <a:p>
            <a:fld id="{DC2E2A91-B98C-49DE-8553-119ECA58152C}" type="datetimeFigureOut">
              <a:rPr lang="en-US" smtClean="0"/>
              <a:t>7/10/2024</a:t>
            </a:fld>
            <a:endParaRPr lang="en-US"/>
          </a:p>
        </p:txBody>
      </p:sp>
      <p:sp>
        <p:nvSpPr>
          <p:cNvPr id="5" name="Footer Placeholder 4">
            <a:extLst>
              <a:ext uri="{FF2B5EF4-FFF2-40B4-BE49-F238E27FC236}">
                <a16:creationId xmlns:a16="http://schemas.microsoft.com/office/drawing/2014/main" id="{149CD486-A0AB-A65F-EC26-0ED5CC38AD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69D57-84EB-8C3C-AD27-C0BF59384551}"/>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EA6A7E9-5A48-0B62-918D-4BE91AF83E1C}"/>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03060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Rectangle 2">
            <a:extLst>
              <a:ext uri="{FF2B5EF4-FFF2-40B4-BE49-F238E27FC236}">
                <a16:creationId xmlns:a16="http://schemas.microsoft.com/office/drawing/2014/main" id="{0DFE0CCE-AF81-D964-81E3-986A81CA7C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89304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495300"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3" name="Rectangle 2">
            <a:extLst>
              <a:ext uri="{FF2B5EF4-FFF2-40B4-BE49-F238E27FC236}">
                <a16:creationId xmlns:a16="http://schemas.microsoft.com/office/drawing/2014/main" id="{320A2AEC-2128-127A-9EBE-97F194038AB7}"/>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7913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95300" y="2722648"/>
            <a:ext cx="5600700" cy="1421928"/>
          </a:xfrm>
        </p:spPr>
        <p:txBody>
          <a:bodyPr anchor="ctr">
            <a:noAutofit/>
          </a:bodyPr>
          <a:lstStyle>
            <a:lvl1pPr>
              <a:defRPr sz="4800">
                <a:solidFill>
                  <a:srgbClr val="463668"/>
                </a:solidFill>
                <a:latin typeface="+mj-lt"/>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24310442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95300" y="2986079"/>
            <a:ext cx="7591936"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7895441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fld id="{DC2E2A91-B98C-49DE-8553-119ECA58152C}" type="datetimeFigureOut">
              <a:rPr lang="en-US" smtClean="0"/>
              <a:t>7/10/2024</a:t>
            </a:fld>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endParaRPr lang="en-US"/>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738FD32F-C76C-2F30-6F02-E5186C2A2020}"/>
              </a:ext>
            </a:extLst>
          </p:cNvPr>
          <p:cNvSpPr>
            <a:spLocks noGrp="1"/>
          </p:cNvSpPr>
          <p:nvPr>
            <p:ph type="title"/>
          </p:nvPr>
        </p:nvSpPr>
        <p:spPr>
          <a:xfrm>
            <a:off x="495300" y="509156"/>
            <a:ext cx="10515600" cy="1002579"/>
          </a:xfrm>
        </p:spPr>
        <p:txBody>
          <a:bodyPr lIns="0" tIns="0" rIns="0" bIns="0"/>
          <a:lstStyle/>
          <a:p>
            <a:r>
              <a:rPr lang="en-US"/>
              <a:t>Click to edit Master title style</a:t>
            </a:r>
          </a:p>
        </p:txBody>
      </p:sp>
    </p:spTree>
    <p:extLst>
      <p:ext uri="{BB962C8B-B14F-4D97-AF65-F5344CB8AC3E}">
        <p14:creationId xmlns:p14="http://schemas.microsoft.com/office/powerpoint/2010/main" val="154324304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3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495300" y="509156"/>
            <a:ext cx="10515600" cy="1002579"/>
          </a:xfrm>
        </p:spPr>
        <p:txBody>
          <a:bodyPr lIns="0" tIns="0" rIns="0" bIns="0"/>
          <a:lstStyle/>
          <a:p>
            <a:r>
              <a:rPr lang="en-US"/>
              <a:t>Click to edit Master title style</a:t>
            </a:r>
          </a:p>
        </p:txBody>
      </p:sp>
    </p:spTree>
    <p:extLst>
      <p:ext uri="{BB962C8B-B14F-4D97-AF65-F5344CB8AC3E}">
        <p14:creationId xmlns:p14="http://schemas.microsoft.com/office/powerpoint/2010/main" val="8809549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spTree>
    <p:extLst>
      <p:ext uri="{BB962C8B-B14F-4D97-AF65-F5344CB8AC3E}">
        <p14:creationId xmlns:p14="http://schemas.microsoft.com/office/powerpoint/2010/main" val="17402474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23DB3A-52AD-5804-E6F5-4DE010B8448A}"/>
              </a:ext>
            </a:extLst>
          </p:cNvPr>
          <p:cNvPicPr>
            <a:picLocks noChangeAspect="1"/>
          </p:cNvPicPr>
          <p:nvPr userDrawn="1"/>
        </p:nvPicPr>
        <p:blipFill rotWithShape="1">
          <a:blip r:embed="rId3">
            <a:alphaModFix amt="46000"/>
          </a:blip>
          <a:srcRect l="10595" t="987" r="10595"/>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42304DD-F6BA-EEB4-D9BA-1890F14E1CDF}"/>
              </a:ext>
              <a:ext uri="{C183D7F6-B498-43B3-948B-1728B52AA6E4}">
                <adec:decorative xmlns:adec="http://schemas.microsoft.com/office/drawing/2017/decorative" val="1"/>
              </a:ext>
            </a:extLst>
          </p:cNvPr>
          <p:cNvPicPr>
            <a:picLocks noChangeAspect="1"/>
          </p:cNvPicPr>
          <p:nvPr userDrawn="1"/>
        </p:nvPicPr>
        <p:blipFill rotWithShape="1">
          <a:blip r:embed="rId4">
            <a:alphaModFix amt="39000"/>
            <a:extLst>
              <a:ext uri="{BEBA8EAE-BF5A-486C-A8C5-ECC9F3942E4B}">
                <a14:imgProps xmlns:a14="http://schemas.microsoft.com/office/drawing/2010/main">
                  <a14:imgLayer r:embed="rId5">
                    <a14:imgEffect>
                      <a14:sharpenSoften amount="-100000"/>
                    </a14:imgEffect>
                  </a14:imgLayer>
                </a14:imgProps>
              </a:ext>
            </a:extLst>
          </a:blip>
          <a:srcRect l="18476" t="10888" r="18476" b="9901"/>
          <a:stretch/>
        </p:blipFill>
        <p:spPr>
          <a:xfrm>
            <a:off x="1219200" y="685800"/>
            <a:ext cx="9753600" cy="5486400"/>
          </a:xfrm>
          <a:prstGeom prst="roundRect">
            <a:avLst>
              <a:gd name="adj" fmla="val 1721"/>
            </a:avLst>
          </a:prstGeom>
          <a:solidFill>
            <a:schemeClr val="bg1"/>
          </a:solidFill>
          <a:ln>
            <a:solidFill>
              <a:schemeClr val="bg1"/>
            </a:solidFill>
          </a:ln>
          <a:effectLst>
            <a:outerShdw blurRad="343645" dist="295501" dir="2700000" algn="tl" rotWithShape="0">
              <a:srgbClr val="F3484C">
                <a:alpha val="15816"/>
              </a:srgbClr>
            </a:outerShdw>
          </a:effectLst>
        </p:spPr>
      </p:pic>
    </p:spTree>
    <p:extLst>
      <p:ext uri="{BB962C8B-B14F-4D97-AF65-F5344CB8AC3E}">
        <p14:creationId xmlns:p14="http://schemas.microsoft.com/office/powerpoint/2010/main" val="108078481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2920016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EB56D0F-F9DE-F7E9-D747-1560D1D981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6628" y="-443617"/>
            <a:ext cx="1664017" cy="22378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3744968" y="2928674"/>
            <a:ext cx="7515344" cy="937393"/>
          </a:xfrm>
          <a:prstGeom prst="rect">
            <a:avLst/>
          </a:prstGeom>
        </p:spPr>
        <p:txBody>
          <a:bodyPr/>
          <a:lstStyle>
            <a:lvl1pPr>
              <a:defRPr>
                <a:latin typeface="Montserrat Black" panose="00000A00000000000000" pitchFamily="2" charset="0"/>
              </a:defRPr>
            </a:lvl1pPr>
          </a:lstStyle>
          <a:p>
            <a:r>
              <a:rPr lang="en-US"/>
              <a:t>Title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3744968" y="3983688"/>
            <a:ext cx="7515344" cy="1011044"/>
          </a:xfrm>
          <a:prstGeom prst="rect">
            <a:avLst/>
          </a:prstGeom>
        </p:spPr>
        <p:txBody>
          <a:bodyPr/>
          <a:lstStyle>
            <a:lvl1pPr marL="0" indent="0">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Subtitle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sp>
        <p:nvSpPr>
          <p:cNvPr id="9" name="Content Placeholder 8">
            <a:extLst>
              <a:ext uri="{FF2B5EF4-FFF2-40B4-BE49-F238E27FC236}">
                <a16:creationId xmlns:a16="http://schemas.microsoft.com/office/drawing/2014/main" id="{882465CE-67AA-2F88-582C-E28C7A489CD5}"/>
              </a:ext>
            </a:extLst>
          </p:cNvPr>
          <p:cNvSpPr>
            <a:spLocks noGrp="1"/>
          </p:cNvSpPr>
          <p:nvPr>
            <p:ph sz="quarter" idx="10"/>
          </p:nvPr>
        </p:nvSpPr>
        <p:spPr>
          <a:xfrm rot="5400000">
            <a:off x="-2614870" y="1076746"/>
            <a:ext cx="7874156" cy="2913419"/>
          </a:xfrm>
          <a:prstGeom prst="flowChartTerminator">
            <a:avLst/>
          </a:prstGeom>
          <a:ln w="28575">
            <a:solidFill>
              <a:srgbClr val="ED5225"/>
            </a:solidFill>
          </a:ln>
        </p:spPr>
        <p:txBody>
          <a:bodyPr/>
          <a:lstStyle>
            <a:lvl1pPr marL="0" indent="0">
              <a:buFontTx/>
              <a:buNone/>
              <a:defRPr/>
            </a:lvl1pPr>
          </a:lstStyle>
          <a:p>
            <a:pPr lvl="0"/>
            <a:endParaRPr lang="en-AU"/>
          </a:p>
        </p:txBody>
      </p:sp>
    </p:spTree>
    <p:extLst>
      <p:ext uri="{BB962C8B-B14F-4D97-AF65-F5344CB8AC3E}">
        <p14:creationId xmlns:p14="http://schemas.microsoft.com/office/powerpoint/2010/main" val="2968460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eft Bar Windows">
    <p:bg>
      <p:bgPr>
        <a:solidFill>
          <a:schemeClr val="bg1"/>
        </a:solidFill>
        <a:effectLst/>
      </p:bgPr>
    </p:bg>
    <p:spTree>
      <p:nvGrpSpPr>
        <p:cNvPr id="1" name=""/>
        <p:cNvGrpSpPr/>
        <p:nvPr/>
      </p:nvGrpSpPr>
      <p:grpSpPr>
        <a:xfrm>
          <a:off x="0" y="0"/>
          <a:ext cx="0" cy="0"/>
          <a:chOff x="0" y="0"/>
          <a:chExt cx="0" cy="0"/>
        </a:xfrm>
      </p:grpSpPr>
      <p:pic>
        <p:nvPicPr>
          <p:cNvPr id="2" name="Picture 1" descr="A close-up of a ribbon&#10;&#10;Description automatically generated">
            <a:extLst>
              <a:ext uri="{FF2B5EF4-FFF2-40B4-BE49-F238E27FC236}">
                <a16:creationId xmlns:a16="http://schemas.microsoft.com/office/drawing/2014/main" id="{7D58299E-9AC2-FCD6-ED21-D29674FD1935}"/>
              </a:ext>
            </a:extLst>
          </p:cNvPr>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10" name="Background blur crop" descr="A close-up of a ribbon&#10;&#10;Description automatically generated">
            <a:extLst>
              <a:ext uri="{FF2B5EF4-FFF2-40B4-BE49-F238E27FC236}">
                <a16:creationId xmlns:a16="http://schemas.microsoft.com/office/drawing/2014/main" id="{735CCDD1-6D25-F844-4FE0-E4D2BFE30A7F}"/>
              </a:ext>
            </a:extLst>
          </p:cNvPr>
          <p:cNvPicPr>
            <a:picLocks noChangeAspect="1"/>
          </p:cNvPicPr>
          <p:nvPr userDrawn="1"/>
        </p:nvPicPr>
        <p:blipFill rotWithShape="1">
          <a:blip r:embed="rId3" cstate="screen">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660400" y="2419350"/>
            <a:ext cx="4899026" cy="2019300"/>
          </a:xfrm>
          <a:prstGeom prst="roundRect">
            <a:avLst>
              <a:gd name="adj" fmla="val 8491"/>
            </a:avLst>
          </a:prstGeom>
        </p:spPr>
      </p:pic>
      <p:sp>
        <p:nvSpPr>
          <p:cNvPr id="9" name="Rectangle: Rounded Corners 8">
            <a:extLst>
              <a:ext uri="{FF2B5EF4-FFF2-40B4-BE49-F238E27FC236}">
                <a16:creationId xmlns:a16="http://schemas.microsoft.com/office/drawing/2014/main" id="{88AE7281-C62E-0DB0-56E2-6CFEC213AC04}"/>
              </a:ext>
            </a:extLst>
          </p:cNvPr>
          <p:cNvSpPr/>
          <p:nvPr userDrawn="1"/>
        </p:nvSpPr>
        <p:spPr>
          <a:xfrm>
            <a:off x="495300" y="2298700"/>
            <a:ext cx="5229226" cy="2258770"/>
          </a:xfrm>
          <a:prstGeom prst="roundRect">
            <a:avLst>
              <a:gd name="adj" fmla="val 8434"/>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984155-66BC-DAC5-5E10-46E1D44CF3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774700" y="2647950"/>
            <a:ext cx="4699000" cy="1562104"/>
          </a:xfrm>
          <a:prstGeom prst="roundRect">
            <a:avLst>
              <a:gd name="adj" fmla="val 15039"/>
            </a:avLst>
          </a:prstGeom>
          <a:solidFill>
            <a:schemeClr val="bg1"/>
          </a:solidFill>
        </p:spPr>
        <p:txBody>
          <a:bodyPr lIns="182880" tIns="182880" rIns="182880" bIns="182880" anchor="ctr" anchorCtr="0"/>
          <a:lstStyle>
            <a:lvl1pPr>
              <a:lnSpc>
                <a:spcPct val="90000"/>
              </a:lnSpc>
              <a:defRPr>
                <a:gradFill>
                  <a:gsLst>
                    <a:gs pos="21000">
                      <a:srgbClr val="0078D4"/>
                    </a:gs>
                    <a:gs pos="100000">
                      <a:srgbClr val="C03BC4"/>
                    </a:gs>
                  </a:gsLst>
                </a:gradFill>
              </a:defRPr>
            </a:lvl1pPr>
          </a:lstStyle>
          <a:p>
            <a:r>
              <a:rPr lang="en-US"/>
              <a:t>Click to edit Master title style</a:t>
            </a:r>
          </a:p>
        </p:txBody>
      </p:sp>
    </p:spTree>
    <p:extLst>
      <p:ext uri="{BB962C8B-B14F-4D97-AF65-F5344CB8AC3E}">
        <p14:creationId xmlns:p14="http://schemas.microsoft.com/office/powerpoint/2010/main" val="26621871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D88A8B-7381-2287-CF94-E2B0F2018AA5}"/>
              </a:ext>
            </a:extLst>
          </p:cNvPr>
          <p:cNvPicPr>
            <a:picLocks noChangeAspect="1"/>
          </p:cNvPicPr>
          <p:nvPr userDrawn="1"/>
        </p:nvPicPr>
        <p:blipFill rotWithShape="1">
          <a:blip r:embed="rId3"/>
          <a:srcRect l="10595" t="987" r="10595"/>
          <a:stretch/>
        </p:blipFill>
        <p:spPr>
          <a:xfrm>
            <a:off x="0" y="0"/>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495300" y="509156"/>
            <a:ext cx="10515600" cy="443198"/>
          </a:xfrm>
        </p:spPr>
        <p:txBody>
          <a:bodyPr lIns="0" tIns="0" rIns="0" bIns="0">
            <a:spAutoFit/>
          </a:bodyPr>
          <a:lstStyle/>
          <a:p>
            <a:r>
              <a:rPr lang="en-US"/>
              <a:t>Click to edit Master title style</a:t>
            </a:r>
          </a:p>
        </p:txBody>
      </p:sp>
    </p:spTree>
    <p:extLst>
      <p:ext uri="{BB962C8B-B14F-4D97-AF65-F5344CB8AC3E}">
        <p14:creationId xmlns:p14="http://schemas.microsoft.com/office/powerpoint/2010/main" val="14728764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43837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27344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97497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Section divider + photo">
    <p:bg>
      <p:bgPr>
        <a:solidFill>
          <a:schemeClr val="bg2"/>
        </a:solidFill>
        <a:effectLst/>
      </p:bgPr>
    </p:bg>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itle 1">
            <a:extLst>
              <a:ext uri="{FF2B5EF4-FFF2-40B4-BE49-F238E27FC236}">
                <a16:creationId xmlns:a16="http://schemas.microsoft.com/office/drawing/2014/main" id="{08C17B26-DE30-95C8-FD3B-763B2FF79586}"/>
              </a:ext>
            </a:extLst>
          </p:cNvPr>
          <p:cNvSpPr>
            <a:spLocks noGrp="1"/>
          </p:cNvSpPr>
          <p:nvPr>
            <p:ph type="title" hasCustomPrompt="1"/>
          </p:nvPr>
        </p:nvSpPr>
        <p:spPr bwMode="white">
          <a:xfrm>
            <a:off x="582042" y="2715055"/>
            <a:ext cx="7495158" cy="677108"/>
          </a:xfrm>
          <a:noFill/>
        </p:spPr>
        <p:txBody>
          <a:bodyPr wrap="square" lIns="0" tIns="0" rIns="0" bIns="0" anchor="b" anchorCtr="0">
            <a:spAutoFit/>
          </a:bodyPr>
          <a:lstStyle>
            <a:lvl1pPr>
              <a:defRPr sz="4400" b="0" i="0" spc="-50" baseline="0">
                <a:gradFill flip="none" rotWithShape="1">
                  <a:gsLst>
                    <a:gs pos="80000">
                      <a:srgbClr val="0078D4"/>
                    </a:gs>
                    <a:gs pos="20000">
                      <a:schemeClr val="accent4"/>
                    </a:gs>
                  </a:gsLst>
                  <a:lin ang="13500000" scaled="1"/>
                  <a:tileRect/>
                </a:gradFill>
                <a:latin typeface="+mj-lt"/>
                <a:cs typeface="Segoe UI" panose="020B0502040204020203" pitchFamily="34" charset="0"/>
              </a:defRPr>
            </a:lvl1pPr>
          </a:lstStyle>
          <a:p>
            <a:r>
              <a:rPr lang="en-US"/>
              <a:t>Section divider title</a:t>
            </a:r>
          </a:p>
        </p:txBody>
      </p:sp>
      <p:sp>
        <p:nvSpPr>
          <p:cNvPr id="7" name="Text Placeholder 4">
            <a:extLst>
              <a:ext uri="{FF2B5EF4-FFF2-40B4-BE49-F238E27FC236}">
                <a16:creationId xmlns:a16="http://schemas.microsoft.com/office/drawing/2014/main" id="{D93E4710-C817-8845-6E3F-ECAF7ECD021D}"/>
              </a:ext>
            </a:extLst>
          </p:cNvPr>
          <p:cNvSpPr>
            <a:spLocks noGrp="1"/>
          </p:cNvSpPr>
          <p:nvPr>
            <p:ph type="body" sz="quarter" idx="12" hasCustomPrompt="1"/>
          </p:nvPr>
        </p:nvSpPr>
        <p:spPr bwMode="white">
          <a:xfrm>
            <a:off x="594173" y="3679663"/>
            <a:ext cx="6949440" cy="369332"/>
          </a:xfrm>
          <a:prstGeom prst="rect">
            <a:avLst/>
          </a:prstGeom>
          <a:noFill/>
        </p:spPr>
        <p:txBody>
          <a:bodyPr wrap="square" lIns="0" tIns="0" rIns="0" bIns="0">
            <a:spAutoFit/>
          </a:bodyPr>
          <a:lstStyle>
            <a:lvl1pPr marL="0" indent="0">
              <a:spcBef>
                <a:spcPts val="0"/>
              </a:spcBef>
              <a:buNone/>
              <a:defRPr sz="24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286969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B2F9ED1A-9FCE-462D-B16F-2A263C5EA46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9762215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DD24FF4-5EAD-0ADD-A846-C1BCE8D135D0}"/>
              </a:ext>
              <a:ext uri="{C183D7F6-B498-43B3-948B-1728B52AA6E4}">
                <adec:decorative xmlns:adec="http://schemas.microsoft.com/office/drawing/2017/decorative" val="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l="16919" t="4793" r="55136" b="5416"/>
          <a:stretch/>
        </p:blipFill>
        <p:spPr>
          <a:xfrm>
            <a:off x="4118921" y="1"/>
            <a:ext cx="8073079" cy="6858000"/>
          </a:xfrm>
          <a:prstGeom prst="rect">
            <a:avLst/>
          </a:prstGeom>
        </p:spPr>
      </p:pic>
      <p:sp>
        <p:nvSpPr>
          <p:cNvPr id="13" name="Rectangle 12">
            <a:extLst>
              <a:ext uri="{FF2B5EF4-FFF2-40B4-BE49-F238E27FC236}">
                <a16:creationId xmlns:a16="http://schemas.microsoft.com/office/drawing/2014/main" id="{5873A11F-C1A1-34D9-F602-ED13399C11E5}"/>
              </a:ext>
              <a:ext uri="{C183D7F6-B498-43B3-948B-1728B52AA6E4}">
                <adec:decorative xmlns:adec="http://schemas.microsoft.com/office/drawing/2017/decorative" val="1"/>
              </a:ext>
            </a:extLst>
          </p:cNvPr>
          <p:cNvSpPr>
            <a:spLocks/>
          </p:cNvSpPr>
          <p:nvPr/>
        </p:nvSpPr>
        <p:spPr bwMode="auto">
          <a:xfrm>
            <a:off x="3782205" y="1"/>
            <a:ext cx="5288317"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1" name="Rectangle 10">
            <a:extLst>
              <a:ext uri="{FF2B5EF4-FFF2-40B4-BE49-F238E27FC236}">
                <a16:creationId xmlns:a16="http://schemas.microsoft.com/office/drawing/2014/main" id="{BABC1A0E-0E15-08A9-B981-FC99391A5289}"/>
              </a:ext>
            </a:extLst>
          </p:cNvPr>
          <p:cNvSpPr>
            <a:spLocks/>
          </p:cNvSpPr>
          <p:nvPr userDrawn="1"/>
        </p:nvSpPr>
        <p:spPr bwMode="auto">
          <a:xfrm>
            <a:off x="0" y="0"/>
            <a:ext cx="6761021" cy="6857999"/>
          </a:xfrm>
          <a:prstGeom prst="rect">
            <a:avLst/>
          </a:prstGeom>
          <a:gradFill flip="none" rotWithShape="1">
            <a:gsLst>
              <a:gs pos="66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8" name="Picture 7" descr="Background pattern&#10;&#10;Description automatically generated">
            <a:extLst>
              <a:ext uri="{FF2B5EF4-FFF2-40B4-BE49-F238E27FC236}">
                <a16:creationId xmlns:a16="http://schemas.microsoft.com/office/drawing/2014/main" id="{FDE99B06-440F-1577-A1AA-195994924DBB}"/>
              </a:ext>
            </a:extLst>
          </p:cNvPr>
          <p:cNvPicPr>
            <a:picLocks noChangeAspect="1"/>
          </p:cNvPicPr>
          <p:nvPr userDrawn="1"/>
        </p:nvPicPr>
        <p:blipFill>
          <a:blip r:embed="rId4" cstate="print">
            <a:alphaModFix amt="50000"/>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9" name="Rectangle 8">
            <a:extLst>
              <a:ext uri="{FF2B5EF4-FFF2-40B4-BE49-F238E27FC236}">
                <a16:creationId xmlns:a16="http://schemas.microsoft.com/office/drawing/2014/main" id="{D6729A08-7E3D-D87D-AE08-A39A67CFD219}"/>
              </a:ext>
            </a:extLst>
          </p:cNvPr>
          <p:cNvSpPr>
            <a:spLocks/>
          </p:cNvSpPr>
          <p:nvPr userDrawn="1"/>
        </p:nvSpPr>
        <p:spPr bwMode="auto">
          <a:xfrm>
            <a:off x="1" y="1"/>
            <a:ext cx="12192000"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5" name="Title 6">
            <a:extLst>
              <a:ext uri="{FF2B5EF4-FFF2-40B4-BE49-F238E27FC236}">
                <a16:creationId xmlns:a16="http://schemas.microsoft.com/office/drawing/2014/main" id="{51C9B6F3-E735-840E-3BE2-D2B3CC818C47}"/>
              </a:ext>
            </a:extLst>
          </p:cNvPr>
          <p:cNvSpPr>
            <a:spLocks noGrp="1"/>
          </p:cNvSpPr>
          <p:nvPr userDrawn="1">
            <p:ph type="title"/>
          </p:nvPr>
        </p:nvSpPr>
        <p:spPr>
          <a:xfrm>
            <a:off x="501650" y="429198"/>
            <a:ext cx="11018520" cy="430887"/>
          </a:xfrm>
        </p:spPr>
        <p:txBody>
          <a:bodyPr lIns="0" tIns="0" rIns="0" bIns="0" anchor="t" anchorCtr="0"/>
          <a:lstStyle/>
          <a:p>
            <a:r>
              <a:rPr lang="en-US"/>
              <a:t>Click to edit Master title style</a:t>
            </a:r>
          </a:p>
        </p:txBody>
      </p:sp>
      <p:sp>
        <p:nvSpPr>
          <p:cNvPr id="6" name="Text Placeholder 2">
            <a:extLst>
              <a:ext uri="{FF2B5EF4-FFF2-40B4-BE49-F238E27FC236}">
                <a16:creationId xmlns:a16="http://schemas.microsoft.com/office/drawing/2014/main" id="{DC5275CD-9BC7-D5C8-CFA6-C95A6628B7BE}"/>
              </a:ext>
            </a:extLst>
          </p:cNvPr>
          <p:cNvSpPr>
            <a:spLocks noGrp="1"/>
          </p:cNvSpPr>
          <p:nvPr userDrawn="1">
            <p:ph type="body" sz="quarter" idx="11"/>
          </p:nvPr>
        </p:nvSpPr>
        <p:spPr>
          <a:xfrm>
            <a:off x="495300" y="946677"/>
            <a:ext cx="11018520" cy="276999"/>
          </a:xfrm>
        </p:spPr>
        <p:txBody>
          <a:bodyPr lIns="0" tIns="0" rIns="0" bIns="0"/>
          <a:lstStyle>
            <a:lvl1pPr marL="0" indent="0">
              <a:buNone/>
              <a:defRPr sz="18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956213062"/>
      </p:ext>
    </p:extLst>
  </p:cSld>
  <p:clrMapOvr>
    <a:masterClrMapping/>
  </p:clrMapOvr>
  <p:transition>
    <p:fade/>
  </p:transition>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A39C78D3-0313-4B8D-88E0-883765889810}"/>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8104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bg1">
                    <a:lumMod val="90000"/>
                    <a:lumOff val="10000"/>
                  </a:schemeClr>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49"/>
          </a:xfrm>
        </p:spPr>
        <p:txBody>
          <a:bodyPr/>
          <a:lstStyle>
            <a:lvl1pPr>
              <a:defRPr>
                <a:solidFill>
                  <a:schemeClr val="bg1">
                    <a:lumMod val="90000"/>
                    <a:lumOff val="10000"/>
                  </a:schemeClr>
                </a:solidFill>
              </a:defRPr>
            </a:lvl1pPr>
            <a:lvl2pPr>
              <a:defRPr>
                <a:solidFill>
                  <a:schemeClr val="bg1">
                    <a:lumMod val="90000"/>
                    <a:lumOff val="10000"/>
                  </a:schemeClr>
                </a:solidFill>
              </a:defRPr>
            </a:lvl2pPr>
            <a:lvl3pPr>
              <a:defRPr>
                <a:solidFill>
                  <a:schemeClr val="bg1">
                    <a:lumMod val="90000"/>
                    <a:lumOff val="10000"/>
                  </a:schemeClr>
                </a:solidFill>
              </a:defRPr>
            </a:lvl3pPr>
            <a:lvl4pPr>
              <a:defRPr>
                <a:solidFill>
                  <a:schemeClr val="bg1">
                    <a:lumMod val="90000"/>
                    <a:lumOff val="10000"/>
                  </a:schemeClr>
                </a:solidFill>
              </a:defRPr>
            </a:lvl4pPr>
            <a:lvl5pPr>
              <a:defRPr>
                <a:solidFill>
                  <a:schemeClr val="bg1">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9121006B-09FA-4F62-9542-4F6479B0897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4092227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solidFill>
                  <a:schemeClr val="bg1">
                    <a:lumMod val="90000"/>
                    <a:lumOff val="10000"/>
                  </a:schemeClr>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solidFill>
                  <a:schemeClr val="bg1">
                    <a:lumMod val="90000"/>
                    <a:lumOff val="10000"/>
                  </a:schemeClr>
                </a:solidFill>
              </a:defRPr>
            </a:lvl1pPr>
            <a:lvl2pPr marL="228600" indent="0">
              <a:buNone/>
              <a:defRPr>
                <a:solidFill>
                  <a:schemeClr val="bg1">
                    <a:lumMod val="90000"/>
                    <a:lumOff val="10000"/>
                  </a:schemeClr>
                </a:solidFill>
              </a:defRPr>
            </a:lvl2pPr>
            <a:lvl3pPr marL="457200" indent="0">
              <a:buNone/>
              <a:defRPr>
                <a:solidFill>
                  <a:schemeClr val="bg1">
                    <a:lumMod val="90000"/>
                    <a:lumOff val="10000"/>
                  </a:schemeClr>
                </a:solidFill>
              </a:defRPr>
            </a:lvl3pPr>
            <a:lvl4pPr marL="685800" indent="0">
              <a:buNone/>
              <a:defRPr>
                <a:solidFill>
                  <a:schemeClr val="bg1">
                    <a:lumMod val="90000"/>
                    <a:lumOff val="10000"/>
                  </a:schemeClr>
                </a:solidFill>
              </a:defRPr>
            </a:lvl4pPr>
            <a:lvl5pPr marL="914400" indent="0">
              <a:buNone/>
              <a:defRPr>
                <a:solidFill>
                  <a:schemeClr val="bg1">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00865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ubtitle on softer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B8D5D-8099-AA72-3D38-457B1AD8BBB7}"/>
              </a:ext>
            </a:extLst>
          </p:cNvPr>
          <p:cNvPicPr>
            <a:picLocks noChangeAspect="1"/>
          </p:cNvPicPr>
          <p:nvPr userDrawn="1"/>
        </p:nvPicPr>
        <p:blipFill rotWithShape="1">
          <a:blip r:embed="rId2" cstate="screen">
            <a:alphaModFix amt="46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695BB0A4-0465-8375-17C6-6AC6C5A8BCEF}"/>
              </a:ext>
            </a:extLst>
          </p:cNvPr>
          <p:cNvSpPr>
            <a:spLocks noGrp="1"/>
          </p:cNvSpPr>
          <p:nvPr>
            <p:ph type="body" sz="quarter" idx="11" hasCustomPrompt="1"/>
          </p:nvPr>
        </p:nvSpPr>
        <p:spPr>
          <a:xfrm>
            <a:off x="574675" y="941388"/>
            <a:ext cx="11018520" cy="341632"/>
          </a:xfrm>
        </p:spPr>
        <p:txBody>
          <a:bodyPr tIns="64008"/>
          <a:lstStyle>
            <a:lvl1pPr>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15155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5322897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ubtitle on softer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B8D5D-8099-AA72-3D38-457B1AD8BBB7}"/>
              </a:ext>
            </a:extLst>
          </p:cNvPr>
          <p:cNvPicPr>
            <a:picLocks noChangeAspect="1"/>
          </p:cNvPicPr>
          <p:nvPr userDrawn="1"/>
        </p:nvPicPr>
        <p:blipFill rotWithShape="1">
          <a:blip r:embed="rId2">
            <a:alphaModFix amt="46000"/>
          </a:blip>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695BB0A4-0465-8375-17C6-6AC6C5A8BCEF}"/>
              </a:ext>
            </a:extLst>
          </p:cNvPr>
          <p:cNvSpPr>
            <a:spLocks noGrp="1"/>
          </p:cNvSpPr>
          <p:nvPr>
            <p:ph type="body" sz="quarter" idx="11" hasCustomPrompt="1"/>
          </p:nvPr>
        </p:nvSpPr>
        <p:spPr>
          <a:xfrm>
            <a:off x="574675" y="941388"/>
            <a:ext cx="11018520" cy="341632"/>
          </a:xfrm>
        </p:spPr>
        <p:txBody>
          <a:bodyPr tIns="64008"/>
          <a:lstStyle>
            <a:lvl1pPr>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7706831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65D25-8D93-1882-B375-8C6D3010ABF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273171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SP Masters Program title blue">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D53EC2-149B-8491-E5CC-F6AA28319A51}"/>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sp>
        <p:nvSpPr>
          <p:cNvPr id="7" name="Title 1">
            <a:extLst>
              <a:ext uri="{FF2B5EF4-FFF2-40B4-BE49-F238E27FC236}">
                <a16:creationId xmlns:a16="http://schemas.microsoft.com/office/drawing/2014/main" id="{889E955A-D68E-FC9C-6BF1-3CF59CB46536}"/>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bg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770DCD0C-F263-40A0-B5EC-0435B77458FF}"/>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a:t>
            </a:r>
          </a:p>
        </p:txBody>
      </p:sp>
      <p:pic>
        <p:nvPicPr>
          <p:cNvPr id="2" name="MS logo gray - EMF">
            <a:extLst>
              <a:ext uri="{FF2B5EF4-FFF2-40B4-BE49-F238E27FC236}">
                <a16:creationId xmlns:a16="http://schemas.microsoft.com/office/drawing/2014/main" id="{05DDE0D1-B21B-F9AD-5E4A-18E0646FB7D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676564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SP Masters Program title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7D53EC2-149B-8491-E5CC-F6AA28319A51}"/>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a:ln>
            <a:noFill/>
          </a:ln>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p:txBody>
      </p:sp>
      <p:sp>
        <p:nvSpPr>
          <p:cNvPr id="7" name="Title 1">
            <a:extLst>
              <a:ext uri="{FF2B5EF4-FFF2-40B4-BE49-F238E27FC236}">
                <a16:creationId xmlns:a16="http://schemas.microsoft.com/office/drawing/2014/main" id="{889E955A-D68E-FC9C-6BF1-3CF59CB46536}"/>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bg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770DCD0C-F263-40A0-B5EC-0435B77458FF}"/>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a:t>
            </a:r>
          </a:p>
        </p:txBody>
      </p:sp>
      <p:pic>
        <p:nvPicPr>
          <p:cNvPr id="2" name="MS logo gray - EMF">
            <a:extLst>
              <a:ext uri="{FF2B5EF4-FFF2-40B4-BE49-F238E27FC236}">
                <a16:creationId xmlns:a16="http://schemas.microsoft.com/office/drawing/2014/main" id="{05DDE0D1-B21B-F9AD-5E4A-18E0646FB7D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13284606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SP Masters Program title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4EAECBD-BA33-5383-6C31-817E4006B1D2}"/>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a:ln>
            <a:noFill/>
          </a:ln>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pic>
        <p:nvPicPr>
          <p:cNvPr id="7" name="MS logo gray - EMF">
            <a:extLst>
              <a:ext uri="{FF2B5EF4-FFF2-40B4-BE49-F238E27FC236}">
                <a16:creationId xmlns:a16="http://schemas.microsoft.com/office/drawing/2014/main" id="{3A9922AE-499A-8913-51FD-060B72D0BE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a:extLst>
              <a:ext uri="{FF2B5EF4-FFF2-40B4-BE49-F238E27FC236}">
                <a16:creationId xmlns:a16="http://schemas.microsoft.com/office/drawing/2014/main" id="{0B916564-33C2-CD0E-E05A-76907EB69EDD}"/>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tx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3DE2905F-5DD9-A6E6-9622-A302EC28909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35884608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CSP Masters Program title Window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AEAD08-14C3-4262-5DDA-61B57D6BD3ED}"/>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985" t="5105" r="-7812" b="19895"/>
          <a:stretch/>
        </p:blipFill>
        <p:spPr>
          <a:xfrm>
            <a:off x="-1" y="0"/>
            <a:ext cx="9610725" cy="6857999"/>
          </a:xfrm>
          <a:prstGeom prst="rect">
            <a:avLst/>
          </a:prstGeom>
        </p:spPr>
      </p:pic>
      <p:sp>
        <p:nvSpPr>
          <p:cNvPr id="3" name="Picture Placeholder 2">
            <a:extLst>
              <a:ext uri="{FF2B5EF4-FFF2-40B4-BE49-F238E27FC236}">
                <a16:creationId xmlns:a16="http://schemas.microsoft.com/office/drawing/2014/main" id="{54EAECBD-BA33-5383-6C31-817E4006B1D2}"/>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3">
              <a:extLst>
                <a:ext uri="{28A0092B-C50C-407E-A947-70E740481C1C}">
                  <a14:useLocalDpi xmlns:a14="http://schemas.microsoft.com/office/drawing/2010/main"/>
                </a:ext>
              </a:extLst>
            </a:blip>
            <a:stretch>
              <a:fillRect/>
            </a:stretch>
          </a:blipFill>
          <a:ln>
            <a:noFill/>
          </a:ln>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pic>
        <p:nvPicPr>
          <p:cNvPr id="7" name="MS logo gray - EMF">
            <a:extLst>
              <a:ext uri="{FF2B5EF4-FFF2-40B4-BE49-F238E27FC236}">
                <a16:creationId xmlns:a16="http://schemas.microsoft.com/office/drawing/2014/main" id="{3A9922AE-499A-8913-51FD-060B72D0BE0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a:extLst>
              <a:ext uri="{FF2B5EF4-FFF2-40B4-BE49-F238E27FC236}">
                <a16:creationId xmlns:a16="http://schemas.microsoft.com/office/drawing/2014/main" id="{0B916564-33C2-CD0E-E05A-76907EB69EDD}"/>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tx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3DE2905F-5DD9-A6E6-9622-A302EC28909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61006296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SP Masters Program title Window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F9D92E-5C20-7AE9-0BE7-005B9FAE26E8}"/>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157" b="3842"/>
          <a:stretch/>
        </p:blipFill>
        <p:spPr>
          <a:xfrm>
            <a:off x="0" y="0"/>
            <a:ext cx="12192000" cy="6858000"/>
          </a:xfrm>
          <a:prstGeom prst="rect">
            <a:avLst/>
          </a:prstGeom>
        </p:spPr>
      </p:pic>
      <p:pic>
        <p:nvPicPr>
          <p:cNvPr id="7" name="MS logo gray - EMF">
            <a:extLst>
              <a:ext uri="{FF2B5EF4-FFF2-40B4-BE49-F238E27FC236}">
                <a16:creationId xmlns:a16="http://schemas.microsoft.com/office/drawing/2014/main" id="{3A9922AE-499A-8913-51FD-060B72D0BE0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283297" y="281709"/>
            <a:ext cx="2440148" cy="902855"/>
          </a:xfrm>
          <a:prstGeom prst="rect">
            <a:avLst/>
          </a:prstGeom>
        </p:spPr>
      </p:pic>
      <p:sp>
        <p:nvSpPr>
          <p:cNvPr id="9" name="Title 1">
            <a:extLst>
              <a:ext uri="{FF2B5EF4-FFF2-40B4-BE49-F238E27FC236}">
                <a16:creationId xmlns:a16="http://schemas.microsoft.com/office/drawing/2014/main" id="{0B916564-33C2-CD0E-E05A-76907EB69EDD}"/>
              </a:ext>
            </a:extLst>
          </p:cNvPr>
          <p:cNvSpPr>
            <a:spLocks noGrp="1"/>
          </p:cNvSpPr>
          <p:nvPr>
            <p:ph type="title" hasCustomPrompt="1"/>
          </p:nvPr>
        </p:nvSpPr>
        <p:spPr>
          <a:xfrm>
            <a:off x="588263" y="2425541"/>
            <a:ext cx="4167887" cy="1107996"/>
          </a:xfrm>
        </p:spPr>
        <p:txBody>
          <a:bodyPr anchor="b" anchorCtr="0">
            <a:spAutoFit/>
          </a:bodyPr>
          <a:lstStyle>
            <a:lvl1pPr>
              <a:defRPr sz="3600">
                <a:solidFill>
                  <a:schemeClr val="tx1"/>
                </a:solidFill>
              </a:defRPr>
            </a:lvl1pPr>
          </a:lstStyle>
          <a:p>
            <a:r>
              <a:rPr lang="en-US"/>
              <a:t>Event name or presentation title </a:t>
            </a:r>
          </a:p>
        </p:txBody>
      </p:sp>
      <p:sp>
        <p:nvSpPr>
          <p:cNvPr id="10" name="Text Placeholder 4">
            <a:extLst>
              <a:ext uri="{FF2B5EF4-FFF2-40B4-BE49-F238E27FC236}">
                <a16:creationId xmlns:a16="http://schemas.microsoft.com/office/drawing/2014/main" id="{3DE2905F-5DD9-A6E6-9622-A302EC289098}"/>
              </a:ext>
            </a:extLst>
          </p:cNvPr>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406041588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3" name="MS logo gray - EMF">
            <a:extLst>
              <a:ext uri="{FF2B5EF4-FFF2-40B4-BE49-F238E27FC236}">
                <a16:creationId xmlns:a16="http://schemas.microsoft.com/office/drawing/2014/main" id="{649BCDFE-C910-BC60-9A16-BC3BA7FF9B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10222075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Slide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3" name="MS logo gray - EMF">
            <a:extLst>
              <a:ext uri="{FF2B5EF4-FFF2-40B4-BE49-F238E27FC236}">
                <a16:creationId xmlns:a16="http://schemas.microsoft.com/office/drawing/2014/main" id="{649BCDFE-C910-BC60-9A16-BC3BA7FF9B5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428339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ighlighted text layout blue">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28386907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1435100"/>
            <a:ext cx="11025188" cy="3146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2792951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Content - OPTION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46B0F85-E559-84AB-E2EF-14AFA3322098}"/>
              </a:ext>
              <a:ext uri="{C183D7F6-B498-43B3-948B-1728B52AA6E4}">
                <adec:decorative xmlns:adec="http://schemas.microsoft.com/office/drawing/2017/decorative" val="1"/>
              </a:ext>
            </a:extLst>
          </p:cNvPr>
          <p:cNvGrpSpPr/>
          <p:nvPr userDrawn="1"/>
        </p:nvGrpSpPr>
        <p:grpSpPr>
          <a:xfrm>
            <a:off x="-1" y="-20835"/>
            <a:ext cx="12192001" cy="6878835"/>
            <a:chOff x="-1" y="-20835"/>
            <a:chExt cx="12192001" cy="6878835"/>
          </a:xfrm>
        </p:grpSpPr>
        <p:sp>
          <p:nvSpPr>
            <p:cNvPr id="8" name="Rectangle 7">
              <a:extLst>
                <a:ext uri="{FF2B5EF4-FFF2-40B4-BE49-F238E27FC236}">
                  <a16:creationId xmlns:a16="http://schemas.microsoft.com/office/drawing/2014/main" id="{1ED4E2D4-0166-EA33-4488-29733E6631C7}"/>
                </a:ext>
                <a:ext uri="{C183D7F6-B498-43B3-948B-1728B52AA6E4}">
                  <adec:decorative xmlns:adec="http://schemas.microsoft.com/office/drawing/2017/decorative" val="1"/>
                </a:ext>
              </a:extLst>
            </p:cNvPr>
            <p:cNvSpPr/>
            <p:nvPr/>
          </p:nvSpPr>
          <p:spPr bwMode="auto">
            <a:xfrm>
              <a:off x="0" y="-20835"/>
              <a:ext cx="12192000" cy="19512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9" name="Rectangle 8">
              <a:extLst>
                <a:ext uri="{FF2B5EF4-FFF2-40B4-BE49-F238E27FC236}">
                  <a16:creationId xmlns:a16="http://schemas.microsoft.com/office/drawing/2014/main" id="{6841D978-41C2-5BA9-0738-8D4971FD7063}"/>
                </a:ext>
                <a:ext uri="{C183D7F6-B498-43B3-948B-1728B52AA6E4}">
                  <adec:decorative xmlns:adec="http://schemas.microsoft.com/office/drawing/2017/decorative" val="1"/>
                </a:ext>
              </a:extLst>
            </p:cNvPr>
            <p:cNvSpPr/>
            <p:nvPr/>
          </p:nvSpPr>
          <p:spPr bwMode="auto">
            <a:xfrm>
              <a:off x="-1" y="1428750"/>
              <a:ext cx="12188952" cy="5429250"/>
            </a:xfrm>
            <a:prstGeom prst="rect">
              <a:avLst/>
            </a:prstGeom>
            <a:solidFill>
              <a:schemeClr val="bg1"/>
            </a:solidFill>
            <a:ln w="12700" cap="flat" cmpd="sng" algn="ctr">
              <a:noFill/>
              <a:prstDash val="solid"/>
              <a:headEnd type="none" w="med" len="med"/>
              <a:tailEnd type="none" w="med" len="med"/>
            </a:ln>
            <a:effectLst>
              <a:outerShdw blurRad="127000" dist="127000" dir="18900000" algn="bl" rotWithShape="0">
                <a:prstClr val="black">
                  <a:alpha val="10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CA" sz="2000" kern="0">
                <a:solidFill>
                  <a:srgbClr val="FFFFFF"/>
                </a:solidFill>
                <a:latin typeface="Segoe UI"/>
                <a:cs typeface="Segoe UI" pitchFamily="34" charset="0"/>
              </a:endParaRPr>
            </a:p>
          </p:txBody>
        </p:sp>
      </p:grpSp>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2019300"/>
            <a:ext cx="9960393" cy="3146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27613128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intro tex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1206500"/>
            <a:ext cx="10204450" cy="615553"/>
          </a:xfrm>
        </p:spPr>
        <p:txBody>
          <a:bodyPr/>
          <a:lstStyle>
            <a:lvl1pPr>
              <a:defRPr sz="1400">
                <a:latin typeface="+mn-lt"/>
              </a:defRPr>
            </a:lvl1pPr>
            <a:lvl2pPr>
              <a:defRPr sz="1600"/>
            </a:lvl2pPr>
          </a:lstStyle>
          <a:p>
            <a:pPr lvl="0"/>
            <a:r>
              <a:rPr lang="en-US"/>
              <a:t>Click to edit Master text styles</a:t>
            </a:r>
          </a:p>
          <a:p>
            <a:pPr lvl="1"/>
            <a:endParaRPr lang="en-US"/>
          </a:p>
        </p:txBody>
      </p:sp>
      <p:sp>
        <p:nvSpPr>
          <p:cNvPr id="2" name="Text Placeholder 5">
            <a:extLst>
              <a:ext uri="{FF2B5EF4-FFF2-40B4-BE49-F238E27FC236}">
                <a16:creationId xmlns:a16="http://schemas.microsoft.com/office/drawing/2014/main" id="{A29CF6A1-2A54-EAFF-779A-CAFDF3C03C38}"/>
              </a:ext>
            </a:extLst>
          </p:cNvPr>
          <p:cNvSpPr>
            <a:spLocks noGrp="1"/>
          </p:cNvSpPr>
          <p:nvPr>
            <p:ph type="body" sz="quarter" idx="11"/>
          </p:nvPr>
        </p:nvSpPr>
        <p:spPr>
          <a:xfrm>
            <a:off x="584200" y="2412168"/>
            <a:ext cx="11025188" cy="1455783"/>
          </a:xfrm>
        </p:spPr>
        <p:txBody>
          <a:bodyPr/>
          <a:lstStyle>
            <a:lvl1pPr>
              <a:defRPr sz="16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0">
            <a:extLst>
              <a:ext uri="{FF2B5EF4-FFF2-40B4-BE49-F238E27FC236}">
                <a16:creationId xmlns:a16="http://schemas.microsoft.com/office/drawing/2014/main" id="{D0DB0521-F5C1-19DD-E8E1-A51202BCEF01}"/>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212443995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231963138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584EB2-E663-4E79-1330-9D1AE176D89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7054975-9B72-B5D8-DC2C-2A1B1887D311}"/>
              </a:ext>
            </a:extLst>
          </p:cNvPr>
          <p:cNvSpPr>
            <a:spLocks noGrp="1"/>
          </p:cNvSpPr>
          <p:nvPr>
            <p:ph type="body" sz="quarter" idx="11" hasCustomPrompt="1"/>
          </p:nvPr>
        </p:nvSpPr>
        <p:spPr>
          <a:xfrm>
            <a:off x="574675" y="941388"/>
            <a:ext cx="11018520" cy="372410"/>
          </a:xfrm>
        </p:spPr>
        <p:txBody>
          <a:bodyPr tIns="64008"/>
          <a:lstStyle>
            <a:lvl1pPr>
              <a:defRPr sz="2000">
                <a:solidFill>
                  <a:schemeClr val="tx1"/>
                </a:solidFill>
                <a:latin typeface="+mn-lt"/>
              </a:defRPr>
            </a:lvl1pPr>
          </a:lstStyle>
          <a:p>
            <a:pPr lvl="0"/>
            <a:r>
              <a:rPr lang="en-US"/>
              <a:t>Subtitle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2019300"/>
            <a:ext cx="11025188" cy="256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0">
            <a:extLst>
              <a:ext uri="{FF2B5EF4-FFF2-40B4-BE49-F238E27FC236}">
                <a16:creationId xmlns:a16="http://schemas.microsoft.com/office/drawing/2014/main" id="{8522C0CB-7CA6-6339-77AF-EA5B1984FA00}"/>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91056449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and eyebrow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5BD7-3F2C-830D-5256-48E37AFC511B}"/>
              </a:ext>
            </a:extLst>
          </p:cNvPr>
          <p:cNvSpPr>
            <a:spLocks noGrp="1"/>
          </p:cNvSpPr>
          <p:nvPr>
            <p:ph type="title"/>
          </p:nvPr>
        </p:nvSpPr>
        <p:spPr>
          <a:xfrm>
            <a:off x="574816" y="510988"/>
            <a:ext cx="11018520" cy="430887"/>
          </a:xfrm>
        </p:spPr>
        <p:txBody>
          <a:bodyPr/>
          <a:lstStyle/>
          <a:p>
            <a:r>
              <a:rPr lang="en-US"/>
              <a:t>Click to edit Master title style</a:t>
            </a:r>
          </a:p>
        </p:txBody>
      </p:sp>
      <p:sp>
        <p:nvSpPr>
          <p:cNvPr id="6" name="Eyebrow placeholder">
            <a:extLst>
              <a:ext uri="{FF2B5EF4-FFF2-40B4-BE49-F238E27FC236}">
                <a16:creationId xmlns:a16="http://schemas.microsoft.com/office/drawing/2014/main" id="{48B9C26C-7246-D5C5-B758-D000638734BF}"/>
              </a:ext>
            </a:extLst>
          </p:cNvPr>
          <p:cNvSpPr>
            <a:spLocks noGrp="1"/>
          </p:cNvSpPr>
          <p:nvPr>
            <p:ph type="body" sz="quarter" idx="10"/>
          </p:nvPr>
        </p:nvSpPr>
        <p:spPr>
          <a:xfrm>
            <a:off x="574816" y="246888"/>
            <a:ext cx="11018838" cy="246221"/>
          </a:xfrm>
        </p:spPr>
        <p:txBody>
          <a:bodyPr/>
          <a:lstStyle>
            <a:lvl1pPr marL="0" indent="0">
              <a:buNone/>
              <a:defRPr sz="1600">
                <a:solidFill>
                  <a:schemeClr val="accent1"/>
                </a:solidFill>
                <a:latin typeface="+mj-lt"/>
              </a:defRPr>
            </a:lvl1pPr>
          </a:lstStyle>
          <a:p>
            <a:pPr lvl="0"/>
            <a:r>
              <a:rPr lang="en-US"/>
              <a:t>Click to edit Master text styles</a:t>
            </a:r>
          </a:p>
        </p:txBody>
      </p:sp>
      <p:sp>
        <p:nvSpPr>
          <p:cNvPr id="3" name="Text Placeholder 5">
            <a:extLst>
              <a:ext uri="{FF2B5EF4-FFF2-40B4-BE49-F238E27FC236}">
                <a16:creationId xmlns:a16="http://schemas.microsoft.com/office/drawing/2014/main" id="{9726B72F-F30C-C802-754B-00F8619DF7CF}"/>
              </a:ext>
            </a:extLst>
          </p:cNvPr>
          <p:cNvSpPr>
            <a:spLocks noGrp="1"/>
          </p:cNvSpPr>
          <p:nvPr>
            <p:ph type="body" sz="quarter" idx="11"/>
          </p:nvPr>
        </p:nvSpPr>
        <p:spPr>
          <a:xfrm>
            <a:off x="584200" y="2019300"/>
            <a:ext cx="11025188" cy="2562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5536607"/>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Eyebrow 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5BD7-3F2C-830D-5256-48E37AFC511B}"/>
              </a:ext>
            </a:extLst>
          </p:cNvPr>
          <p:cNvSpPr>
            <a:spLocks noGrp="1"/>
          </p:cNvSpPr>
          <p:nvPr>
            <p:ph type="title"/>
          </p:nvPr>
        </p:nvSpPr>
        <p:spPr>
          <a:xfrm>
            <a:off x="574816" y="510988"/>
            <a:ext cx="11018520" cy="430887"/>
          </a:xfrm>
        </p:spPr>
        <p:txBody>
          <a:bodyPr/>
          <a:lstStyle/>
          <a:p>
            <a:r>
              <a:rPr lang="en-US"/>
              <a:t>Click to edit Master title style</a:t>
            </a:r>
          </a:p>
        </p:txBody>
      </p:sp>
      <p:sp>
        <p:nvSpPr>
          <p:cNvPr id="6" name="Eyebrow placeholder">
            <a:extLst>
              <a:ext uri="{FF2B5EF4-FFF2-40B4-BE49-F238E27FC236}">
                <a16:creationId xmlns:a16="http://schemas.microsoft.com/office/drawing/2014/main" id="{48B9C26C-7246-D5C5-B758-D000638734BF}"/>
              </a:ext>
            </a:extLst>
          </p:cNvPr>
          <p:cNvSpPr>
            <a:spLocks noGrp="1"/>
          </p:cNvSpPr>
          <p:nvPr>
            <p:ph type="body" sz="quarter" idx="10"/>
          </p:nvPr>
        </p:nvSpPr>
        <p:spPr>
          <a:xfrm>
            <a:off x="574816" y="246888"/>
            <a:ext cx="11018838" cy="246221"/>
          </a:xfrm>
        </p:spPr>
        <p:txBody>
          <a:bodyPr/>
          <a:lstStyle>
            <a:lvl1pPr marL="0" indent="0">
              <a:buNone/>
              <a:defRPr sz="1600">
                <a:solidFill>
                  <a:schemeClr val="accent1"/>
                </a:solidFill>
                <a:latin typeface="+mj-lt"/>
              </a:defRPr>
            </a:lvl1pPr>
          </a:lstStyle>
          <a:p>
            <a:pPr lvl="0"/>
            <a:r>
              <a:rPr lang="en-US"/>
              <a:t>Click to edit Master text styles</a:t>
            </a:r>
          </a:p>
        </p:txBody>
      </p:sp>
      <p:sp>
        <p:nvSpPr>
          <p:cNvPr id="5" name="Text Placeholder 2">
            <a:extLst>
              <a:ext uri="{FF2B5EF4-FFF2-40B4-BE49-F238E27FC236}">
                <a16:creationId xmlns:a16="http://schemas.microsoft.com/office/drawing/2014/main" id="{3ABDF8D8-0F08-FD6F-E5FE-7EE6DC72BE9E}"/>
              </a:ext>
            </a:extLst>
          </p:cNvPr>
          <p:cNvSpPr>
            <a:spLocks noGrp="1"/>
          </p:cNvSpPr>
          <p:nvPr>
            <p:ph type="body" sz="quarter" idx="11" hasCustomPrompt="1"/>
          </p:nvPr>
        </p:nvSpPr>
        <p:spPr>
          <a:xfrm>
            <a:off x="574675" y="941388"/>
            <a:ext cx="11018520" cy="372410"/>
          </a:xfrm>
        </p:spPr>
        <p:txBody>
          <a:bodyPr tIns="64008"/>
          <a:lstStyle>
            <a:lvl1pPr>
              <a:defRPr sz="20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32406033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subtitle only ">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4584EB2-E663-4E79-1330-9D1AE176D89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47054975-9B72-B5D8-DC2C-2A1B1887D311}"/>
              </a:ext>
            </a:extLst>
          </p:cNvPr>
          <p:cNvSpPr>
            <a:spLocks noGrp="1"/>
          </p:cNvSpPr>
          <p:nvPr>
            <p:ph type="body" sz="quarter" idx="11" hasCustomPrompt="1"/>
          </p:nvPr>
        </p:nvSpPr>
        <p:spPr>
          <a:xfrm>
            <a:off x="574675" y="941388"/>
            <a:ext cx="11018520" cy="372410"/>
          </a:xfrm>
        </p:spPr>
        <p:txBody>
          <a:bodyPr tIns="64008"/>
          <a:lstStyle>
            <a:lvl1pPr>
              <a:defRPr sz="20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51484167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Eyebrow and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5BD7-3F2C-830D-5256-48E37AFC511B}"/>
              </a:ext>
            </a:extLst>
          </p:cNvPr>
          <p:cNvSpPr>
            <a:spLocks noGrp="1"/>
          </p:cNvSpPr>
          <p:nvPr>
            <p:ph type="title"/>
          </p:nvPr>
        </p:nvSpPr>
        <p:spPr>
          <a:xfrm>
            <a:off x="574816" y="510988"/>
            <a:ext cx="11018520" cy="430887"/>
          </a:xfrm>
        </p:spPr>
        <p:txBody>
          <a:bodyPr/>
          <a:lstStyle/>
          <a:p>
            <a:r>
              <a:rPr lang="en-US"/>
              <a:t>Click to edit Master title style</a:t>
            </a:r>
          </a:p>
        </p:txBody>
      </p:sp>
      <p:sp>
        <p:nvSpPr>
          <p:cNvPr id="6" name="Eyebrow placeholder">
            <a:extLst>
              <a:ext uri="{FF2B5EF4-FFF2-40B4-BE49-F238E27FC236}">
                <a16:creationId xmlns:a16="http://schemas.microsoft.com/office/drawing/2014/main" id="{48B9C26C-7246-D5C5-B758-D000638734BF}"/>
              </a:ext>
            </a:extLst>
          </p:cNvPr>
          <p:cNvSpPr>
            <a:spLocks noGrp="1"/>
          </p:cNvSpPr>
          <p:nvPr>
            <p:ph type="body" sz="quarter" idx="10"/>
          </p:nvPr>
        </p:nvSpPr>
        <p:spPr>
          <a:xfrm>
            <a:off x="574816" y="246888"/>
            <a:ext cx="11018838" cy="246221"/>
          </a:xfrm>
        </p:spPr>
        <p:txBody>
          <a:bodyPr/>
          <a:lstStyle>
            <a:lvl1pPr marL="0" indent="0">
              <a:buNone/>
              <a:defRPr sz="16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58293345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intro next step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0F62B6-FF37-88D0-C14B-D8A7F96C6A3E}"/>
              </a:ext>
              <a:ext uri="{C183D7F6-B498-43B3-948B-1728B52AA6E4}">
                <adec:decorative xmlns:adec="http://schemas.microsoft.com/office/drawing/2017/decorative" val="1"/>
              </a:ext>
            </a:extLst>
          </p:cNvPr>
          <p:cNvSpPr/>
          <p:nvPr userDrawn="1"/>
        </p:nvSpPr>
        <p:spPr bwMode="auto">
          <a:xfrm>
            <a:off x="0" y="1092199"/>
            <a:ext cx="12192000" cy="89535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3A2DD64C-91AA-0F9F-782C-C9626477CBF5}"/>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B9DAEE96-3FBA-ED5E-8648-B6963189A336}"/>
              </a:ext>
            </a:extLst>
          </p:cNvPr>
          <p:cNvSpPr>
            <a:spLocks noGrp="1"/>
          </p:cNvSpPr>
          <p:nvPr>
            <p:ph type="body" sz="quarter" idx="10"/>
          </p:nvPr>
        </p:nvSpPr>
        <p:spPr>
          <a:xfrm>
            <a:off x="584200" y="1267780"/>
            <a:ext cx="10204450" cy="544188"/>
          </a:xfrm>
        </p:spPr>
        <p:txBody>
          <a:bodyPr anchor="ctr" anchorCtr="0"/>
          <a:lstStyle>
            <a:lvl1pPr>
              <a:lnSpc>
                <a:spcPct val="110000"/>
              </a:lnSpc>
              <a:defRPr sz="1200">
                <a:latin typeface="+mn-lt"/>
              </a:defRPr>
            </a:lvl1pPr>
            <a:lvl2pPr>
              <a:lnSpc>
                <a:spcPct val="110000"/>
              </a:lnSpc>
              <a:defRPr sz="1200"/>
            </a:lvl2pPr>
          </a:lstStyle>
          <a:p>
            <a:pPr lvl="0"/>
            <a:r>
              <a:rPr lang="en-US"/>
              <a:t>Click to edit Master text styles</a:t>
            </a:r>
          </a:p>
          <a:p>
            <a:pPr lvl="1"/>
            <a:endParaRPr lang="en-US"/>
          </a:p>
        </p:txBody>
      </p:sp>
      <p:sp>
        <p:nvSpPr>
          <p:cNvPr id="2" name="Text Placeholder 5">
            <a:extLst>
              <a:ext uri="{FF2B5EF4-FFF2-40B4-BE49-F238E27FC236}">
                <a16:creationId xmlns:a16="http://schemas.microsoft.com/office/drawing/2014/main" id="{A29CF6A1-2A54-EAFF-779A-CAFDF3C03C38}"/>
              </a:ext>
            </a:extLst>
          </p:cNvPr>
          <p:cNvSpPr>
            <a:spLocks noGrp="1"/>
          </p:cNvSpPr>
          <p:nvPr>
            <p:ph type="body" sz="quarter" idx="11"/>
          </p:nvPr>
        </p:nvSpPr>
        <p:spPr>
          <a:xfrm>
            <a:off x="584201" y="2151798"/>
            <a:ext cx="6775604" cy="1103892"/>
          </a:xfrm>
        </p:spPr>
        <p:txBody>
          <a:bodyPr/>
          <a:lstStyle>
            <a:lvl1pPr>
              <a:spcBef>
                <a:spcPts val="1200"/>
              </a:spcBef>
              <a:defRPr sz="1400"/>
            </a:lvl1pPr>
            <a:lvl2pPr>
              <a:spcBef>
                <a:spcPts val="600"/>
              </a:spcBef>
              <a:defRPr sz="1200"/>
            </a:lvl2pPr>
            <a:lvl3pPr>
              <a:spcBef>
                <a:spcPts val="400"/>
              </a:spcBef>
              <a:defRPr sz="11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1C933934-2EBE-5879-53BC-FB2BF480AB8C}"/>
              </a:ext>
              <a:ext uri="{C183D7F6-B498-43B3-948B-1728B52AA6E4}">
                <adec:decorative xmlns:adec="http://schemas.microsoft.com/office/drawing/2017/decorative" val="1"/>
              </a:ext>
            </a:extLst>
          </p:cNvPr>
          <p:cNvSpPr/>
          <p:nvPr userDrawn="1"/>
        </p:nvSpPr>
        <p:spPr bwMode="auto">
          <a:xfrm>
            <a:off x="0" y="5625903"/>
            <a:ext cx="12192000" cy="123209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 Placeholder 5">
            <a:extLst>
              <a:ext uri="{FF2B5EF4-FFF2-40B4-BE49-F238E27FC236}">
                <a16:creationId xmlns:a16="http://schemas.microsoft.com/office/drawing/2014/main" id="{7F7D9DCD-906C-C85A-5EB6-F7877FD5137A}"/>
              </a:ext>
            </a:extLst>
          </p:cNvPr>
          <p:cNvSpPr>
            <a:spLocks noGrp="1"/>
          </p:cNvSpPr>
          <p:nvPr>
            <p:ph type="body" sz="quarter" idx="13"/>
          </p:nvPr>
        </p:nvSpPr>
        <p:spPr>
          <a:xfrm>
            <a:off x="584200" y="5780180"/>
            <a:ext cx="7497763" cy="923544"/>
          </a:xfrm>
        </p:spPr>
        <p:txBody>
          <a:bodyPr anchor="ctr" anchorCtr="0">
            <a:noAutofit/>
          </a:bodyPr>
          <a:lstStyle>
            <a:lvl1pPr>
              <a:defRPr sz="1400">
                <a:solidFill>
                  <a:schemeClr val="bg1"/>
                </a:solidFill>
              </a:defRPr>
            </a:lvl1pPr>
            <a:lvl2pPr marL="171450" indent="-171450">
              <a:spcBef>
                <a:spcPts val="400"/>
              </a:spcBef>
              <a:buFont typeface="Wingdings" panose="05000000000000000000" pitchFamily="2" charset="2"/>
              <a:buChar char=""/>
              <a:defRPr sz="1100">
                <a:solidFill>
                  <a:schemeClr val="bg1"/>
                </a:solidFill>
              </a:defRPr>
            </a:lvl2pPr>
            <a:lvl3pPr marL="0" indent="0">
              <a:buNone/>
              <a:defRPr sz="1200">
                <a:solidFill>
                  <a:schemeClr val="bg1"/>
                </a:solidFill>
              </a:defRPr>
            </a:lvl3pPr>
            <a:lvl4pPr>
              <a:defRPr sz="1200">
                <a:solidFill>
                  <a:schemeClr val="bg1"/>
                </a:solidFill>
              </a:defRPr>
            </a:lvl4pPr>
            <a:lvl5pPr>
              <a:defRPr sz="1200">
                <a:solidFill>
                  <a:schemeClr val="bg1"/>
                </a:solidFill>
              </a:defRPr>
            </a:lvl5pPr>
          </a:lstStyle>
          <a:p>
            <a:pPr lvl="0"/>
            <a:r>
              <a:rPr lang="en-US"/>
              <a:t>Click to edit Master text styles</a:t>
            </a:r>
          </a:p>
          <a:p>
            <a:pPr lvl="1"/>
            <a:r>
              <a:rPr lang="en-US"/>
              <a:t>Second level</a:t>
            </a:r>
          </a:p>
        </p:txBody>
      </p:sp>
      <p:cxnSp>
        <p:nvCxnSpPr>
          <p:cNvPr id="11" name="Straight Connector 10">
            <a:extLst>
              <a:ext uri="{FF2B5EF4-FFF2-40B4-BE49-F238E27FC236}">
                <a16:creationId xmlns:a16="http://schemas.microsoft.com/office/drawing/2014/main" id="{D8BB1355-90E7-EC58-815C-1BB9986D76E1}"/>
              </a:ext>
            </a:extLst>
          </p:cNvPr>
          <p:cNvCxnSpPr>
            <a:cxnSpLocks/>
          </p:cNvCxnSpPr>
          <p:nvPr userDrawn="1"/>
        </p:nvCxnSpPr>
        <p:spPr>
          <a:xfrm>
            <a:off x="7642246" y="2137195"/>
            <a:ext cx="0" cy="3339062"/>
          </a:xfrm>
          <a:prstGeom prst="line">
            <a:avLst/>
          </a:prstGeom>
          <a:ln>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14335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without MS logo">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584199" y="2811645"/>
            <a:ext cx="6638653" cy="895065"/>
          </a:xfrm>
        </p:spPr>
        <p:txBody>
          <a:bodyPr anchor="b" anchorCtr="0"/>
          <a:lstStyle>
            <a:lvl1pPr>
              <a:defRPr kumimoji="0" lang="en-US" sz="4000" b="0" i="0" u="none" strike="noStrike" kern="1200" cap="none" spc="-50" normalizeH="0" baseline="0" dirty="0">
                <a:ln w="3175">
                  <a:noFill/>
                </a:ln>
                <a:gradFill flip="none" rotWithShape="1">
                  <a:gsLst>
                    <a:gs pos="21000">
                      <a:srgbClr val="0078D4"/>
                    </a:gs>
                    <a:gs pos="100000">
                      <a:srgbClr val="C03BC4"/>
                    </a:gs>
                  </a:gsLst>
                  <a:lin ang="0" scaled="1"/>
                  <a:tileRect/>
                </a:gradFill>
                <a:effectLst/>
                <a:uLnTx/>
                <a:uFillTx/>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584199" y="3846332"/>
            <a:ext cx="6638654" cy="454517"/>
          </a:xfrm>
        </p:spPr>
        <p:txBody>
          <a:bodyPr/>
          <a:lstStyle>
            <a:lvl1pPr marL="0" indent="0">
              <a:buNone/>
              <a:defRPr sz="2600"/>
            </a:lvl1pPr>
          </a:lstStyle>
          <a:p>
            <a:pPr lvl="0"/>
            <a:r>
              <a:rPr lang="en-US"/>
              <a:t>Click to edit Master text styles</a:t>
            </a:r>
          </a:p>
        </p:txBody>
      </p:sp>
    </p:spTree>
    <p:extLst>
      <p:ext uri="{BB962C8B-B14F-4D97-AF65-F5344CB8AC3E}">
        <p14:creationId xmlns:p14="http://schemas.microsoft.com/office/powerpoint/2010/main" val="2822548071"/>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Only -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C806-E1D9-E4F7-E702-3D3691AA82E7}"/>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26502658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Only -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7C806-E1D9-E4F7-E702-3D3691AA82E7}"/>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0986962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Only - Window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5C9369-A0E2-F71C-FA28-ED03376938C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157" b="3842"/>
          <a:stretch/>
        </p:blipFill>
        <p:spPr>
          <a:xfrm>
            <a:off x="0" y="0"/>
            <a:ext cx="12192000" cy="6858000"/>
          </a:xfrm>
          <a:prstGeom prst="rect">
            <a:avLst/>
          </a:prstGeom>
        </p:spPr>
      </p:pic>
      <p:sp>
        <p:nvSpPr>
          <p:cNvPr id="3" name="Title 2">
            <a:extLst>
              <a:ext uri="{FF2B5EF4-FFF2-40B4-BE49-F238E27FC236}">
                <a16:creationId xmlns:a16="http://schemas.microsoft.com/office/drawing/2014/main" id="{52B375AC-D18C-A6D8-C042-A244E958C7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47902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solidFill>
        <a:effectLst/>
      </p:bgPr>
    </p:bg>
    <p:spTree>
      <p:nvGrpSpPr>
        <p:cNvPr id="1" name=""/>
        <p:cNvGrpSpPr/>
        <p:nvPr/>
      </p:nvGrpSpPr>
      <p:grpSpPr>
        <a:xfrm>
          <a:off x="0" y="0"/>
          <a:ext cx="0" cy="0"/>
          <a:chOff x="0" y="0"/>
          <a:chExt cx="0" cy="0"/>
        </a:xfrm>
      </p:grpSpPr>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
        <p:nvSpPr>
          <p:cNvPr id="4" name="Title 3">
            <a:extLst>
              <a:ext uri="{FF2B5EF4-FFF2-40B4-BE49-F238E27FC236}">
                <a16:creationId xmlns:a16="http://schemas.microsoft.com/office/drawing/2014/main" id="{88C44849-9E2B-11ED-3020-D07F862586F5}"/>
              </a:ext>
            </a:extLst>
          </p:cNvPr>
          <p:cNvSpPr>
            <a:spLocks noGrp="1"/>
          </p:cNvSpPr>
          <p:nvPr>
            <p:ph type="title"/>
          </p:nvPr>
        </p:nvSpPr>
        <p:spPr>
          <a:xfrm>
            <a:off x="574816" y="510988"/>
            <a:ext cx="4724259" cy="430887"/>
          </a:xfrm>
        </p:spPr>
        <p:txBody>
          <a:bodyPr/>
          <a:lstStyle/>
          <a:p>
            <a:r>
              <a:rPr lang="en-US"/>
              <a:t>Click to edit Master title style</a:t>
            </a:r>
          </a:p>
        </p:txBody>
      </p:sp>
    </p:spTree>
    <p:extLst>
      <p:ext uri="{BB962C8B-B14F-4D97-AF65-F5344CB8AC3E}">
        <p14:creationId xmlns:p14="http://schemas.microsoft.com/office/powerpoint/2010/main" val="19713602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2852273-B857-20CA-59FC-EB5BE3F44C92}"/>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B240255C-FB5A-E644-85A2-27A97D45B42A}"/>
              </a:ext>
            </a:extLst>
          </p:cNvPr>
          <p:cNvSpPr>
            <a:spLocks noGrp="1"/>
          </p:cNvSpPr>
          <p:nvPr>
            <p:ph type="body" sz="quarter" idx="13"/>
          </p:nvPr>
        </p:nvSpPr>
        <p:spPr>
          <a:xfrm>
            <a:off x="584200" y="1435100"/>
            <a:ext cx="5214938"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699D8670-E78C-69F4-3EAE-0C5C4F91711F}"/>
              </a:ext>
            </a:extLst>
          </p:cNvPr>
          <p:cNvSpPr>
            <a:spLocks noGrp="1"/>
          </p:cNvSpPr>
          <p:nvPr>
            <p:ph type="body" sz="quarter" idx="14"/>
          </p:nvPr>
        </p:nvSpPr>
        <p:spPr>
          <a:xfrm>
            <a:off x="6394450" y="1435100"/>
            <a:ext cx="5214938" cy="2128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endParaRPr lang="en-US"/>
          </a:p>
        </p:txBody>
      </p:sp>
    </p:spTree>
    <p:extLst>
      <p:ext uri="{BB962C8B-B14F-4D97-AF65-F5344CB8AC3E}">
        <p14:creationId xmlns:p14="http://schemas.microsoft.com/office/powerpoint/2010/main" val="156320700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3">
          <p15:clr>
            <a:srgbClr val="FBAE40"/>
          </p15:clr>
        </p15:guide>
        <p15:guide id="5" pos="4027">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Break - with subtitle and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702759"/>
            <a:ext cx="4161981" cy="430887"/>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310505440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ection break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3213556"/>
            <a:ext cx="4161981"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Photo layout with Title  </a:t>
            </a:r>
          </a:p>
        </p:txBody>
      </p:sp>
    </p:spTree>
    <p:extLst>
      <p:ext uri="{BB962C8B-B14F-4D97-AF65-F5344CB8AC3E}">
        <p14:creationId xmlns:p14="http://schemas.microsoft.com/office/powerpoint/2010/main" val="150960109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_Section break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3">
            <a:extLst>
              <a:ext uri="{FF2B5EF4-FFF2-40B4-BE49-F238E27FC236}">
                <a16:creationId xmlns:a16="http://schemas.microsoft.com/office/drawing/2014/main" id="{A9317A52-9824-849E-FCC8-CCB88C7A095A}"/>
              </a:ext>
            </a:extLst>
          </p:cNvPr>
          <p:cNvSpPr>
            <a:spLocks noGrp="1"/>
          </p:cNvSpPr>
          <p:nvPr>
            <p:ph type="pic" sz="quarter" idx="10"/>
          </p:nvPr>
        </p:nvSpPr>
        <p:spPr>
          <a:xfrm>
            <a:off x="6096000" y="0"/>
            <a:ext cx="6096000" cy="6858000"/>
          </a:xfrm>
        </p:spPr>
        <p:txBody>
          <a:bodyPr/>
          <a:lstStyle/>
          <a:p>
            <a:endParaRPr lang="en-US"/>
          </a:p>
        </p:txBody>
      </p:sp>
    </p:spTree>
    <p:extLst>
      <p:ext uri="{BB962C8B-B14F-4D97-AF65-F5344CB8AC3E}">
        <p14:creationId xmlns:p14="http://schemas.microsoft.com/office/powerpoint/2010/main" val="357510303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307777"/>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Photo layout with smaller text</a:t>
            </a:r>
          </a:p>
        </p:txBody>
      </p:sp>
    </p:spTree>
    <p:extLst>
      <p:ext uri="{BB962C8B-B14F-4D97-AF65-F5344CB8AC3E}">
        <p14:creationId xmlns:p14="http://schemas.microsoft.com/office/powerpoint/2010/main" val="24633566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_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3" name="Picture Placeholder 3">
            <a:extLst>
              <a:ext uri="{FF2B5EF4-FFF2-40B4-BE49-F238E27FC236}">
                <a16:creationId xmlns:a16="http://schemas.microsoft.com/office/drawing/2014/main" id="{233CCB4C-CEA8-63B8-B0C9-7898519FC656}"/>
              </a:ext>
            </a:extLst>
          </p:cNvPr>
          <p:cNvSpPr>
            <a:spLocks noGrp="1"/>
          </p:cNvSpPr>
          <p:nvPr>
            <p:ph type="pic" sz="quarter" idx="10"/>
          </p:nvPr>
        </p:nvSpPr>
        <p:spPr>
          <a:xfrm>
            <a:off x="6096000" y="0"/>
            <a:ext cx="6096000" cy="6858000"/>
          </a:xfrm>
        </p:spPr>
        <p:txBody>
          <a:bodyPr/>
          <a:lstStyle/>
          <a:p>
            <a:endParaRPr lang="en-US"/>
          </a:p>
        </p:txBody>
      </p:sp>
    </p:spTree>
    <p:extLst>
      <p:ext uri="{BB962C8B-B14F-4D97-AF65-F5344CB8AC3E}">
        <p14:creationId xmlns:p14="http://schemas.microsoft.com/office/powerpoint/2010/main" val="128506571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9506827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Highlighted text layout blue">
    <p:bg>
      <p:bgPr>
        <a:solidFill>
          <a:schemeClr val="accent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5" y="3213556"/>
            <a:ext cx="6157969"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292856281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Highlighted text layout Teams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5" y="3213556"/>
            <a:ext cx="6157969"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Teams purple</a:t>
            </a:r>
          </a:p>
        </p:txBody>
      </p:sp>
    </p:spTree>
    <p:extLst>
      <p:ext uri="{BB962C8B-B14F-4D97-AF65-F5344CB8AC3E}">
        <p14:creationId xmlns:p14="http://schemas.microsoft.com/office/powerpoint/2010/main" val="250727721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_Highlighted text layout blue">
    <p:bg>
      <p:bgPr>
        <a:solidFill>
          <a:schemeClr val="accent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008809"/>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5" y="3213556"/>
            <a:ext cx="6157969"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blue</a:t>
            </a:r>
          </a:p>
        </p:txBody>
      </p:sp>
      <p:pic>
        <p:nvPicPr>
          <p:cNvPr id="3" name="MS logo gray - EMF">
            <a:extLst>
              <a:ext uri="{FF2B5EF4-FFF2-40B4-BE49-F238E27FC236}">
                <a16:creationId xmlns:a16="http://schemas.microsoft.com/office/drawing/2014/main" id="{4C003BFB-0589-9368-1378-EEBF215AB65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1689" b="7979"/>
          <a:stretch/>
        </p:blipFill>
        <p:spPr bwMode="black">
          <a:xfrm>
            <a:off x="183906" y="247487"/>
            <a:ext cx="2398943" cy="830811"/>
          </a:xfrm>
          <a:prstGeom prst="rect">
            <a:avLst/>
          </a:prstGeom>
        </p:spPr>
      </p:pic>
    </p:spTree>
    <p:extLst>
      <p:ext uri="{BB962C8B-B14F-4D97-AF65-F5344CB8AC3E}">
        <p14:creationId xmlns:p14="http://schemas.microsoft.com/office/powerpoint/2010/main" val="61666208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Highlighted text layout Teams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5" y="3213556"/>
            <a:ext cx="6157969"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Teams purple</a:t>
            </a:r>
          </a:p>
        </p:txBody>
      </p:sp>
      <p:pic>
        <p:nvPicPr>
          <p:cNvPr id="3" name="MS logo gray - EMF">
            <a:extLst>
              <a:ext uri="{FF2B5EF4-FFF2-40B4-BE49-F238E27FC236}">
                <a16:creationId xmlns:a16="http://schemas.microsoft.com/office/drawing/2014/main" id="{ECA90D22-4FEE-24C2-C6A1-45F67D047E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178542129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Highlighted text layout Windows 36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22A35-2233-A434-FDF0-13DA380DA562}"/>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157" b="3842"/>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5" y="3213556"/>
            <a:ext cx="6157969" cy="430887"/>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Windows 365</a:t>
            </a:r>
          </a:p>
        </p:txBody>
      </p:sp>
    </p:spTree>
    <p:extLst>
      <p:ext uri="{BB962C8B-B14F-4D97-AF65-F5344CB8AC3E}">
        <p14:creationId xmlns:p14="http://schemas.microsoft.com/office/powerpoint/2010/main" val="345041593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1_Section Break - with subtitle and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3" name="Picture Placeholder 2">
            <a:extLst>
              <a:ext uri="{FF2B5EF4-FFF2-40B4-BE49-F238E27FC236}">
                <a16:creationId xmlns:a16="http://schemas.microsoft.com/office/drawing/2014/main" id="{54EAECBD-BA33-5383-6C31-817E4006B1D2}"/>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100403698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2_Section break with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3" name="Picture Placeholder 2">
            <a:extLst>
              <a:ext uri="{FF2B5EF4-FFF2-40B4-BE49-F238E27FC236}">
                <a16:creationId xmlns:a16="http://schemas.microsoft.com/office/drawing/2014/main" id="{9F2ABE5E-72F8-C3E1-A08E-0271DA50050B}"/>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lgn="ct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131970581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2_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3" name="Picture Placeholder 2">
            <a:extLst>
              <a:ext uri="{FF2B5EF4-FFF2-40B4-BE49-F238E27FC236}">
                <a16:creationId xmlns:a16="http://schemas.microsoft.com/office/drawing/2014/main" id="{62C38B87-BD29-91E6-0098-4D6C9E660FA7}"/>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311988066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Left Bar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096B9A-39A1-41A0-6291-F08B50195A3A}"/>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574816" y="2293529"/>
            <a:ext cx="3184384" cy="861774"/>
          </a:xfrm>
        </p:spPr>
        <p:txBody>
          <a:bodyPr anchor="b" anchorCtr="0"/>
          <a:lstStyle>
            <a:lvl1pPr>
              <a:defRPr>
                <a:solidFill>
                  <a:schemeClr val="bg1"/>
                </a:solidFill>
              </a:defRPr>
            </a:lvl1pPr>
          </a:lstStyle>
          <a:p>
            <a:r>
              <a:rPr lang="en-US"/>
              <a:t>Click to edit Master title style</a:t>
            </a:r>
          </a:p>
        </p:txBody>
      </p:sp>
      <p:sp>
        <p:nvSpPr>
          <p:cNvPr id="4" name="Eyebrow placeholder">
            <a:extLst>
              <a:ext uri="{FF2B5EF4-FFF2-40B4-BE49-F238E27FC236}">
                <a16:creationId xmlns:a16="http://schemas.microsoft.com/office/drawing/2014/main" id="{EA9E964D-8428-F835-0859-AAEB77C92080}"/>
              </a:ext>
            </a:extLst>
          </p:cNvPr>
          <p:cNvSpPr>
            <a:spLocks noGrp="1"/>
          </p:cNvSpPr>
          <p:nvPr>
            <p:ph type="body" sz="quarter" idx="10"/>
          </p:nvPr>
        </p:nvSpPr>
        <p:spPr>
          <a:xfrm>
            <a:off x="574816" y="3290500"/>
            <a:ext cx="3182112" cy="276999"/>
          </a:xfrm>
        </p:spPr>
        <p:txBody>
          <a:bodyPr/>
          <a:lstStyle>
            <a:lvl1pPr marL="0" indent="0">
              <a:buNone/>
              <a:defRPr sz="18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3865844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Left Bar Purp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096B9A-39A1-41A0-6291-F08B50195A3A}"/>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gradFill flip="none" rotWithShape="1">
            <a:gsLst>
              <a:gs pos="13000">
                <a:schemeClr val="accent4">
                  <a:shade val="30000"/>
                  <a:satMod val="115000"/>
                </a:schemeClr>
              </a:gs>
              <a:gs pos="55000">
                <a:schemeClr val="accent4">
                  <a:shade val="67500"/>
                  <a:satMod val="115000"/>
                </a:schemeClr>
              </a:gs>
              <a:gs pos="100000">
                <a:schemeClr val="accent4"/>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latin typeface="Segoe UI"/>
              <a:cs typeface="Segoe UI" pitchFamily="34" charset="0"/>
            </a:endParaRPr>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574816" y="2293529"/>
            <a:ext cx="3184384" cy="861774"/>
          </a:xfrm>
        </p:spPr>
        <p:txBody>
          <a:bodyPr anchor="b" anchorCtr="0"/>
          <a:lstStyle>
            <a:lvl1pPr>
              <a:defRPr>
                <a:solidFill>
                  <a:schemeClr val="bg1"/>
                </a:solidFill>
              </a:defRPr>
            </a:lvl1pPr>
          </a:lstStyle>
          <a:p>
            <a:r>
              <a:rPr lang="en-US"/>
              <a:t>Click to edit Master title style</a:t>
            </a:r>
          </a:p>
        </p:txBody>
      </p:sp>
      <p:sp>
        <p:nvSpPr>
          <p:cNvPr id="4" name="Eyebrow placeholder">
            <a:extLst>
              <a:ext uri="{FF2B5EF4-FFF2-40B4-BE49-F238E27FC236}">
                <a16:creationId xmlns:a16="http://schemas.microsoft.com/office/drawing/2014/main" id="{EA9E964D-8428-F835-0859-AAEB77C92080}"/>
              </a:ext>
            </a:extLst>
          </p:cNvPr>
          <p:cNvSpPr>
            <a:spLocks noGrp="1"/>
          </p:cNvSpPr>
          <p:nvPr>
            <p:ph type="body" sz="quarter" idx="10"/>
          </p:nvPr>
        </p:nvSpPr>
        <p:spPr>
          <a:xfrm>
            <a:off x="574816" y="3290500"/>
            <a:ext cx="3182112" cy="276999"/>
          </a:xfrm>
        </p:spPr>
        <p:txBody>
          <a:bodyPr/>
          <a:lstStyle>
            <a:lvl1pPr marL="0" indent="0">
              <a:buNone/>
              <a:defRPr sz="1800">
                <a:solidFill>
                  <a:schemeClr val="bg1"/>
                </a:solidFill>
                <a:latin typeface="+mj-lt"/>
              </a:defRPr>
            </a:lvl1pPr>
          </a:lstStyle>
          <a:p>
            <a:pPr lvl="0"/>
            <a:r>
              <a:rPr lang="en-US"/>
              <a:t>Click to edit Master text styles</a:t>
            </a:r>
          </a:p>
        </p:txBody>
      </p:sp>
    </p:spTree>
    <p:extLst>
      <p:ext uri="{BB962C8B-B14F-4D97-AF65-F5344CB8AC3E}">
        <p14:creationId xmlns:p14="http://schemas.microsoft.com/office/powerpoint/2010/main" val="37177373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8DC8E8"/>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53158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Left Bar Windows">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085221-1DEE-AF30-D5BC-838C04BBB76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8985" t="5105" r="35794" b="19895"/>
          <a:stretch/>
        </p:blipFill>
        <p:spPr>
          <a:xfrm>
            <a:off x="0" y="0"/>
            <a:ext cx="4294208" cy="6857999"/>
          </a:xfrm>
          <a:prstGeom prst="rect">
            <a:avLst/>
          </a:prstGeom>
        </p:spPr>
      </p:pic>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574816" y="2293529"/>
            <a:ext cx="3184384" cy="861774"/>
          </a:xfrm>
        </p:spPr>
        <p:txBody>
          <a:bodyPr anchor="b" anchorCtr="0"/>
          <a:lstStyle>
            <a:lvl1pPr>
              <a:defRPr>
                <a:solidFill>
                  <a:schemeClr val="tx1"/>
                </a:solidFill>
              </a:defRPr>
            </a:lvl1pPr>
          </a:lstStyle>
          <a:p>
            <a:r>
              <a:rPr lang="en-US"/>
              <a:t>Click to edit Master title style</a:t>
            </a:r>
          </a:p>
        </p:txBody>
      </p:sp>
      <p:sp>
        <p:nvSpPr>
          <p:cNvPr id="4" name="Eyebrow placeholder">
            <a:extLst>
              <a:ext uri="{FF2B5EF4-FFF2-40B4-BE49-F238E27FC236}">
                <a16:creationId xmlns:a16="http://schemas.microsoft.com/office/drawing/2014/main" id="{EA9E964D-8428-F835-0859-AAEB77C92080}"/>
              </a:ext>
            </a:extLst>
          </p:cNvPr>
          <p:cNvSpPr>
            <a:spLocks noGrp="1"/>
          </p:cNvSpPr>
          <p:nvPr>
            <p:ph type="body" sz="quarter" idx="10"/>
          </p:nvPr>
        </p:nvSpPr>
        <p:spPr>
          <a:xfrm>
            <a:off x="574816" y="3290500"/>
            <a:ext cx="3182112" cy="276999"/>
          </a:xfrm>
        </p:spPr>
        <p:txBody>
          <a:bodyPr/>
          <a:lstStyle>
            <a:lvl1pPr marL="0" indent="0">
              <a:buNone/>
              <a:defRPr sz="1800">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1755660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text side by side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39C5B5-FEC2-5BA6-4D15-607B07265DAC}"/>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E4266C04-79E3-E024-5026-EC63682D1488}"/>
              </a:ext>
            </a:extLst>
          </p:cNvPr>
          <p:cNvSpPr>
            <a:spLocks noGrp="1"/>
          </p:cNvSpPr>
          <p:nvPr>
            <p:ph type="title"/>
          </p:nvPr>
        </p:nvSpPr>
        <p:spPr>
          <a:xfrm>
            <a:off x="574816" y="510988"/>
            <a:ext cx="3222827" cy="861774"/>
          </a:xfrm>
        </p:spPr>
        <p:txBody>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2BF0D694-7089-E504-6A92-712B55808EE1}"/>
              </a:ext>
            </a:extLst>
          </p:cNvPr>
          <p:cNvSpPr>
            <a:spLocks noGrp="1"/>
          </p:cNvSpPr>
          <p:nvPr>
            <p:ph type="body" sz="quarter" idx="10"/>
          </p:nvPr>
        </p:nvSpPr>
        <p:spPr>
          <a:xfrm>
            <a:off x="4738688" y="511175"/>
            <a:ext cx="6878637" cy="585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054338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Title and text side by side blu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39C5B5-FEC2-5BA6-4D15-607B07265DAC}"/>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E4266C04-79E3-E024-5026-EC63682D1488}"/>
              </a:ext>
            </a:extLst>
          </p:cNvPr>
          <p:cNvSpPr>
            <a:spLocks noGrp="1"/>
          </p:cNvSpPr>
          <p:nvPr>
            <p:ph type="title"/>
          </p:nvPr>
        </p:nvSpPr>
        <p:spPr>
          <a:xfrm>
            <a:off x="574816" y="510988"/>
            <a:ext cx="3222827" cy="861774"/>
          </a:xfrm>
        </p:spPr>
        <p:txBody>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2BF0D694-7089-E504-6A92-712B55808EE1}"/>
              </a:ext>
            </a:extLst>
          </p:cNvPr>
          <p:cNvSpPr>
            <a:spLocks noGrp="1"/>
          </p:cNvSpPr>
          <p:nvPr>
            <p:ph type="body" sz="quarter" idx="10"/>
          </p:nvPr>
        </p:nvSpPr>
        <p:spPr>
          <a:xfrm>
            <a:off x="4738688" y="511175"/>
            <a:ext cx="6878637" cy="585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7BB51EEB-D640-44C6-62F7-4AD86C03A327}"/>
              </a:ext>
              <a:ext uri="{C183D7F6-B498-43B3-948B-1728B52AA6E4}">
                <adec:decorative xmlns:adec="http://schemas.microsoft.com/office/drawing/2017/decorative" val="1"/>
              </a:ext>
            </a:extLst>
          </p:cNvPr>
          <p:cNvSpPr>
            <a:spLocks noGrp="1"/>
          </p:cNvSpPr>
          <p:nvPr>
            <p:ph type="pic" sz="quarter" idx="13" hasCustomPrompt="1"/>
          </p:nvPr>
        </p:nvSpPr>
        <p:spPr>
          <a:xfrm flipH="1">
            <a:off x="0" y="2414016"/>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323486072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and text side by side purp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39C5B5-FEC2-5BA6-4D15-607B07265DAC}"/>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gradFill flip="none" rotWithShape="1">
            <a:gsLst>
              <a:gs pos="13000">
                <a:schemeClr val="accent4">
                  <a:shade val="30000"/>
                  <a:satMod val="115000"/>
                </a:schemeClr>
              </a:gs>
              <a:gs pos="55000">
                <a:schemeClr val="accent4">
                  <a:shade val="67500"/>
                  <a:satMod val="115000"/>
                </a:schemeClr>
              </a:gs>
              <a:gs pos="100000">
                <a:schemeClr val="accent4"/>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latin typeface="Segoe UI"/>
              <a:cs typeface="Segoe UI" pitchFamily="34" charset="0"/>
            </a:endParaRPr>
          </a:p>
        </p:txBody>
      </p:sp>
      <p:sp>
        <p:nvSpPr>
          <p:cNvPr id="5" name="Title 4">
            <a:extLst>
              <a:ext uri="{FF2B5EF4-FFF2-40B4-BE49-F238E27FC236}">
                <a16:creationId xmlns:a16="http://schemas.microsoft.com/office/drawing/2014/main" id="{E4266C04-79E3-E024-5026-EC63682D1488}"/>
              </a:ext>
            </a:extLst>
          </p:cNvPr>
          <p:cNvSpPr>
            <a:spLocks noGrp="1"/>
          </p:cNvSpPr>
          <p:nvPr>
            <p:ph type="title"/>
          </p:nvPr>
        </p:nvSpPr>
        <p:spPr>
          <a:xfrm>
            <a:off x="574816" y="510988"/>
            <a:ext cx="3222827" cy="861774"/>
          </a:xfrm>
        </p:spPr>
        <p:txBody>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2BF0D694-7089-E504-6A92-712B55808EE1}"/>
              </a:ext>
            </a:extLst>
          </p:cNvPr>
          <p:cNvSpPr>
            <a:spLocks noGrp="1"/>
          </p:cNvSpPr>
          <p:nvPr>
            <p:ph type="body" sz="quarter" idx="10"/>
          </p:nvPr>
        </p:nvSpPr>
        <p:spPr>
          <a:xfrm>
            <a:off x="4738688" y="511175"/>
            <a:ext cx="6878637" cy="5853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116806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Right sqaur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B86C3-3070-C5B9-78CF-8959A6F56A4F}"/>
              </a:ext>
              <a:ext uri="{C183D7F6-B498-43B3-948B-1728B52AA6E4}">
                <adec:decorative xmlns:adec="http://schemas.microsoft.com/office/drawing/2017/decorative" val="1"/>
              </a:ext>
            </a:extLst>
          </p:cNvPr>
          <p:cNvSpPr/>
          <p:nvPr userDrawn="1"/>
        </p:nvSpPr>
        <p:spPr bwMode="auto">
          <a:xfrm flipH="1">
            <a:off x="4294208" y="0"/>
            <a:ext cx="7897792"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2">
            <a:extLst>
              <a:ext uri="{FF2B5EF4-FFF2-40B4-BE49-F238E27FC236}">
                <a16:creationId xmlns:a16="http://schemas.microsoft.com/office/drawing/2014/main" id="{C3994F24-62A9-E62B-141E-3F8F2C5E6DE5}"/>
              </a:ext>
            </a:extLst>
          </p:cNvPr>
          <p:cNvSpPr>
            <a:spLocks noGrp="1"/>
          </p:cNvSpPr>
          <p:nvPr>
            <p:ph type="title"/>
          </p:nvPr>
        </p:nvSpPr>
        <p:spPr>
          <a:xfrm>
            <a:off x="574816" y="2293529"/>
            <a:ext cx="3184384" cy="861774"/>
          </a:xfrm>
        </p:spPr>
        <p:txBody>
          <a:bodyPr anchor="b" anchorCtr="0"/>
          <a:lstStyle>
            <a:lvl1pPr>
              <a:defRPr>
                <a:solidFill>
                  <a:schemeClr val="tx2"/>
                </a:solidFill>
              </a:defRPr>
            </a:lvl1pPr>
          </a:lstStyle>
          <a:p>
            <a:r>
              <a:rPr lang="en-US"/>
              <a:t>Click to edit Master title style</a:t>
            </a:r>
          </a:p>
        </p:txBody>
      </p:sp>
      <p:sp>
        <p:nvSpPr>
          <p:cNvPr id="4" name="Eyebrow placeholder">
            <a:extLst>
              <a:ext uri="{FF2B5EF4-FFF2-40B4-BE49-F238E27FC236}">
                <a16:creationId xmlns:a16="http://schemas.microsoft.com/office/drawing/2014/main" id="{C22EE292-45FF-74B6-ACAD-CA4A4A14007E}"/>
              </a:ext>
            </a:extLst>
          </p:cNvPr>
          <p:cNvSpPr>
            <a:spLocks noGrp="1"/>
          </p:cNvSpPr>
          <p:nvPr>
            <p:ph type="body" sz="quarter" idx="10"/>
          </p:nvPr>
        </p:nvSpPr>
        <p:spPr>
          <a:xfrm>
            <a:off x="574816" y="3290500"/>
            <a:ext cx="3182112" cy="276999"/>
          </a:xfrm>
        </p:spPr>
        <p:txBody>
          <a:bodyPr/>
          <a:lstStyle>
            <a:lvl1pPr marL="0" indent="0">
              <a:buNone/>
              <a:defRPr sz="1800">
                <a:solidFill>
                  <a:schemeClr val="accent1"/>
                </a:solidFill>
                <a:latin typeface="+mj-lt"/>
              </a:defRPr>
            </a:lvl1pPr>
          </a:lstStyle>
          <a:p>
            <a:pPr lvl="0"/>
            <a:r>
              <a:rPr lang="en-US"/>
              <a:t>Click to edit Master text styles</a:t>
            </a:r>
          </a:p>
        </p:txBody>
      </p:sp>
    </p:spTree>
    <p:extLst>
      <p:ext uri="{BB962C8B-B14F-4D97-AF65-F5344CB8AC3E}">
        <p14:creationId xmlns:p14="http://schemas.microsoft.com/office/powerpoint/2010/main" val="7014490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Right square purp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B86C3-3070-C5B9-78CF-8959A6F56A4F}"/>
              </a:ext>
              <a:ext uri="{C183D7F6-B498-43B3-948B-1728B52AA6E4}">
                <adec:decorative xmlns:adec="http://schemas.microsoft.com/office/drawing/2017/decorative" val="1"/>
              </a:ext>
            </a:extLst>
          </p:cNvPr>
          <p:cNvSpPr/>
          <p:nvPr userDrawn="1"/>
        </p:nvSpPr>
        <p:spPr bwMode="auto">
          <a:xfrm flipH="1">
            <a:off x="4294208" y="0"/>
            <a:ext cx="7897792" cy="6858000"/>
          </a:xfrm>
          <a:prstGeom prst="rect">
            <a:avLst/>
          </a:prstGeom>
          <a:gradFill flip="none" rotWithShape="1">
            <a:gsLst>
              <a:gs pos="13000">
                <a:schemeClr val="accent4">
                  <a:shade val="30000"/>
                  <a:satMod val="115000"/>
                </a:schemeClr>
              </a:gs>
              <a:gs pos="55000">
                <a:schemeClr val="accent4">
                  <a:shade val="67500"/>
                  <a:satMod val="115000"/>
                </a:schemeClr>
              </a:gs>
              <a:gs pos="100000">
                <a:schemeClr val="accent4"/>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latin typeface="Segoe UI"/>
              <a:cs typeface="Segoe UI" pitchFamily="34" charset="0"/>
            </a:endParaRPr>
          </a:p>
        </p:txBody>
      </p:sp>
      <p:sp>
        <p:nvSpPr>
          <p:cNvPr id="2" name="Title 2">
            <a:extLst>
              <a:ext uri="{FF2B5EF4-FFF2-40B4-BE49-F238E27FC236}">
                <a16:creationId xmlns:a16="http://schemas.microsoft.com/office/drawing/2014/main" id="{C3994F24-62A9-E62B-141E-3F8F2C5E6DE5}"/>
              </a:ext>
            </a:extLst>
          </p:cNvPr>
          <p:cNvSpPr>
            <a:spLocks noGrp="1"/>
          </p:cNvSpPr>
          <p:nvPr>
            <p:ph type="title"/>
          </p:nvPr>
        </p:nvSpPr>
        <p:spPr>
          <a:xfrm>
            <a:off x="574816" y="2293529"/>
            <a:ext cx="3184384" cy="861774"/>
          </a:xfrm>
        </p:spPr>
        <p:txBody>
          <a:bodyPr anchor="b" anchorCtr="0"/>
          <a:lstStyle>
            <a:lvl1pPr>
              <a:defRPr>
                <a:solidFill>
                  <a:schemeClr val="tx2"/>
                </a:solidFill>
              </a:defRPr>
            </a:lvl1pPr>
          </a:lstStyle>
          <a:p>
            <a:r>
              <a:rPr lang="en-US"/>
              <a:t>Click to edit Master title style</a:t>
            </a:r>
          </a:p>
        </p:txBody>
      </p:sp>
      <p:sp>
        <p:nvSpPr>
          <p:cNvPr id="4" name="Eyebrow placeholder">
            <a:extLst>
              <a:ext uri="{FF2B5EF4-FFF2-40B4-BE49-F238E27FC236}">
                <a16:creationId xmlns:a16="http://schemas.microsoft.com/office/drawing/2014/main" id="{C22EE292-45FF-74B6-ACAD-CA4A4A14007E}"/>
              </a:ext>
            </a:extLst>
          </p:cNvPr>
          <p:cNvSpPr>
            <a:spLocks noGrp="1"/>
          </p:cNvSpPr>
          <p:nvPr>
            <p:ph type="body" sz="quarter" idx="10"/>
          </p:nvPr>
        </p:nvSpPr>
        <p:spPr>
          <a:xfrm>
            <a:off x="574816" y="3290500"/>
            <a:ext cx="3182112" cy="276999"/>
          </a:xfrm>
        </p:spPr>
        <p:txBody>
          <a:bodyPr/>
          <a:lstStyle>
            <a:lvl1pPr marL="0" indent="0">
              <a:buNone/>
              <a:defRPr sz="1800">
                <a:solidFill>
                  <a:srgbClr val="5D5BD4"/>
                </a:solidFill>
                <a:latin typeface="+mj-lt"/>
              </a:defRPr>
            </a:lvl1pPr>
          </a:lstStyle>
          <a:p>
            <a:pPr lvl="0"/>
            <a:r>
              <a:rPr lang="en-US"/>
              <a:t>Click to edit Master text styles</a:t>
            </a:r>
          </a:p>
        </p:txBody>
      </p:sp>
    </p:spTree>
    <p:extLst>
      <p:ext uri="{BB962C8B-B14F-4D97-AF65-F5344CB8AC3E}">
        <p14:creationId xmlns:p14="http://schemas.microsoft.com/office/powerpoint/2010/main" val="121124422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Right square Window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A7B86C3-3070-C5B9-78CF-8959A6F56A4F}"/>
              </a:ext>
              <a:ext uri="{C183D7F6-B498-43B3-948B-1728B52AA6E4}">
                <adec:decorative xmlns:adec="http://schemas.microsoft.com/office/drawing/2017/decorative" val="1"/>
              </a:ext>
            </a:extLst>
          </p:cNvPr>
          <p:cNvSpPr/>
          <p:nvPr userDrawn="1"/>
        </p:nvSpPr>
        <p:spPr bwMode="auto">
          <a:xfrm flipH="1">
            <a:off x="4294208" y="0"/>
            <a:ext cx="7897792" cy="6858000"/>
          </a:xfrm>
          <a:prstGeom prst="rect">
            <a:avLst/>
          </a:prstGeom>
          <a:solidFill>
            <a:srgbClr val="5D5B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2">
            <a:extLst>
              <a:ext uri="{FF2B5EF4-FFF2-40B4-BE49-F238E27FC236}">
                <a16:creationId xmlns:a16="http://schemas.microsoft.com/office/drawing/2014/main" id="{C3994F24-62A9-E62B-141E-3F8F2C5E6DE5}"/>
              </a:ext>
            </a:extLst>
          </p:cNvPr>
          <p:cNvSpPr>
            <a:spLocks noGrp="1"/>
          </p:cNvSpPr>
          <p:nvPr>
            <p:ph type="title"/>
          </p:nvPr>
        </p:nvSpPr>
        <p:spPr>
          <a:xfrm>
            <a:off x="574816" y="2293529"/>
            <a:ext cx="3184384" cy="861774"/>
          </a:xfrm>
        </p:spPr>
        <p:txBody>
          <a:bodyPr anchor="b" anchorCtr="0"/>
          <a:lstStyle>
            <a:lvl1pPr>
              <a:defRPr>
                <a:solidFill>
                  <a:schemeClr val="tx2"/>
                </a:solidFill>
              </a:defRPr>
            </a:lvl1pPr>
          </a:lstStyle>
          <a:p>
            <a:r>
              <a:rPr lang="en-US"/>
              <a:t>Click to edit Master title style</a:t>
            </a:r>
          </a:p>
        </p:txBody>
      </p:sp>
      <p:sp>
        <p:nvSpPr>
          <p:cNvPr id="4" name="Eyebrow placeholder">
            <a:extLst>
              <a:ext uri="{FF2B5EF4-FFF2-40B4-BE49-F238E27FC236}">
                <a16:creationId xmlns:a16="http://schemas.microsoft.com/office/drawing/2014/main" id="{C22EE292-45FF-74B6-ACAD-CA4A4A14007E}"/>
              </a:ext>
            </a:extLst>
          </p:cNvPr>
          <p:cNvSpPr>
            <a:spLocks noGrp="1"/>
          </p:cNvSpPr>
          <p:nvPr>
            <p:ph type="body" sz="quarter" idx="10"/>
          </p:nvPr>
        </p:nvSpPr>
        <p:spPr>
          <a:xfrm>
            <a:off x="574816" y="3290500"/>
            <a:ext cx="3182112" cy="276999"/>
          </a:xfrm>
        </p:spPr>
        <p:txBody>
          <a:bodyPr/>
          <a:lstStyle>
            <a:lvl1pPr marL="0" indent="0">
              <a:buNone/>
              <a:defRPr sz="1800">
                <a:solidFill>
                  <a:srgbClr val="5D5BD4"/>
                </a:solidFill>
                <a:latin typeface="+mj-lt"/>
              </a:defRPr>
            </a:lvl1pPr>
          </a:lstStyle>
          <a:p>
            <a:pPr lvl="0"/>
            <a:r>
              <a:rPr lang="en-US"/>
              <a:t>Click to edit Master text styles</a:t>
            </a:r>
          </a:p>
        </p:txBody>
      </p:sp>
      <p:pic>
        <p:nvPicPr>
          <p:cNvPr id="5" name="Picture 4">
            <a:extLst>
              <a:ext uri="{FF2B5EF4-FFF2-40B4-BE49-F238E27FC236}">
                <a16:creationId xmlns:a16="http://schemas.microsoft.com/office/drawing/2014/main" id="{0AD51040-9846-4A9B-100B-C75EFFD3549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374" t="5105" r="8830" b="19895"/>
          <a:stretch/>
        </p:blipFill>
        <p:spPr>
          <a:xfrm>
            <a:off x="4291936" y="0"/>
            <a:ext cx="7900063" cy="6857999"/>
          </a:xfrm>
          <a:prstGeom prst="rect">
            <a:avLst/>
          </a:prstGeom>
        </p:spPr>
      </p:pic>
    </p:spTree>
    <p:extLst>
      <p:ext uri="{BB962C8B-B14F-4D97-AF65-F5344CB8AC3E}">
        <p14:creationId xmlns:p14="http://schemas.microsoft.com/office/powerpoint/2010/main" val="32632369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Quote slid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527B-0074-6480-1E82-D6F0A9C09C0A}"/>
              </a:ext>
            </a:extLst>
          </p:cNvPr>
          <p:cNvSpPr>
            <a:spLocks noGrp="1"/>
          </p:cNvSpPr>
          <p:nvPr>
            <p:ph type="title"/>
          </p:nvPr>
        </p:nvSpPr>
        <p:spPr>
          <a:xfrm>
            <a:off x="1709928" y="2779775"/>
            <a:ext cx="9144000" cy="553998"/>
          </a:xfrm>
        </p:spPr>
        <p:txBody>
          <a:bodyPr/>
          <a:lstStyle>
            <a:lvl1pPr>
              <a:defRPr sz="3600" i="1">
                <a:latin typeface="+mn-lt"/>
              </a:defRPr>
            </a:lvl1pPr>
          </a:lstStyle>
          <a:p>
            <a:r>
              <a:rPr lang="en-US"/>
              <a:t>Click to edit Master title style</a:t>
            </a:r>
          </a:p>
        </p:txBody>
      </p:sp>
      <p:sp>
        <p:nvSpPr>
          <p:cNvPr id="3" name="TextBox 2">
            <a:extLst>
              <a:ext uri="{FF2B5EF4-FFF2-40B4-BE49-F238E27FC236}">
                <a16:creationId xmlns:a16="http://schemas.microsoft.com/office/drawing/2014/main" id="{9DA00E69-B40D-6C20-2011-7774F6F730D8}"/>
              </a:ext>
            </a:extLst>
          </p:cNvPr>
          <p:cNvSpPr txBox="1"/>
          <p:nvPr userDrawn="1"/>
        </p:nvSpPr>
        <p:spPr>
          <a:xfrm>
            <a:off x="1563511" y="1107553"/>
            <a:ext cx="1032934" cy="1616597"/>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300" normalizeH="0" baseline="0" noProof="0">
                <a:ln>
                  <a:noFill/>
                </a:ln>
                <a:solidFill>
                  <a:srgbClr val="1A1A1A"/>
                </a:solidFill>
                <a:effectLst/>
                <a:uLnTx/>
                <a:uFillTx/>
                <a:latin typeface="Century Gothic" panose="020B0502020202020204" pitchFamily="34" charset="0"/>
                <a:ea typeface="+mn-ea"/>
                <a:cs typeface="+mn-cs"/>
              </a:rPr>
              <a:t>‟</a:t>
            </a:r>
          </a:p>
        </p:txBody>
      </p:sp>
      <p:sp>
        <p:nvSpPr>
          <p:cNvPr id="5" name="Text Placeholder 4">
            <a:extLst>
              <a:ext uri="{FF2B5EF4-FFF2-40B4-BE49-F238E27FC236}">
                <a16:creationId xmlns:a16="http://schemas.microsoft.com/office/drawing/2014/main" id="{1FBDD802-D60E-766F-DAD9-5482B341CF09}"/>
              </a:ext>
            </a:extLst>
          </p:cNvPr>
          <p:cNvSpPr>
            <a:spLocks noGrp="1"/>
          </p:cNvSpPr>
          <p:nvPr>
            <p:ph type="body" sz="quarter" idx="10" hasCustomPrompt="1"/>
          </p:nvPr>
        </p:nvSpPr>
        <p:spPr>
          <a:xfrm>
            <a:off x="1709928" y="4224528"/>
            <a:ext cx="9163050" cy="307777"/>
          </a:xfrm>
        </p:spPr>
        <p:txBody>
          <a:bodyPr/>
          <a:lstStyle>
            <a:lvl1pPr>
              <a:defRPr sz="2000">
                <a:solidFill>
                  <a:schemeClr val="accent1"/>
                </a:solidFill>
                <a:latin typeface="+mn-lt"/>
              </a:defRPr>
            </a:lvl1pPr>
          </a:lstStyle>
          <a:p>
            <a:pPr lvl="0"/>
            <a:r>
              <a:rPr lang="en-US"/>
              <a:t>Name</a:t>
            </a:r>
          </a:p>
        </p:txBody>
      </p:sp>
    </p:spTree>
    <p:extLst>
      <p:ext uri="{BB962C8B-B14F-4D97-AF65-F5344CB8AC3E}">
        <p14:creationId xmlns:p14="http://schemas.microsoft.com/office/powerpoint/2010/main" val="1888833964"/>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Quote slide -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527B-0074-6480-1E82-D6F0A9C09C0A}"/>
              </a:ext>
            </a:extLst>
          </p:cNvPr>
          <p:cNvSpPr>
            <a:spLocks noGrp="1"/>
          </p:cNvSpPr>
          <p:nvPr>
            <p:ph type="title"/>
          </p:nvPr>
        </p:nvSpPr>
        <p:spPr>
          <a:xfrm>
            <a:off x="1709928" y="2779775"/>
            <a:ext cx="9144000" cy="553998"/>
          </a:xfrm>
        </p:spPr>
        <p:txBody>
          <a:bodyPr/>
          <a:lstStyle>
            <a:lvl1pPr>
              <a:defRPr sz="3600" i="1">
                <a:solidFill>
                  <a:schemeClr val="bg1"/>
                </a:solidFill>
                <a:latin typeface="+mn-lt"/>
              </a:defRPr>
            </a:lvl1pPr>
          </a:lstStyle>
          <a:p>
            <a:r>
              <a:rPr lang="en-US"/>
              <a:t>Click to edit Master title style</a:t>
            </a:r>
          </a:p>
        </p:txBody>
      </p:sp>
      <p:sp>
        <p:nvSpPr>
          <p:cNvPr id="3" name="TextBox 2">
            <a:extLst>
              <a:ext uri="{FF2B5EF4-FFF2-40B4-BE49-F238E27FC236}">
                <a16:creationId xmlns:a16="http://schemas.microsoft.com/office/drawing/2014/main" id="{9DA00E69-B40D-6C20-2011-7774F6F730D8}"/>
              </a:ext>
            </a:extLst>
          </p:cNvPr>
          <p:cNvSpPr txBox="1"/>
          <p:nvPr userDrawn="1"/>
        </p:nvSpPr>
        <p:spPr>
          <a:xfrm>
            <a:off x="1563511" y="1107553"/>
            <a:ext cx="1032934" cy="1616597"/>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300" normalizeH="0" baseline="0" noProof="0">
                <a:ln>
                  <a:noFill/>
                </a:ln>
                <a:solidFill>
                  <a:schemeClr val="bg1"/>
                </a:solidFill>
                <a:effectLst/>
                <a:uLnTx/>
                <a:uFillTx/>
                <a:latin typeface="Century Gothic" panose="020B0502020202020204" pitchFamily="34" charset="0"/>
                <a:ea typeface="+mn-ea"/>
                <a:cs typeface="+mn-cs"/>
              </a:rPr>
              <a:t>‟</a:t>
            </a:r>
          </a:p>
        </p:txBody>
      </p:sp>
      <p:sp>
        <p:nvSpPr>
          <p:cNvPr id="5" name="Text Placeholder 4">
            <a:extLst>
              <a:ext uri="{FF2B5EF4-FFF2-40B4-BE49-F238E27FC236}">
                <a16:creationId xmlns:a16="http://schemas.microsoft.com/office/drawing/2014/main" id="{1FBDD802-D60E-766F-DAD9-5482B341CF09}"/>
              </a:ext>
            </a:extLst>
          </p:cNvPr>
          <p:cNvSpPr>
            <a:spLocks noGrp="1"/>
          </p:cNvSpPr>
          <p:nvPr>
            <p:ph type="body" sz="quarter" idx="10" hasCustomPrompt="1"/>
          </p:nvPr>
        </p:nvSpPr>
        <p:spPr>
          <a:xfrm>
            <a:off x="1709928" y="4224528"/>
            <a:ext cx="9163050" cy="307777"/>
          </a:xfrm>
        </p:spPr>
        <p:txBody>
          <a:bodyPr/>
          <a:lstStyle>
            <a:lvl1pPr>
              <a:defRPr sz="2000">
                <a:solidFill>
                  <a:schemeClr val="bg1"/>
                </a:solidFill>
                <a:latin typeface="+mn-lt"/>
              </a:defRPr>
            </a:lvl1pPr>
          </a:lstStyle>
          <a:p>
            <a:pPr lvl="0"/>
            <a:r>
              <a:rPr lang="en-US"/>
              <a:t>Name</a:t>
            </a:r>
          </a:p>
        </p:txBody>
      </p:sp>
    </p:spTree>
    <p:extLst>
      <p:ext uri="{BB962C8B-B14F-4D97-AF65-F5344CB8AC3E}">
        <p14:creationId xmlns:p14="http://schemas.microsoft.com/office/powerpoint/2010/main" val="995100463"/>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Quote slide -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527B-0074-6480-1E82-D6F0A9C09C0A}"/>
              </a:ext>
            </a:extLst>
          </p:cNvPr>
          <p:cNvSpPr>
            <a:spLocks noGrp="1"/>
          </p:cNvSpPr>
          <p:nvPr>
            <p:ph type="title"/>
          </p:nvPr>
        </p:nvSpPr>
        <p:spPr>
          <a:xfrm>
            <a:off x="1709928" y="2779775"/>
            <a:ext cx="9144000" cy="553998"/>
          </a:xfrm>
        </p:spPr>
        <p:txBody>
          <a:bodyPr/>
          <a:lstStyle>
            <a:lvl1pPr>
              <a:defRPr sz="3600" i="1">
                <a:solidFill>
                  <a:schemeClr val="bg1"/>
                </a:solidFill>
                <a:latin typeface="+mn-lt"/>
              </a:defRPr>
            </a:lvl1pPr>
          </a:lstStyle>
          <a:p>
            <a:r>
              <a:rPr lang="en-US"/>
              <a:t>Click to edit Master title style</a:t>
            </a:r>
          </a:p>
        </p:txBody>
      </p:sp>
      <p:sp>
        <p:nvSpPr>
          <p:cNvPr id="3" name="TextBox 2">
            <a:extLst>
              <a:ext uri="{FF2B5EF4-FFF2-40B4-BE49-F238E27FC236}">
                <a16:creationId xmlns:a16="http://schemas.microsoft.com/office/drawing/2014/main" id="{9DA00E69-B40D-6C20-2011-7774F6F730D8}"/>
              </a:ext>
            </a:extLst>
          </p:cNvPr>
          <p:cNvSpPr txBox="1"/>
          <p:nvPr userDrawn="1"/>
        </p:nvSpPr>
        <p:spPr>
          <a:xfrm>
            <a:off x="1563511" y="1107553"/>
            <a:ext cx="1032934" cy="1616597"/>
          </a:xfrm>
          <a:prstGeom prst="rect">
            <a:avLst/>
          </a:prstGeom>
          <a:noFill/>
        </p:spPr>
        <p:txBody>
          <a:bodyPr wrap="square" lIns="0" tIns="0" rIns="0" bIns="0" rtlCol="0">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0" b="1" i="0" u="none" strike="noStrike" kern="1200" cap="none" spc="-300" normalizeH="0" baseline="0" noProof="0">
                <a:ln>
                  <a:noFill/>
                </a:ln>
                <a:solidFill>
                  <a:schemeClr val="bg1"/>
                </a:solidFill>
                <a:effectLst/>
                <a:uLnTx/>
                <a:uFillTx/>
                <a:latin typeface="Century Gothic" panose="020B0502020202020204" pitchFamily="34" charset="0"/>
                <a:ea typeface="+mn-ea"/>
                <a:cs typeface="+mn-cs"/>
              </a:rPr>
              <a:t>‟</a:t>
            </a:r>
          </a:p>
        </p:txBody>
      </p:sp>
      <p:sp>
        <p:nvSpPr>
          <p:cNvPr id="5" name="Text Placeholder 4">
            <a:extLst>
              <a:ext uri="{FF2B5EF4-FFF2-40B4-BE49-F238E27FC236}">
                <a16:creationId xmlns:a16="http://schemas.microsoft.com/office/drawing/2014/main" id="{1FBDD802-D60E-766F-DAD9-5482B341CF09}"/>
              </a:ext>
            </a:extLst>
          </p:cNvPr>
          <p:cNvSpPr>
            <a:spLocks noGrp="1"/>
          </p:cNvSpPr>
          <p:nvPr>
            <p:ph type="body" sz="quarter" idx="10" hasCustomPrompt="1"/>
          </p:nvPr>
        </p:nvSpPr>
        <p:spPr>
          <a:xfrm>
            <a:off x="1709928" y="4224528"/>
            <a:ext cx="9163050" cy="307777"/>
          </a:xfrm>
        </p:spPr>
        <p:txBody>
          <a:bodyPr/>
          <a:lstStyle>
            <a:lvl1pPr>
              <a:defRPr sz="2000">
                <a:solidFill>
                  <a:schemeClr val="bg1"/>
                </a:solidFill>
                <a:latin typeface="+mn-lt"/>
              </a:defRPr>
            </a:lvl1pPr>
          </a:lstStyle>
          <a:p>
            <a:pPr lvl="0"/>
            <a:r>
              <a:rPr lang="en-US"/>
              <a:t>Name</a:t>
            </a:r>
          </a:p>
        </p:txBody>
      </p:sp>
    </p:spTree>
    <p:extLst>
      <p:ext uri="{BB962C8B-B14F-4D97-AF65-F5344CB8AC3E}">
        <p14:creationId xmlns:p14="http://schemas.microsoft.com/office/powerpoint/2010/main" val="2341530457"/>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88339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Demo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8519409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emo slide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0953008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2783721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2945615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550866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ection Break - blu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7847663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ection Break - purple">
    <p:bg>
      <p:bgPr>
        <a:gradFill>
          <a:gsLst>
            <a:gs pos="13000">
              <a:schemeClr val="accent4">
                <a:shade val="30000"/>
                <a:satMod val="115000"/>
              </a:schemeClr>
            </a:gs>
            <a:gs pos="55000">
              <a:schemeClr val="accent4">
                <a:shade val="67500"/>
                <a:satMod val="115000"/>
              </a:schemeClr>
            </a:gs>
            <a:gs pos="100000">
              <a:schemeClr val="accent4"/>
            </a:gs>
          </a:gsLst>
          <a:lin ang="13500000" scaled="1"/>
        </a:gra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4091307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085506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0484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Blank black">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93490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12557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_Demo slide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4B68916-5D2D-8209-6D4D-AC675FF5D9A5}"/>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accent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bg1"/>
                </a:solidFill>
                <a:latin typeface="+mn-lt"/>
              </a:defRPr>
            </a:lvl1pPr>
          </a:lstStyle>
          <a:p>
            <a:pPr lvl="0"/>
            <a:r>
              <a:rPr lang="en-US"/>
              <a:t>Speaker name</a:t>
            </a:r>
          </a:p>
        </p:txBody>
      </p:sp>
    </p:spTree>
    <p:extLst>
      <p:ext uri="{BB962C8B-B14F-4D97-AF65-F5344CB8AC3E}">
        <p14:creationId xmlns:p14="http://schemas.microsoft.com/office/powerpoint/2010/main" val="2924304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E083-7D9D-EACC-6359-F091D5BB239B}"/>
              </a:ext>
            </a:extLst>
          </p:cNvPr>
          <p:cNvSpPr>
            <a:spLocks noGrp="1"/>
          </p:cNvSpPr>
          <p:nvPr>
            <p:ph type="title"/>
          </p:nvPr>
        </p:nvSpPr>
        <p:spPr>
          <a:xfrm>
            <a:off x="574816" y="-562162"/>
            <a:ext cx="11018520" cy="430887"/>
          </a:xfrm>
        </p:spPr>
        <p:txBody>
          <a:bodyPr/>
          <a:lstStyle/>
          <a:p>
            <a:r>
              <a:rPr lang="en-US"/>
              <a:t>Click to edit Master title style</a:t>
            </a:r>
          </a:p>
        </p:txBody>
      </p:sp>
    </p:spTree>
    <p:extLst>
      <p:ext uri="{BB962C8B-B14F-4D97-AF65-F5344CB8AC3E}">
        <p14:creationId xmlns:p14="http://schemas.microsoft.com/office/powerpoint/2010/main" val="2231253257"/>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Blank black">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887C3-A74B-4303-5B3D-36689C87FC66}"/>
              </a:ext>
            </a:extLst>
          </p:cNvPr>
          <p:cNvSpPr>
            <a:spLocks noGrp="1"/>
          </p:cNvSpPr>
          <p:nvPr>
            <p:ph type="title"/>
          </p:nvPr>
        </p:nvSpPr>
        <p:spPr>
          <a:xfrm>
            <a:off x="574816" y="-530412"/>
            <a:ext cx="11018520" cy="430887"/>
          </a:xfrm>
        </p:spPr>
        <p:txBody>
          <a:bodyPr/>
          <a:lstStyle/>
          <a:p>
            <a:r>
              <a:rPr lang="en-US"/>
              <a:t>Click to edit Master title style</a:t>
            </a:r>
          </a:p>
        </p:txBody>
      </p:sp>
    </p:spTree>
    <p:extLst>
      <p:ext uri="{BB962C8B-B14F-4D97-AF65-F5344CB8AC3E}">
        <p14:creationId xmlns:p14="http://schemas.microsoft.com/office/powerpoint/2010/main" val="1682328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3_Header Line 12 Month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EE3E41-192C-D9D5-A91E-569CBBB1CABF}"/>
              </a:ext>
            </a:extLst>
          </p:cNvPr>
          <p:cNvSpPr>
            <a:spLocks noGrp="1"/>
          </p:cNvSpPr>
          <p:nvPr>
            <p:ph type="title"/>
          </p:nvPr>
        </p:nvSpPr>
        <p:spPr/>
        <p:txBody>
          <a:bodyPr/>
          <a:lstStyle/>
          <a:p>
            <a:r>
              <a:rPr lang="en-US"/>
              <a:t>Click to edit Master title style</a:t>
            </a:r>
          </a:p>
        </p:txBody>
      </p: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369332"/>
          </a:xfrm>
        </p:spPr>
        <p:txBody>
          <a:bodyPr lIns="90000" anchor="t"/>
          <a:lstStyle>
            <a:lvl1pPr marL="179388" indent="-179388">
              <a:buSzPct val="90000"/>
              <a:buFont typeface="Wingdings" pitchFamily="2" charset="2"/>
              <a:buChar char=""/>
              <a:tabLst/>
              <a:defRPr sz="1200">
                <a:solidFill>
                  <a:schemeClr val="tx1"/>
                </a:solidFill>
                <a:latin typeface="+mn-lt"/>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 uri="{C183D7F6-B498-43B3-948B-1728B52AA6E4}">
                <adec:decorative xmlns:adec="http://schemas.microsoft.com/office/drawing/2017/decorative" val="1"/>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 uri="{C183D7F6-B498-43B3-948B-1728B52AA6E4}">
                <adec:decorative xmlns:adec="http://schemas.microsoft.com/office/drawing/2017/decorative" val="1"/>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 uri="{C183D7F6-B498-43B3-948B-1728B52AA6E4}">
                <adec:decorative xmlns:adec="http://schemas.microsoft.com/office/drawing/2017/decorative" val="1"/>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 uri="{C183D7F6-B498-43B3-948B-1728B52AA6E4}">
                <adec:decorative xmlns:adec="http://schemas.microsoft.com/office/drawing/2017/decorative" val="1"/>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 uri="{C183D7F6-B498-43B3-948B-1728B52AA6E4}">
                <adec:decorative xmlns:adec="http://schemas.microsoft.com/office/drawing/2017/decorative" val="1"/>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 uri="{C183D7F6-B498-43B3-948B-1728B52AA6E4}">
                <adec:decorative xmlns:adec="http://schemas.microsoft.com/office/drawing/2017/decorative" val="1"/>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 uri="{C183D7F6-B498-43B3-948B-1728B52AA6E4}">
                <adec:decorative xmlns:adec="http://schemas.microsoft.com/office/drawing/2017/decorative" val="1"/>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 uri="{C183D7F6-B498-43B3-948B-1728B52AA6E4}">
                <adec:decorative xmlns:adec="http://schemas.microsoft.com/office/drawing/2017/decorative" val="1"/>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 uri="{C183D7F6-B498-43B3-948B-1728B52AA6E4}">
                <adec:decorative xmlns:adec="http://schemas.microsoft.com/office/drawing/2017/decorative" val="1"/>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 uri="{C183D7F6-B498-43B3-948B-1728B52AA6E4}">
                <adec:decorative xmlns:adec="http://schemas.microsoft.com/office/drawing/2017/decorative" val="1"/>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 uri="{C183D7F6-B498-43B3-948B-1728B52AA6E4}">
                <adec:decorative xmlns:adec="http://schemas.microsoft.com/office/drawing/2017/decorative" val="1"/>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 uri="{C183D7F6-B498-43B3-948B-1728B52AA6E4}">
                <adec:decorative xmlns:adec="http://schemas.microsoft.com/office/drawing/2017/decorative" val="1"/>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386947"/>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p15:clr>
            <a:srgbClr val="A4A3A4"/>
          </p15:clr>
        </p15:guide>
        <p15:guide id="17" pos="393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p15:clr>
            <a:srgbClr val="FBAE40"/>
          </p15:clr>
        </p15:guide>
        <p15:guide id="32" orient="horz" pos="2750">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Chart with callout detail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3CAACD-973A-9A19-C518-A2F010EC0A6F}"/>
              </a:ext>
              <a:ext uri="{C183D7F6-B498-43B3-948B-1728B52AA6E4}">
                <adec:decorative xmlns:adec="http://schemas.microsoft.com/office/drawing/2017/decorative" val="1"/>
              </a:ext>
            </a:extLst>
          </p:cNvPr>
          <p:cNvSpPr/>
          <p:nvPr userDrawn="1"/>
        </p:nvSpPr>
        <p:spPr bwMode="auto">
          <a:xfrm>
            <a:off x="1" y="1822450"/>
            <a:ext cx="7835899" cy="503555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2" name="Content Placeholder 11">
            <a:extLst>
              <a:ext uri="{FF2B5EF4-FFF2-40B4-BE49-F238E27FC236}">
                <a16:creationId xmlns:a16="http://schemas.microsoft.com/office/drawing/2014/main" id="{37736F27-8610-1292-E786-8C2F09478AA2}"/>
              </a:ext>
            </a:extLst>
          </p:cNvPr>
          <p:cNvSpPr>
            <a:spLocks noGrp="1"/>
          </p:cNvSpPr>
          <p:nvPr>
            <p:ph sz="quarter" idx="15"/>
          </p:nvPr>
        </p:nvSpPr>
        <p:spPr>
          <a:xfrm>
            <a:off x="574675" y="2251847"/>
            <a:ext cx="6798190" cy="41767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D1A8F29C-7D18-95F8-2C5D-2484C947CC85}"/>
              </a:ext>
            </a:extLst>
          </p:cNvPr>
          <p:cNvSpPr>
            <a:spLocks noGrp="1"/>
          </p:cNvSpPr>
          <p:nvPr>
            <p:ph type="body" sz="quarter" idx="14"/>
          </p:nvPr>
        </p:nvSpPr>
        <p:spPr>
          <a:xfrm>
            <a:off x="8361404" y="585788"/>
            <a:ext cx="3255921" cy="746358"/>
          </a:xfrm>
        </p:spPr>
        <p:txBody>
          <a:bodyPr/>
          <a:lstStyle>
            <a:lvl1pPr>
              <a:spcBef>
                <a:spcPts val="3000"/>
              </a:spcBef>
              <a:defRPr sz="1400">
                <a:solidFill>
                  <a:schemeClr val="accent3"/>
                </a:solidFill>
              </a:defRPr>
            </a:lvl1pPr>
            <a:lvl2pPr>
              <a:spcBef>
                <a:spcPts val="0"/>
              </a:spcBef>
              <a:defRPr sz="1800">
                <a:solidFill>
                  <a:schemeClr val="bg1"/>
                </a:solidFill>
              </a:defRPr>
            </a:lvl2pPr>
            <a:lvl3pPr marL="0" indent="0">
              <a:spcBef>
                <a:spcPts val="300"/>
              </a:spcBef>
              <a:buNone/>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sp>
        <p:nvSpPr>
          <p:cNvPr id="4" name="Rectangle 3">
            <a:extLst>
              <a:ext uri="{FF2B5EF4-FFF2-40B4-BE49-F238E27FC236}">
                <a16:creationId xmlns:a16="http://schemas.microsoft.com/office/drawing/2014/main" id="{33145D81-1C8C-4946-BE5C-32EF3FAA542B}"/>
              </a:ext>
              <a:ext uri="{C183D7F6-B498-43B3-948B-1728B52AA6E4}">
                <adec:decorative xmlns:adec="http://schemas.microsoft.com/office/drawing/2017/decorative" val="1"/>
              </a:ext>
            </a:extLst>
          </p:cNvPr>
          <p:cNvSpPr/>
          <p:nvPr userDrawn="1"/>
        </p:nvSpPr>
        <p:spPr bwMode="auto">
          <a:xfrm>
            <a:off x="7835900"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3F9DA7F3-FD7B-E6E7-FB97-B7AE2DCD6388}"/>
              </a:ext>
            </a:extLst>
          </p:cNvPr>
          <p:cNvSpPr>
            <a:spLocks noGrp="1"/>
          </p:cNvSpPr>
          <p:nvPr>
            <p:ph type="body" sz="quarter" idx="11" hasCustomPrompt="1"/>
          </p:nvPr>
        </p:nvSpPr>
        <p:spPr>
          <a:xfrm>
            <a:off x="574675" y="941388"/>
            <a:ext cx="6097588" cy="372410"/>
          </a:xfrm>
        </p:spPr>
        <p:txBody>
          <a:bodyPr tIns="64008"/>
          <a:lstStyle>
            <a:lvl1pPr>
              <a:defRPr sz="2000">
                <a:solidFill>
                  <a:schemeClr val="accent1"/>
                </a:solidFill>
              </a:defRPr>
            </a:lvl1pPr>
          </a:lstStyle>
          <a:p>
            <a:pPr lvl="0"/>
            <a:r>
              <a:rPr lang="en-US"/>
              <a:t>Subtitle</a:t>
            </a:r>
          </a:p>
        </p:txBody>
      </p:sp>
      <p:sp>
        <p:nvSpPr>
          <p:cNvPr id="6" name="Title 5">
            <a:extLst>
              <a:ext uri="{FF2B5EF4-FFF2-40B4-BE49-F238E27FC236}">
                <a16:creationId xmlns:a16="http://schemas.microsoft.com/office/drawing/2014/main" id="{D1EF27AF-4DE6-551B-B7A5-FECFDFA42C59}"/>
              </a:ext>
            </a:extLst>
          </p:cNvPr>
          <p:cNvSpPr>
            <a:spLocks noGrp="1"/>
          </p:cNvSpPr>
          <p:nvPr>
            <p:ph type="title"/>
          </p:nvPr>
        </p:nvSpPr>
        <p:spPr>
          <a:xfrm>
            <a:off x="574816" y="510988"/>
            <a:ext cx="6097447" cy="430887"/>
          </a:xfrm>
        </p:spPr>
        <p:txBody>
          <a:bodyPr/>
          <a:lstStyle/>
          <a:p>
            <a:r>
              <a:rPr lang="en-US"/>
              <a:t>Click to edit Master title style</a:t>
            </a:r>
          </a:p>
        </p:txBody>
      </p:sp>
    </p:spTree>
    <p:extLst>
      <p:ext uri="{BB962C8B-B14F-4D97-AF65-F5344CB8AC3E}">
        <p14:creationId xmlns:p14="http://schemas.microsoft.com/office/powerpoint/2010/main" val="93180935"/>
      </p:ext>
    </p:extLst>
  </p:cSld>
  <p:clrMapOvr>
    <a:masterClrMapping/>
  </p:clrMapOvr>
  <p:transition>
    <p:fade/>
  </p:transition>
  <p:extLst>
    <p:ext uri="{DCECCB84-F9BA-43D5-87BE-67443E8EF086}">
      <p15:sldGuideLst xmlns:p15="http://schemas.microsoft.com/office/powerpoint/2012/main">
        <p15:guide id="13" pos="4929">
          <p15:clr>
            <a:srgbClr val="5ACBF0"/>
          </p15:clr>
        </p15:guide>
        <p15:guide id="29" orient="horz" pos="2160">
          <p15:clr>
            <a:srgbClr val="5ACBF0"/>
          </p15:clr>
        </p15:guide>
        <p15:guide id="30" pos="4566">
          <p15:clr>
            <a:srgbClr val="5ACBF0"/>
          </p15:clr>
        </p15:guide>
        <p15:guide id="31" pos="4203">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444042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3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bg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Rectangle 4">
            <a:extLst>
              <a:ext uri="{FF2B5EF4-FFF2-40B4-BE49-F238E27FC236}">
                <a16:creationId xmlns:a16="http://schemas.microsoft.com/office/drawing/2014/main" id="{950E6BA3-2426-C5EA-FA06-3D8399A88BE7}"/>
              </a:ext>
            </a:extLst>
          </p:cNvPr>
          <p:cNvSpPr/>
          <p:nvPr userDrawn="1"/>
        </p:nvSpPr>
        <p:spPr bwMode="auto">
          <a:xfrm>
            <a:off x="4294208" y="0"/>
            <a:ext cx="7897792" cy="6858000"/>
          </a:xfrm>
          <a:prstGeom prst="rect">
            <a:avLst/>
          </a:prstGeom>
          <a:solidFill>
            <a:schemeClr val="bg1"/>
          </a:solidFill>
          <a:ln w="12700" cap="flat" cmpd="sng" algn="ctr">
            <a:noFill/>
            <a:prstDash val="solid"/>
            <a:headEnd type="none" w="med" len="med"/>
            <a:tailEnd type="none" w="med" len="med"/>
          </a:ln>
          <a:effectLst>
            <a:outerShdw blurRad="127000" dist="127000" dir="8100000" algn="tr"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solidFill>
                <a:srgbClr val="FFFFFF"/>
              </a:solidFill>
              <a:effectLst/>
              <a:uLnTx/>
              <a:uFillTx/>
              <a:latin typeface="Segoe UI"/>
              <a:cs typeface="Segoe UI" pitchFamily="34" charset="0"/>
            </a:endParaRPr>
          </a:p>
        </p:txBody>
      </p:sp>
    </p:spTree>
    <p:extLst>
      <p:ext uri="{BB962C8B-B14F-4D97-AF65-F5344CB8AC3E}">
        <p14:creationId xmlns:p14="http://schemas.microsoft.com/office/powerpoint/2010/main" val="167798013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 uri="{C183D7F6-B498-43B3-948B-1728B52AA6E4}">
                <adec:decorative xmlns:adec="http://schemas.microsoft.com/office/drawing/2017/decorative" val="1"/>
              </a:ext>
            </a:extLst>
          </p:cNvPr>
          <p:cNvSpPr/>
          <p:nvPr userDrawn="1"/>
        </p:nvSpPr>
        <p:spPr bwMode="auto">
          <a:xfrm>
            <a:off x="1" y="0"/>
            <a:ext cx="12192000" cy="143969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Title 15">
            <a:extLst>
              <a:ext uri="{FF2B5EF4-FFF2-40B4-BE49-F238E27FC236}">
                <a16:creationId xmlns:a16="http://schemas.microsoft.com/office/drawing/2014/main" id="{D08830A3-9B46-6BF5-6792-B1FF2B53075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solidFill>
                  <a:schemeClr val="accent1"/>
                </a:solidFill>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tx1"/>
                </a:solidFill>
                <a:latin typeface="+mn-lt"/>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 uri="{C183D7F6-B498-43B3-948B-1728B52AA6E4}">
                <adec:decorative xmlns:adec="http://schemas.microsoft.com/office/drawing/2017/decorative" val="1"/>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 uri="{C183D7F6-B498-43B3-948B-1728B52AA6E4}">
                <adec:decorative xmlns:adec="http://schemas.microsoft.com/office/drawing/2017/decorative" val="1"/>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 uri="{C183D7F6-B498-43B3-948B-1728B52AA6E4}">
                <adec:decorative xmlns:adec="http://schemas.microsoft.com/office/drawing/2017/decorative" val="1"/>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1971732208"/>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ase study scenario -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2AE1-814E-D8E7-4081-B6C73E8F2742}"/>
              </a:ext>
            </a:extLst>
          </p:cNvPr>
          <p:cNvSpPr>
            <a:spLocks noGrp="1"/>
          </p:cNvSpPr>
          <p:nvPr>
            <p:ph type="title"/>
          </p:nvPr>
        </p:nvSpPr>
        <p:spPr>
          <a:xfrm>
            <a:off x="2459409" y="510988"/>
            <a:ext cx="9148392" cy="430887"/>
          </a:xfrm>
        </p:spPr>
        <p:txBody>
          <a:bodyPr/>
          <a:lstStyle>
            <a:lvl1pPr>
              <a:defRPr>
                <a:solidFill>
                  <a:schemeClr val="accent1"/>
                </a:solidFill>
              </a:defRPr>
            </a:lvl1pPr>
          </a:lstStyle>
          <a:p>
            <a:r>
              <a:rPr lang="en-US"/>
              <a:t>Click to edit Master title style</a:t>
            </a:r>
          </a:p>
        </p:txBody>
      </p:sp>
      <p:sp>
        <p:nvSpPr>
          <p:cNvPr id="5" name="Text Placeholder 2">
            <a:extLst>
              <a:ext uri="{FF2B5EF4-FFF2-40B4-BE49-F238E27FC236}">
                <a16:creationId xmlns:a16="http://schemas.microsoft.com/office/drawing/2014/main" id="{928207BC-D858-22EA-7EC7-D08B3269F38E}"/>
              </a:ext>
            </a:extLst>
          </p:cNvPr>
          <p:cNvSpPr>
            <a:spLocks noGrp="1"/>
          </p:cNvSpPr>
          <p:nvPr>
            <p:ph type="body" sz="quarter" idx="11" hasCustomPrompt="1"/>
          </p:nvPr>
        </p:nvSpPr>
        <p:spPr>
          <a:xfrm>
            <a:off x="2459268" y="941388"/>
            <a:ext cx="9148392" cy="372410"/>
          </a:xfrm>
        </p:spPr>
        <p:txBody>
          <a:bodyPr tIns="64008"/>
          <a:lstStyle>
            <a:lvl1pPr>
              <a:defRPr sz="2000">
                <a:solidFill>
                  <a:schemeClr val="tx2"/>
                </a:solidFill>
              </a:defRPr>
            </a:lvl1pPr>
          </a:lstStyle>
          <a:p>
            <a:pPr lvl="0"/>
            <a:r>
              <a:rPr lang="en-US"/>
              <a:t>Subtitle</a:t>
            </a: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1"/>
            <a:ext cx="2133518" cy="20955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2592469667"/>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ase study scenario - B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FAD48-6F79-D681-376A-A56E6697B302}"/>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2006998"/>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
        <p:nvSpPr>
          <p:cNvPr id="6" name="Title 6">
            <a:extLst>
              <a:ext uri="{FF2B5EF4-FFF2-40B4-BE49-F238E27FC236}">
                <a16:creationId xmlns:a16="http://schemas.microsoft.com/office/drawing/2014/main" id="{579FEBB4-ECA7-2C52-6605-6632E4522C0E}"/>
              </a:ext>
            </a:extLst>
          </p:cNvPr>
          <p:cNvSpPr>
            <a:spLocks noGrp="1"/>
          </p:cNvSpPr>
          <p:nvPr>
            <p:ph type="title" hasCustomPrompt="1"/>
          </p:nvPr>
        </p:nvSpPr>
        <p:spPr>
          <a:xfrm>
            <a:off x="574816" y="510988"/>
            <a:ext cx="3495534" cy="430887"/>
          </a:xfrm>
        </p:spPr>
        <p:txBody>
          <a:bodyPr/>
          <a:lstStyle>
            <a:lvl1pPr>
              <a:defRPr>
                <a:solidFill>
                  <a:schemeClr val="bg1"/>
                </a:solidFill>
              </a:defRPr>
            </a:lvl1pPr>
          </a:lstStyle>
          <a:p>
            <a:r>
              <a:rPr lang="en-US"/>
              <a:t>Title</a:t>
            </a:r>
          </a:p>
        </p:txBody>
      </p:sp>
      <p:sp>
        <p:nvSpPr>
          <p:cNvPr id="7" name="Text Placeholder 2">
            <a:extLst>
              <a:ext uri="{FF2B5EF4-FFF2-40B4-BE49-F238E27FC236}">
                <a16:creationId xmlns:a16="http://schemas.microsoft.com/office/drawing/2014/main" id="{58B1C1B0-A7B5-5854-2B0A-9C7F7A1E4366}"/>
              </a:ext>
            </a:extLst>
          </p:cNvPr>
          <p:cNvSpPr>
            <a:spLocks noGrp="1"/>
          </p:cNvSpPr>
          <p:nvPr>
            <p:ph type="body" sz="quarter" idx="11" hasCustomPrompt="1"/>
          </p:nvPr>
        </p:nvSpPr>
        <p:spPr>
          <a:xfrm>
            <a:off x="574675" y="941388"/>
            <a:ext cx="3495534" cy="372410"/>
          </a:xfrm>
        </p:spPr>
        <p:txBody>
          <a:bodyPr tIns="64008"/>
          <a:lstStyle>
            <a:lvl1pPr>
              <a:defRPr sz="2000">
                <a:solidFill>
                  <a:schemeClr val="accent3"/>
                </a:solidFill>
                <a:latin typeface="+mn-lt"/>
              </a:defRPr>
            </a:lvl1pPr>
          </a:lstStyle>
          <a:p>
            <a:pPr lvl="0"/>
            <a:r>
              <a:rPr lang="en-US"/>
              <a:t>Subtitle</a:t>
            </a:r>
          </a:p>
        </p:txBody>
      </p:sp>
      <p:sp>
        <p:nvSpPr>
          <p:cNvPr id="11" name="Text Placeholder 10">
            <a:extLst>
              <a:ext uri="{FF2B5EF4-FFF2-40B4-BE49-F238E27FC236}">
                <a16:creationId xmlns:a16="http://schemas.microsoft.com/office/drawing/2014/main" id="{B6C97055-383F-3ED5-8261-04244CB57710}"/>
              </a:ext>
            </a:extLst>
          </p:cNvPr>
          <p:cNvSpPr>
            <a:spLocks noGrp="1"/>
          </p:cNvSpPr>
          <p:nvPr>
            <p:ph type="body" sz="quarter" idx="14" hasCustomPrompt="1"/>
          </p:nvPr>
        </p:nvSpPr>
        <p:spPr>
          <a:xfrm>
            <a:off x="4816926" y="1263717"/>
            <a:ext cx="5368473" cy="307777"/>
          </a:xfrm>
        </p:spPr>
        <p:txBody>
          <a:bodyPr>
            <a:noAutofit/>
          </a:bodyPr>
          <a:lstStyle>
            <a:lvl1pPr>
              <a:defRPr sz="2000">
                <a:solidFill>
                  <a:schemeClr val="accent1"/>
                </a:solidFill>
              </a:defRPr>
            </a:lvl1pPr>
          </a:lstStyle>
          <a:p>
            <a:pPr lvl="0"/>
            <a:r>
              <a:rPr lang="en-US"/>
              <a:t>Subhead</a:t>
            </a:r>
          </a:p>
        </p:txBody>
      </p:sp>
      <p:sp>
        <p:nvSpPr>
          <p:cNvPr id="13" name="Text Placeholder 12">
            <a:extLst>
              <a:ext uri="{FF2B5EF4-FFF2-40B4-BE49-F238E27FC236}">
                <a16:creationId xmlns:a16="http://schemas.microsoft.com/office/drawing/2014/main" id="{14135774-1CFD-8E3A-B214-6E27924361F3}"/>
              </a:ext>
            </a:extLst>
          </p:cNvPr>
          <p:cNvSpPr>
            <a:spLocks noGrp="1"/>
          </p:cNvSpPr>
          <p:nvPr>
            <p:ph type="body" sz="quarter" idx="15"/>
          </p:nvPr>
        </p:nvSpPr>
        <p:spPr>
          <a:xfrm>
            <a:off x="4816926" y="2006600"/>
            <a:ext cx="5899150" cy="1486561"/>
          </a:xfrm>
        </p:spPr>
        <p:txBody>
          <a:bodyPr>
            <a:noAutofit/>
          </a:bodyPr>
          <a:lstStyle>
            <a:lvl1pPr>
              <a:spcBef>
                <a:spcPts val="1800"/>
              </a:spcBef>
              <a:defRPr sz="18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7579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4438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1_Case study scenario - B (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FAD48-6F79-D681-376A-A56E6697B302}"/>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gradFill flip="none" rotWithShape="1">
            <a:gsLst>
              <a:gs pos="13000">
                <a:schemeClr val="accent4">
                  <a:shade val="30000"/>
                  <a:satMod val="115000"/>
                </a:schemeClr>
              </a:gs>
              <a:gs pos="55000">
                <a:schemeClr val="accent4">
                  <a:shade val="67500"/>
                  <a:satMod val="115000"/>
                </a:schemeClr>
              </a:gs>
              <a:gs pos="100000">
                <a:schemeClr val="accent4"/>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latin typeface="Segoe UI"/>
              <a:cs typeface="Segoe UI" pitchFamily="34" charset="0"/>
            </a:endParaRP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2006998"/>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
        <p:nvSpPr>
          <p:cNvPr id="6" name="Title 6">
            <a:extLst>
              <a:ext uri="{FF2B5EF4-FFF2-40B4-BE49-F238E27FC236}">
                <a16:creationId xmlns:a16="http://schemas.microsoft.com/office/drawing/2014/main" id="{579FEBB4-ECA7-2C52-6605-6632E4522C0E}"/>
              </a:ext>
            </a:extLst>
          </p:cNvPr>
          <p:cNvSpPr>
            <a:spLocks noGrp="1"/>
          </p:cNvSpPr>
          <p:nvPr>
            <p:ph type="title" hasCustomPrompt="1"/>
          </p:nvPr>
        </p:nvSpPr>
        <p:spPr>
          <a:xfrm>
            <a:off x="574816" y="510988"/>
            <a:ext cx="3495534" cy="430887"/>
          </a:xfrm>
        </p:spPr>
        <p:txBody>
          <a:bodyPr/>
          <a:lstStyle>
            <a:lvl1pPr>
              <a:defRPr>
                <a:solidFill>
                  <a:schemeClr val="bg1"/>
                </a:solidFill>
              </a:defRPr>
            </a:lvl1pPr>
          </a:lstStyle>
          <a:p>
            <a:r>
              <a:rPr lang="en-US"/>
              <a:t>Title</a:t>
            </a:r>
          </a:p>
        </p:txBody>
      </p:sp>
      <p:sp>
        <p:nvSpPr>
          <p:cNvPr id="7" name="Text Placeholder 2">
            <a:extLst>
              <a:ext uri="{FF2B5EF4-FFF2-40B4-BE49-F238E27FC236}">
                <a16:creationId xmlns:a16="http://schemas.microsoft.com/office/drawing/2014/main" id="{58B1C1B0-A7B5-5854-2B0A-9C7F7A1E4366}"/>
              </a:ext>
            </a:extLst>
          </p:cNvPr>
          <p:cNvSpPr>
            <a:spLocks noGrp="1"/>
          </p:cNvSpPr>
          <p:nvPr>
            <p:ph type="body" sz="quarter" idx="11" hasCustomPrompt="1"/>
          </p:nvPr>
        </p:nvSpPr>
        <p:spPr>
          <a:xfrm>
            <a:off x="574675" y="941388"/>
            <a:ext cx="3495534" cy="372410"/>
          </a:xfrm>
        </p:spPr>
        <p:txBody>
          <a:bodyPr tIns="64008"/>
          <a:lstStyle>
            <a:lvl1pPr>
              <a:defRPr sz="2000">
                <a:solidFill>
                  <a:srgbClr val="9FA2FC"/>
                </a:solidFill>
              </a:defRPr>
            </a:lvl1pPr>
          </a:lstStyle>
          <a:p>
            <a:pPr lvl="0"/>
            <a:r>
              <a:rPr lang="en-US"/>
              <a:t>Subtitle</a:t>
            </a:r>
          </a:p>
        </p:txBody>
      </p:sp>
      <p:sp>
        <p:nvSpPr>
          <p:cNvPr id="11" name="Text Placeholder 10">
            <a:extLst>
              <a:ext uri="{FF2B5EF4-FFF2-40B4-BE49-F238E27FC236}">
                <a16:creationId xmlns:a16="http://schemas.microsoft.com/office/drawing/2014/main" id="{B6C97055-383F-3ED5-8261-04244CB57710}"/>
              </a:ext>
            </a:extLst>
          </p:cNvPr>
          <p:cNvSpPr>
            <a:spLocks noGrp="1"/>
          </p:cNvSpPr>
          <p:nvPr>
            <p:ph type="body" sz="quarter" idx="14" hasCustomPrompt="1"/>
          </p:nvPr>
        </p:nvSpPr>
        <p:spPr>
          <a:xfrm>
            <a:off x="4816926" y="1263717"/>
            <a:ext cx="5368473" cy="307777"/>
          </a:xfrm>
        </p:spPr>
        <p:txBody>
          <a:bodyPr>
            <a:noAutofit/>
          </a:bodyPr>
          <a:lstStyle>
            <a:lvl1pPr>
              <a:defRPr sz="2000">
                <a:solidFill>
                  <a:schemeClr val="accent4"/>
                </a:solidFill>
              </a:defRPr>
            </a:lvl1pPr>
          </a:lstStyle>
          <a:p>
            <a:pPr lvl="0"/>
            <a:r>
              <a:rPr lang="en-US"/>
              <a:t>Subhead</a:t>
            </a:r>
          </a:p>
        </p:txBody>
      </p:sp>
      <p:sp>
        <p:nvSpPr>
          <p:cNvPr id="13" name="Text Placeholder 12">
            <a:extLst>
              <a:ext uri="{FF2B5EF4-FFF2-40B4-BE49-F238E27FC236}">
                <a16:creationId xmlns:a16="http://schemas.microsoft.com/office/drawing/2014/main" id="{14135774-1CFD-8E3A-B214-6E27924361F3}"/>
              </a:ext>
            </a:extLst>
          </p:cNvPr>
          <p:cNvSpPr>
            <a:spLocks noGrp="1"/>
          </p:cNvSpPr>
          <p:nvPr>
            <p:ph type="body" sz="quarter" idx="15"/>
          </p:nvPr>
        </p:nvSpPr>
        <p:spPr>
          <a:xfrm>
            <a:off x="4816926" y="2006600"/>
            <a:ext cx="5899150" cy="1486561"/>
          </a:xfrm>
        </p:spPr>
        <p:txBody>
          <a:bodyPr>
            <a:noAutofit/>
          </a:bodyPr>
          <a:lstStyle>
            <a:lvl1pPr>
              <a:spcBef>
                <a:spcPts val="1800"/>
              </a:spcBef>
              <a:defRPr sz="18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9782566"/>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Left Bar with title and picture">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C6D9CEA2-EF76-8340-B3B7-FDFCBC4210FE}"/>
              </a:ext>
            </a:extLst>
          </p:cNvPr>
          <p:cNvSpPr/>
          <p:nvPr userDrawn="1"/>
        </p:nvSpPr>
        <p:spPr bwMode="auto">
          <a:xfrm>
            <a:off x="4724400" y="5683249"/>
            <a:ext cx="7467600" cy="1174751"/>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31" name="Rectangle 30" descr="Light front layer">
            <a:extLst>
              <a:ext uri="{FF2B5EF4-FFF2-40B4-BE49-F238E27FC236}">
                <a16:creationId xmlns:a16="http://schemas.microsoft.com/office/drawing/2014/main" id="{4CCA6E15-DB07-309C-5DC9-8480F4BE1B75}"/>
              </a:ext>
            </a:extLst>
          </p:cNvPr>
          <p:cNvSpPr/>
          <p:nvPr userDrawn="1"/>
        </p:nvSpPr>
        <p:spPr bwMode="auto">
          <a:xfrm>
            <a:off x="4724400" y="987425"/>
            <a:ext cx="7464552" cy="5576888"/>
          </a:xfrm>
          <a:prstGeom prst="rect">
            <a:avLst/>
          </a:prstGeom>
          <a:solidFill>
            <a:schemeClr val="bg1"/>
          </a:solidFill>
          <a:ln w="12700" cap="flat" cmpd="sng" algn="ctr">
            <a:noFill/>
            <a:prstDash val="solid"/>
            <a:headEnd type="none" w="med" len="med"/>
            <a:tailEnd type="none" w="med" len="med"/>
          </a:ln>
          <a:effectLst>
            <a:outerShdw blurRad="127000" dist="63500" dir="5400000" algn="t"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solidFill>
                <a:srgbClr val="FFFFFF"/>
              </a:solidFill>
              <a:effectLst/>
              <a:uLnTx/>
              <a:uFillTx/>
              <a:latin typeface="Segoe UI"/>
              <a:ea typeface="+mn-ea"/>
              <a:cs typeface="Segoe UI" pitchFamily="34" charset="0"/>
            </a:endParaRPr>
          </a:p>
        </p:txBody>
      </p:sp>
      <p:sp>
        <p:nvSpPr>
          <p:cNvPr id="2" name="Rectangle 1">
            <a:extLst>
              <a:ext uri="{FF2B5EF4-FFF2-40B4-BE49-F238E27FC236}">
                <a16:creationId xmlns:a16="http://schemas.microsoft.com/office/drawing/2014/main" id="{21096B9A-39A1-41A0-6291-F08B50195A3A}"/>
              </a:ext>
              <a:ext uri="{C183D7F6-B498-43B3-948B-1728B52AA6E4}">
                <adec:decorative xmlns:adec="http://schemas.microsoft.com/office/drawing/2017/decorative" val="1"/>
              </a:ext>
            </a:extLst>
          </p:cNvPr>
          <p:cNvSpPr/>
          <p:nvPr userDrawn="1"/>
        </p:nvSpPr>
        <p:spPr bwMode="auto">
          <a:xfrm>
            <a:off x="0" y="0"/>
            <a:ext cx="47244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Picture Placeholder 29">
            <a:extLst>
              <a:ext uri="{FF2B5EF4-FFF2-40B4-BE49-F238E27FC236}">
                <a16:creationId xmlns:a16="http://schemas.microsoft.com/office/drawing/2014/main" id="{2A89ADEF-4F64-6330-6EEE-5798EA6E1B7E}"/>
              </a:ext>
            </a:extLst>
          </p:cNvPr>
          <p:cNvSpPr>
            <a:spLocks noGrp="1"/>
          </p:cNvSpPr>
          <p:nvPr>
            <p:ph type="pic" sz="quarter" idx="15"/>
          </p:nvPr>
        </p:nvSpPr>
        <p:spPr>
          <a:xfrm flipH="1">
            <a:off x="437865" y="3282951"/>
            <a:ext cx="4286535" cy="3281362"/>
          </a:xfrm>
          <a:custGeom>
            <a:avLst/>
            <a:gdLst>
              <a:gd name="connsiteX0" fmla="*/ 0 w 4286535"/>
              <a:gd name="connsiteY0" fmla="*/ 0 h 3281362"/>
              <a:gd name="connsiteX1" fmla="*/ 2645855 w 4286535"/>
              <a:gd name="connsiteY1" fmla="*/ 0 h 3281362"/>
              <a:gd name="connsiteX2" fmla="*/ 4286535 w 4286535"/>
              <a:gd name="connsiteY2" fmla="*/ 1640681 h 3281362"/>
              <a:gd name="connsiteX3" fmla="*/ 2645855 w 4286535"/>
              <a:gd name="connsiteY3" fmla="*/ 3281362 h 3281362"/>
              <a:gd name="connsiteX4" fmla="*/ 0 w 4286535"/>
              <a:gd name="connsiteY4" fmla="*/ 3281361 h 3281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535" h="3281362">
                <a:moveTo>
                  <a:pt x="0" y="0"/>
                </a:moveTo>
                <a:lnTo>
                  <a:pt x="2645855" y="0"/>
                </a:lnTo>
                <a:cubicBezTo>
                  <a:pt x="3551978" y="0"/>
                  <a:pt x="4286535" y="734558"/>
                  <a:pt x="4286535" y="1640681"/>
                </a:cubicBezTo>
                <a:cubicBezTo>
                  <a:pt x="4286535" y="2546804"/>
                  <a:pt x="3551978" y="3281362"/>
                  <a:pt x="2645855" y="3281362"/>
                </a:cubicBezTo>
                <a:cubicBezTo>
                  <a:pt x="1763903" y="3281362"/>
                  <a:pt x="881952" y="3281361"/>
                  <a:pt x="0" y="3281361"/>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defRPr lang="en-US" sz="1200" b="0" dirty="0">
                <a:solidFill>
                  <a:schemeClr val="bg1"/>
                </a:solidFill>
                <a:latin typeface="+mn-lt"/>
                <a:cs typeface="Segoe UI" panose="020B0502040204020203" pitchFamily="34" charset="0"/>
              </a:defRPr>
            </a:lvl1pPr>
          </a:lstStyle>
          <a:p>
            <a:pPr lvl="0" algn="ctr"/>
            <a:endParaRPr lang="en-US"/>
          </a:p>
        </p:txBody>
      </p:sp>
      <p:sp>
        <p:nvSpPr>
          <p:cNvPr id="6" name="Eyebrow placeholder">
            <a:extLst>
              <a:ext uri="{FF2B5EF4-FFF2-40B4-BE49-F238E27FC236}">
                <a16:creationId xmlns:a16="http://schemas.microsoft.com/office/drawing/2014/main" id="{7E7A5847-2645-915C-E6CF-459525A7F3FB}"/>
              </a:ext>
            </a:extLst>
          </p:cNvPr>
          <p:cNvSpPr>
            <a:spLocks noGrp="1"/>
          </p:cNvSpPr>
          <p:nvPr>
            <p:ph type="body" sz="quarter" idx="11"/>
          </p:nvPr>
        </p:nvSpPr>
        <p:spPr>
          <a:xfrm>
            <a:off x="574815" y="1447454"/>
            <a:ext cx="3281469" cy="246221"/>
          </a:xfrm>
        </p:spPr>
        <p:txBody>
          <a:bodyPr/>
          <a:lstStyle>
            <a:lvl1pPr marL="0" indent="0">
              <a:buNone/>
              <a:defRPr sz="1600">
                <a:solidFill>
                  <a:schemeClr val="accent3"/>
                </a:solidFill>
                <a:latin typeface="+mj-lt"/>
              </a:defRPr>
            </a:lvl1pPr>
          </a:lstStyle>
          <a:p>
            <a:pPr lvl="0"/>
            <a:r>
              <a:rPr lang="en-US"/>
              <a:t>Click to edit Master text styles</a:t>
            </a:r>
          </a:p>
        </p:txBody>
      </p:sp>
      <p:sp>
        <p:nvSpPr>
          <p:cNvPr id="14" name="Title 13">
            <a:extLst>
              <a:ext uri="{FF2B5EF4-FFF2-40B4-BE49-F238E27FC236}">
                <a16:creationId xmlns:a16="http://schemas.microsoft.com/office/drawing/2014/main" id="{C2555A5E-6EA1-DE93-E11E-DDB79FEF494A}"/>
              </a:ext>
            </a:extLst>
          </p:cNvPr>
          <p:cNvSpPr>
            <a:spLocks noGrp="1"/>
          </p:cNvSpPr>
          <p:nvPr>
            <p:ph type="title"/>
          </p:nvPr>
        </p:nvSpPr>
        <p:spPr>
          <a:xfrm>
            <a:off x="574816" y="1693675"/>
            <a:ext cx="3729038" cy="861774"/>
          </a:xfrm>
        </p:spPr>
        <p:txBody>
          <a:bodyPr/>
          <a:lstStyle>
            <a:lvl1pPr>
              <a:defRPr>
                <a:solidFill>
                  <a:schemeClr val="bg1"/>
                </a:solidFill>
              </a:defRPr>
            </a:lvl1pPr>
          </a:lstStyle>
          <a:p>
            <a:r>
              <a:rPr lang="en-US"/>
              <a:t>Click to edit Master title style</a:t>
            </a:r>
          </a:p>
        </p:txBody>
      </p:sp>
      <p:sp>
        <p:nvSpPr>
          <p:cNvPr id="16" name="Text Placeholder 15">
            <a:extLst>
              <a:ext uri="{FF2B5EF4-FFF2-40B4-BE49-F238E27FC236}">
                <a16:creationId xmlns:a16="http://schemas.microsoft.com/office/drawing/2014/main" id="{29C53B80-8C3E-C0AE-ABB0-62D6DCCB2452}"/>
              </a:ext>
            </a:extLst>
          </p:cNvPr>
          <p:cNvSpPr>
            <a:spLocks noGrp="1"/>
          </p:cNvSpPr>
          <p:nvPr>
            <p:ph type="body" sz="quarter" idx="14"/>
          </p:nvPr>
        </p:nvSpPr>
        <p:spPr>
          <a:xfrm>
            <a:off x="5503635" y="1693675"/>
            <a:ext cx="5740400" cy="1612749"/>
          </a:xfrm>
        </p:spPr>
        <p:txBody>
          <a:bodyPr/>
          <a:lstStyle>
            <a:lvl2pPr>
              <a:lnSpc>
                <a:spcPct val="120000"/>
              </a:lnSpc>
              <a:spcBef>
                <a:spcPts val="1800"/>
              </a:spcBef>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7620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1_Case study scenario - B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FAD48-6F79-D681-376A-A56E6697B302}"/>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2006998"/>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
        <p:nvSpPr>
          <p:cNvPr id="6" name="Title 6">
            <a:extLst>
              <a:ext uri="{FF2B5EF4-FFF2-40B4-BE49-F238E27FC236}">
                <a16:creationId xmlns:a16="http://schemas.microsoft.com/office/drawing/2014/main" id="{579FEBB4-ECA7-2C52-6605-6632E4522C0E}"/>
              </a:ext>
            </a:extLst>
          </p:cNvPr>
          <p:cNvSpPr>
            <a:spLocks noGrp="1"/>
          </p:cNvSpPr>
          <p:nvPr>
            <p:ph type="title" hasCustomPrompt="1"/>
          </p:nvPr>
        </p:nvSpPr>
        <p:spPr>
          <a:xfrm>
            <a:off x="574816" y="510988"/>
            <a:ext cx="3495534" cy="430887"/>
          </a:xfrm>
        </p:spPr>
        <p:txBody>
          <a:bodyPr/>
          <a:lstStyle>
            <a:lvl1pPr>
              <a:defRPr>
                <a:solidFill>
                  <a:schemeClr val="bg1"/>
                </a:solidFill>
              </a:defRPr>
            </a:lvl1pPr>
          </a:lstStyle>
          <a:p>
            <a:r>
              <a:rPr lang="en-US"/>
              <a:t>Title</a:t>
            </a:r>
          </a:p>
        </p:txBody>
      </p:sp>
      <p:sp>
        <p:nvSpPr>
          <p:cNvPr id="7" name="Text Placeholder 2">
            <a:extLst>
              <a:ext uri="{FF2B5EF4-FFF2-40B4-BE49-F238E27FC236}">
                <a16:creationId xmlns:a16="http://schemas.microsoft.com/office/drawing/2014/main" id="{58B1C1B0-A7B5-5854-2B0A-9C7F7A1E4366}"/>
              </a:ext>
            </a:extLst>
          </p:cNvPr>
          <p:cNvSpPr>
            <a:spLocks noGrp="1"/>
          </p:cNvSpPr>
          <p:nvPr>
            <p:ph type="body" sz="quarter" idx="11" hasCustomPrompt="1"/>
          </p:nvPr>
        </p:nvSpPr>
        <p:spPr>
          <a:xfrm>
            <a:off x="574675" y="941388"/>
            <a:ext cx="3495534" cy="372410"/>
          </a:xfrm>
        </p:spPr>
        <p:txBody>
          <a:bodyPr tIns="64008"/>
          <a:lstStyle>
            <a:lvl1pPr>
              <a:defRPr sz="2000">
                <a:solidFill>
                  <a:schemeClr val="accent3"/>
                </a:solidFill>
                <a:latin typeface="+mn-lt"/>
              </a:defRPr>
            </a:lvl1pPr>
          </a:lstStyle>
          <a:p>
            <a:pPr lvl="0"/>
            <a:r>
              <a:rPr lang="en-US"/>
              <a:t>Subtitle</a:t>
            </a:r>
          </a:p>
        </p:txBody>
      </p:sp>
      <p:sp>
        <p:nvSpPr>
          <p:cNvPr id="2" name="Rectangle 1">
            <a:extLst>
              <a:ext uri="{FF2B5EF4-FFF2-40B4-BE49-F238E27FC236}">
                <a16:creationId xmlns:a16="http://schemas.microsoft.com/office/drawing/2014/main" id="{63EC3577-78EC-8ACB-A094-CE536E654DA7}"/>
              </a:ext>
            </a:extLst>
          </p:cNvPr>
          <p:cNvSpPr/>
          <p:nvPr userDrawn="1"/>
        </p:nvSpPr>
        <p:spPr bwMode="auto">
          <a:xfrm>
            <a:off x="4294208" y="0"/>
            <a:ext cx="7897792" cy="6858000"/>
          </a:xfrm>
          <a:prstGeom prst="rect">
            <a:avLst/>
          </a:prstGeom>
          <a:solidFill>
            <a:schemeClr val="bg1"/>
          </a:solidFill>
          <a:ln w="12700" cap="flat" cmpd="sng" algn="ctr">
            <a:noFill/>
            <a:prstDash val="solid"/>
            <a:headEnd type="none" w="med" len="med"/>
            <a:tailEnd type="none" w="med" len="med"/>
          </a:ln>
          <a:effectLst>
            <a:outerShdw blurRad="127000" dist="127000" dir="8100000" algn="tr"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solidFill>
                <a:srgbClr val="FFFFFF"/>
              </a:solidFill>
              <a:effectLst/>
              <a:uLnTx/>
              <a:uFillTx/>
              <a:latin typeface="Segoe UI"/>
              <a:cs typeface="Segoe UI" pitchFamily="34" charset="0"/>
            </a:endParaRPr>
          </a:p>
        </p:txBody>
      </p:sp>
      <p:sp>
        <p:nvSpPr>
          <p:cNvPr id="11" name="Text Placeholder 10">
            <a:extLst>
              <a:ext uri="{FF2B5EF4-FFF2-40B4-BE49-F238E27FC236}">
                <a16:creationId xmlns:a16="http://schemas.microsoft.com/office/drawing/2014/main" id="{B6C97055-383F-3ED5-8261-04244CB57710}"/>
              </a:ext>
            </a:extLst>
          </p:cNvPr>
          <p:cNvSpPr>
            <a:spLocks noGrp="1"/>
          </p:cNvSpPr>
          <p:nvPr>
            <p:ph type="body" sz="quarter" idx="14" hasCustomPrompt="1"/>
          </p:nvPr>
        </p:nvSpPr>
        <p:spPr>
          <a:xfrm>
            <a:off x="4816926" y="1263717"/>
            <a:ext cx="5368473" cy="307777"/>
          </a:xfrm>
        </p:spPr>
        <p:txBody>
          <a:bodyPr>
            <a:noAutofit/>
          </a:bodyPr>
          <a:lstStyle>
            <a:lvl1pPr>
              <a:defRPr sz="2000">
                <a:solidFill>
                  <a:schemeClr val="accent1"/>
                </a:solidFill>
              </a:defRPr>
            </a:lvl1pPr>
          </a:lstStyle>
          <a:p>
            <a:pPr lvl="0"/>
            <a:r>
              <a:rPr lang="en-US"/>
              <a:t>Subhead</a:t>
            </a:r>
          </a:p>
        </p:txBody>
      </p:sp>
      <p:sp>
        <p:nvSpPr>
          <p:cNvPr id="13" name="Text Placeholder 12">
            <a:extLst>
              <a:ext uri="{FF2B5EF4-FFF2-40B4-BE49-F238E27FC236}">
                <a16:creationId xmlns:a16="http://schemas.microsoft.com/office/drawing/2014/main" id="{14135774-1CFD-8E3A-B214-6E27924361F3}"/>
              </a:ext>
            </a:extLst>
          </p:cNvPr>
          <p:cNvSpPr>
            <a:spLocks noGrp="1"/>
          </p:cNvSpPr>
          <p:nvPr>
            <p:ph type="body" sz="quarter" idx="15"/>
          </p:nvPr>
        </p:nvSpPr>
        <p:spPr>
          <a:xfrm>
            <a:off x="4816926" y="2006600"/>
            <a:ext cx="5899150" cy="1486561"/>
          </a:xfrm>
        </p:spPr>
        <p:txBody>
          <a:bodyPr>
            <a:noAutofit/>
          </a:bodyPr>
          <a:lstStyle>
            <a:lvl1pPr>
              <a:spcBef>
                <a:spcPts val="1800"/>
              </a:spcBef>
              <a:defRPr sz="18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104698"/>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Case study scenario - C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FAD48-6F79-D681-376A-A56E6697B302}"/>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2414016"/>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
        <p:nvSpPr>
          <p:cNvPr id="6" name="Title 6">
            <a:extLst>
              <a:ext uri="{FF2B5EF4-FFF2-40B4-BE49-F238E27FC236}">
                <a16:creationId xmlns:a16="http://schemas.microsoft.com/office/drawing/2014/main" id="{579FEBB4-ECA7-2C52-6605-6632E4522C0E}"/>
              </a:ext>
            </a:extLst>
          </p:cNvPr>
          <p:cNvSpPr>
            <a:spLocks noGrp="1"/>
          </p:cNvSpPr>
          <p:nvPr>
            <p:ph type="title" hasCustomPrompt="1"/>
          </p:nvPr>
        </p:nvSpPr>
        <p:spPr>
          <a:xfrm>
            <a:off x="574816" y="510988"/>
            <a:ext cx="3227927" cy="430887"/>
          </a:xfrm>
        </p:spPr>
        <p:txBody>
          <a:bodyPr/>
          <a:lstStyle>
            <a:lvl1pPr>
              <a:defRPr>
                <a:solidFill>
                  <a:schemeClr val="bg1"/>
                </a:solidFill>
              </a:defRPr>
            </a:lvl1pPr>
          </a:lstStyle>
          <a:p>
            <a:r>
              <a:rPr lang="en-US"/>
              <a:t>Title</a:t>
            </a:r>
          </a:p>
        </p:txBody>
      </p:sp>
      <p:sp>
        <p:nvSpPr>
          <p:cNvPr id="2" name="Rectangle 1">
            <a:extLst>
              <a:ext uri="{FF2B5EF4-FFF2-40B4-BE49-F238E27FC236}">
                <a16:creationId xmlns:a16="http://schemas.microsoft.com/office/drawing/2014/main" id="{63EC3577-78EC-8ACB-A094-CE536E654DA7}"/>
              </a:ext>
            </a:extLst>
          </p:cNvPr>
          <p:cNvSpPr/>
          <p:nvPr userDrawn="1"/>
        </p:nvSpPr>
        <p:spPr bwMode="auto">
          <a:xfrm>
            <a:off x="4294208" y="0"/>
            <a:ext cx="7897792" cy="6858000"/>
          </a:xfrm>
          <a:prstGeom prst="rect">
            <a:avLst/>
          </a:prstGeom>
          <a:solidFill>
            <a:schemeClr val="bg1"/>
          </a:solidFill>
          <a:ln w="12700" cap="flat" cmpd="sng" algn="ctr">
            <a:noFill/>
            <a:prstDash val="solid"/>
            <a:headEnd type="none" w="med" len="med"/>
            <a:tailEnd type="none" w="med" len="med"/>
          </a:ln>
          <a:effectLst>
            <a:outerShdw blurRad="127000" dist="127000" dir="8100000" algn="tr"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solidFill>
                <a:srgbClr val="FFFFFF"/>
              </a:solidFill>
              <a:effectLst/>
              <a:uLnTx/>
              <a:uFillTx/>
              <a:latin typeface="Segoe UI"/>
              <a:cs typeface="Segoe UI" pitchFamily="34" charset="0"/>
            </a:endParaRPr>
          </a:p>
        </p:txBody>
      </p:sp>
      <p:sp>
        <p:nvSpPr>
          <p:cNvPr id="13" name="Text Placeholder 12">
            <a:extLst>
              <a:ext uri="{FF2B5EF4-FFF2-40B4-BE49-F238E27FC236}">
                <a16:creationId xmlns:a16="http://schemas.microsoft.com/office/drawing/2014/main" id="{14135774-1CFD-8E3A-B214-6E27924361F3}"/>
              </a:ext>
            </a:extLst>
          </p:cNvPr>
          <p:cNvSpPr>
            <a:spLocks noGrp="1"/>
          </p:cNvSpPr>
          <p:nvPr>
            <p:ph type="body" sz="quarter" idx="15"/>
          </p:nvPr>
        </p:nvSpPr>
        <p:spPr>
          <a:xfrm>
            <a:off x="4816926" y="510988"/>
            <a:ext cx="6792462" cy="1486561"/>
          </a:xfrm>
        </p:spPr>
        <p:txBody>
          <a:bodyPr>
            <a:noAutofit/>
          </a:bodyPr>
          <a:lstStyle>
            <a:lvl1pPr>
              <a:lnSpc>
                <a:spcPct val="100000"/>
              </a:lnSpc>
              <a:spcBef>
                <a:spcPts val="1800"/>
              </a:spcBef>
              <a:defRPr sz="18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1484211"/>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2_Case study scenario - B (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7FAD48-6F79-D681-376A-A56E6697B302}"/>
              </a:ext>
              <a:ext uri="{C183D7F6-B498-43B3-948B-1728B52AA6E4}">
                <adec:decorative xmlns:adec="http://schemas.microsoft.com/office/drawing/2017/decorative" val="1"/>
              </a:ext>
            </a:extLst>
          </p:cNvPr>
          <p:cNvSpPr/>
          <p:nvPr userDrawn="1"/>
        </p:nvSpPr>
        <p:spPr bwMode="auto">
          <a:xfrm>
            <a:off x="0" y="0"/>
            <a:ext cx="4294208" cy="6858000"/>
          </a:xfrm>
          <a:prstGeom prst="rect">
            <a:avLst/>
          </a:prstGeom>
          <a:gradFill flip="none" rotWithShape="1">
            <a:gsLst>
              <a:gs pos="13000">
                <a:schemeClr val="accent4">
                  <a:shade val="30000"/>
                  <a:satMod val="115000"/>
                </a:schemeClr>
              </a:gs>
              <a:gs pos="55000">
                <a:schemeClr val="accent4">
                  <a:shade val="67500"/>
                  <a:satMod val="115000"/>
                </a:schemeClr>
              </a:gs>
              <a:gs pos="100000">
                <a:schemeClr val="accent4"/>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noProof="0" err="1">
              <a:solidFill>
                <a:srgbClr val="FFFFFF"/>
              </a:solidFill>
              <a:latin typeface="Segoe UI"/>
              <a:cs typeface="Segoe UI" pitchFamily="34" charset="0"/>
            </a:endParaRPr>
          </a:p>
        </p:txBody>
      </p:sp>
      <p:sp>
        <p:nvSpPr>
          <p:cNvPr id="3" name="Picture Placeholder 2">
            <a:extLst>
              <a:ext uri="{FF2B5EF4-FFF2-40B4-BE49-F238E27FC236}">
                <a16:creationId xmlns:a16="http://schemas.microsoft.com/office/drawing/2014/main" id="{6C11EA34-4D53-D575-0D54-8FD232646A43}"/>
              </a:ext>
              <a:ext uri="{C183D7F6-B498-43B3-948B-1728B52AA6E4}">
                <adec:decorative xmlns:adec="http://schemas.microsoft.com/office/drawing/2017/decorative" val="1"/>
              </a:ext>
            </a:extLst>
          </p:cNvPr>
          <p:cNvSpPr>
            <a:spLocks noGrp="1"/>
          </p:cNvSpPr>
          <p:nvPr>
            <p:ph type="pic" sz="quarter" idx="13" hasCustomPrompt="1"/>
          </p:nvPr>
        </p:nvSpPr>
        <p:spPr>
          <a:xfrm flipH="1">
            <a:off x="0" y="2006998"/>
            <a:ext cx="2895600" cy="2844004"/>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lgn="ctr">
              <a:defRPr lang="en-US" sz="1200" b="0">
                <a:solidFill>
                  <a:schemeClr val="bg1"/>
                </a:solidFill>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
        <p:nvSpPr>
          <p:cNvPr id="6" name="Title 6">
            <a:extLst>
              <a:ext uri="{FF2B5EF4-FFF2-40B4-BE49-F238E27FC236}">
                <a16:creationId xmlns:a16="http://schemas.microsoft.com/office/drawing/2014/main" id="{579FEBB4-ECA7-2C52-6605-6632E4522C0E}"/>
              </a:ext>
            </a:extLst>
          </p:cNvPr>
          <p:cNvSpPr>
            <a:spLocks noGrp="1"/>
          </p:cNvSpPr>
          <p:nvPr>
            <p:ph type="title" hasCustomPrompt="1"/>
          </p:nvPr>
        </p:nvSpPr>
        <p:spPr>
          <a:xfrm>
            <a:off x="574816" y="510988"/>
            <a:ext cx="3495534" cy="430887"/>
          </a:xfrm>
        </p:spPr>
        <p:txBody>
          <a:bodyPr/>
          <a:lstStyle>
            <a:lvl1pPr>
              <a:defRPr>
                <a:solidFill>
                  <a:schemeClr val="bg1"/>
                </a:solidFill>
              </a:defRPr>
            </a:lvl1pPr>
          </a:lstStyle>
          <a:p>
            <a:r>
              <a:rPr lang="en-US"/>
              <a:t>Title</a:t>
            </a:r>
          </a:p>
        </p:txBody>
      </p:sp>
      <p:sp>
        <p:nvSpPr>
          <p:cNvPr id="7" name="Text Placeholder 2">
            <a:extLst>
              <a:ext uri="{FF2B5EF4-FFF2-40B4-BE49-F238E27FC236}">
                <a16:creationId xmlns:a16="http://schemas.microsoft.com/office/drawing/2014/main" id="{58B1C1B0-A7B5-5854-2B0A-9C7F7A1E4366}"/>
              </a:ext>
            </a:extLst>
          </p:cNvPr>
          <p:cNvSpPr>
            <a:spLocks noGrp="1"/>
          </p:cNvSpPr>
          <p:nvPr>
            <p:ph type="body" sz="quarter" idx="11" hasCustomPrompt="1"/>
          </p:nvPr>
        </p:nvSpPr>
        <p:spPr>
          <a:xfrm>
            <a:off x="574675" y="941388"/>
            <a:ext cx="3495534" cy="372410"/>
          </a:xfrm>
        </p:spPr>
        <p:txBody>
          <a:bodyPr tIns="64008"/>
          <a:lstStyle>
            <a:lvl1pPr>
              <a:defRPr sz="2000">
                <a:solidFill>
                  <a:srgbClr val="9FA2FC"/>
                </a:solidFill>
              </a:defRPr>
            </a:lvl1pPr>
          </a:lstStyle>
          <a:p>
            <a:pPr lvl="0"/>
            <a:r>
              <a:rPr lang="en-US"/>
              <a:t>Subtitle</a:t>
            </a:r>
          </a:p>
        </p:txBody>
      </p:sp>
      <p:sp>
        <p:nvSpPr>
          <p:cNvPr id="2" name="Rectangle 1">
            <a:extLst>
              <a:ext uri="{FF2B5EF4-FFF2-40B4-BE49-F238E27FC236}">
                <a16:creationId xmlns:a16="http://schemas.microsoft.com/office/drawing/2014/main" id="{09F89C2E-5015-F162-E7B9-E67AD2F0F77F}"/>
              </a:ext>
            </a:extLst>
          </p:cNvPr>
          <p:cNvSpPr/>
          <p:nvPr userDrawn="1"/>
        </p:nvSpPr>
        <p:spPr bwMode="auto">
          <a:xfrm>
            <a:off x="4294208" y="0"/>
            <a:ext cx="7897792" cy="6858000"/>
          </a:xfrm>
          <a:prstGeom prst="rect">
            <a:avLst/>
          </a:prstGeom>
          <a:solidFill>
            <a:schemeClr val="bg1"/>
          </a:solidFill>
          <a:ln w="12700" cap="flat" cmpd="sng" algn="ctr">
            <a:noFill/>
            <a:prstDash val="solid"/>
            <a:headEnd type="none" w="med" len="med"/>
            <a:tailEnd type="none" w="med" len="med"/>
          </a:ln>
          <a:effectLst>
            <a:outerShdw blurRad="127000" dist="127000" dir="8100000" algn="tr"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solidFill>
                <a:srgbClr val="FFFFFF"/>
              </a:solidFill>
              <a:effectLst/>
              <a:uLnTx/>
              <a:uFillTx/>
              <a:latin typeface="Segoe UI"/>
              <a:cs typeface="Segoe UI" pitchFamily="34" charset="0"/>
            </a:endParaRPr>
          </a:p>
        </p:txBody>
      </p:sp>
      <p:sp>
        <p:nvSpPr>
          <p:cNvPr id="11" name="Text Placeholder 10">
            <a:extLst>
              <a:ext uri="{FF2B5EF4-FFF2-40B4-BE49-F238E27FC236}">
                <a16:creationId xmlns:a16="http://schemas.microsoft.com/office/drawing/2014/main" id="{B6C97055-383F-3ED5-8261-04244CB57710}"/>
              </a:ext>
            </a:extLst>
          </p:cNvPr>
          <p:cNvSpPr>
            <a:spLocks noGrp="1"/>
          </p:cNvSpPr>
          <p:nvPr>
            <p:ph type="body" sz="quarter" idx="14" hasCustomPrompt="1"/>
          </p:nvPr>
        </p:nvSpPr>
        <p:spPr>
          <a:xfrm>
            <a:off x="4816926" y="1263717"/>
            <a:ext cx="5368473" cy="307777"/>
          </a:xfrm>
        </p:spPr>
        <p:txBody>
          <a:bodyPr>
            <a:noAutofit/>
          </a:bodyPr>
          <a:lstStyle>
            <a:lvl1pPr>
              <a:defRPr sz="2000">
                <a:solidFill>
                  <a:schemeClr val="accent4"/>
                </a:solidFill>
              </a:defRPr>
            </a:lvl1pPr>
          </a:lstStyle>
          <a:p>
            <a:pPr lvl="0"/>
            <a:r>
              <a:rPr lang="en-US"/>
              <a:t>Subhead</a:t>
            </a:r>
          </a:p>
        </p:txBody>
      </p:sp>
      <p:sp>
        <p:nvSpPr>
          <p:cNvPr id="13" name="Text Placeholder 12">
            <a:extLst>
              <a:ext uri="{FF2B5EF4-FFF2-40B4-BE49-F238E27FC236}">
                <a16:creationId xmlns:a16="http://schemas.microsoft.com/office/drawing/2014/main" id="{14135774-1CFD-8E3A-B214-6E27924361F3}"/>
              </a:ext>
            </a:extLst>
          </p:cNvPr>
          <p:cNvSpPr>
            <a:spLocks noGrp="1"/>
          </p:cNvSpPr>
          <p:nvPr>
            <p:ph type="body" sz="quarter" idx="15"/>
          </p:nvPr>
        </p:nvSpPr>
        <p:spPr>
          <a:xfrm>
            <a:off x="4816926" y="2006600"/>
            <a:ext cx="5899150" cy="1486561"/>
          </a:xfrm>
        </p:spPr>
        <p:txBody>
          <a:bodyPr>
            <a:noAutofit/>
          </a:bodyPr>
          <a:lstStyle>
            <a:lvl1pPr>
              <a:spcBef>
                <a:spcPts val="1800"/>
              </a:spcBef>
              <a:defRPr sz="18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786245"/>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Left Bar with title and pictur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096B9A-39A1-41A0-6291-F08B50195A3A}"/>
              </a:ext>
              <a:ext uri="{C183D7F6-B498-43B3-948B-1728B52AA6E4}">
                <adec:decorative xmlns:adec="http://schemas.microsoft.com/office/drawing/2017/decorative" val="1"/>
              </a:ext>
            </a:extLst>
          </p:cNvPr>
          <p:cNvSpPr/>
          <p:nvPr userDrawn="1"/>
        </p:nvSpPr>
        <p:spPr bwMode="auto">
          <a:xfrm>
            <a:off x="0" y="0"/>
            <a:ext cx="47244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0" name="Picture Placeholder 29">
            <a:extLst>
              <a:ext uri="{FF2B5EF4-FFF2-40B4-BE49-F238E27FC236}">
                <a16:creationId xmlns:a16="http://schemas.microsoft.com/office/drawing/2014/main" id="{2A89ADEF-4F64-6330-6EEE-5798EA6E1B7E}"/>
              </a:ext>
            </a:extLst>
          </p:cNvPr>
          <p:cNvSpPr>
            <a:spLocks noGrp="1"/>
          </p:cNvSpPr>
          <p:nvPr>
            <p:ph type="pic" sz="quarter" idx="15"/>
          </p:nvPr>
        </p:nvSpPr>
        <p:spPr>
          <a:xfrm flipH="1">
            <a:off x="437865" y="3282951"/>
            <a:ext cx="4286535" cy="3281362"/>
          </a:xfrm>
          <a:custGeom>
            <a:avLst/>
            <a:gdLst>
              <a:gd name="connsiteX0" fmla="*/ 0 w 4286535"/>
              <a:gd name="connsiteY0" fmla="*/ 0 h 3281362"/>
              <a:gd name="connsiteX1" fmla="*/ 2645855 w 4286535"/>
              <a:gd name="connsiteY1" fmla="*/ 0 h 3281362"/>
              <a:gd name="connsiteX2" fmla="*/ 4286535 w 4286535"/>
              <a:gd name="connsiteY2" fmla="*/ 1640681 h 3281362"/>
              <a:gd name="connsiteX3" fmla="*/ 2645855 w 4286535"/>
              <a:gd name="connsiteY3" fmla="*/ 3281362 h 3281362"/>
              <a:gd name="connsiteX4" fmla="*/ 0 w 4286535"/>
              <a:gd name="connsiteY4" fmla="*/ 3281361 h 3281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535" h="3281362">
                <a:moveTo>
                  <a:pt x="0" y="0"/>
                </a:moveTo>
                <a:lnTo>
                  <a:pt x="2645855" y="0"/>
                </a:lnTo>
                <a:cubicBezTo>
                  <a:pt x="3551978" y="0"/>
                  <a:pt x="4286535" y="734558"/>
                  <a:pt x="4286535" y="1640681"/>
                </a:cubicBezTo>
                <a:cubicBezTo>
                  <a:pt x="4286535" y="2546804"/>
                  <a:pt x="3551978" y="3281362"/>
                  <a:pt x="2645855" y="3281362"/>
                </a:cubicBezTo>
                <a:cubicBezTo>
                  <a:pt x="1763903" y="3281362"/>
                  <a:pt x="881952" y="3281361"/>
                  <a:pt x="0" y="3281361"/>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b" anchorCtr="0">
            <a:noAutofit/>
          </a:bodyPr>
          <a:lstStyle>
            <a:lvl1pPr>
              <a:defRPr lang="en-US" sz="1200" b="0" dirty="0">
                <a:solidFill>
                  <a:schemeClr val="bg1"/>
                </a:solidFill>
                <a:latin typeface="+mn-lt"/>
                <a:cs typeface="Segoe UI" panose="020B0502040204020203" pitchFamily="34" charset="0"/>
              </a:defRPr>
            </a:lvl1pPr>
          </a:lstStyle>
          <a:p>
            <a:pPr lvl="0" algn="ctr"/>
            <a:endParaRPr lang="en-US"/>
          </a:p>
        </p:txBody>
      </p:sp>
      <p:sp>
        <p:nvSpPr>
          <p:cNvPr id="6" name="Eyebrow placeholder">
            <a:extLst>
              <a:ext uri="{FF2B5EF4-FFF2-40B4-BE49-F238E27FC236}">
                <a16:creationId xmlns:a16="http://schemas.microsoft.com/office/drawing/2014/main" id="{7E7A5847-2645-915C-E6CF-459525A7F3FB}"/>
              </a:ext>
            </a:extLst>
          </p:cNvPr>
          <p:cNvSpPr>
            <a:spLocks noGrp="1"/>
          </p:cNvSpPr>
          <p:nvPr>
            <p:ph type="body" sz="quarter" idx="11"/>
          </p:nvPr>
        </p:nvSpPr>
        <p:spPr>
          <a:xfrm>
            <a:off x="574815" y="1447454"/>
            <a:ext cx="3281469" cy="246221"/>
          </a:xfrm>
        </p:spPr>
        <p:txBody>
          <a:bodyPr/>
          <a:lstStyle>
            <a:lvl1pPr marL="0" indent="0">
              <a:buNone/>
              <a:defRPr sz="1600">
                <a:solidFill>
                  <a:schemeClr val="accent3"/>
                </a:solidFill>
                <a:latin typeface="+mj-lt"/>
              </a:defRPr>
            </a:lvl1pPr>
          </a:lstStyle>
          <a:p>
            <a:pPr lvl="0"/>
            <a:r>
              <a:rPr lang="en-US"/>
              <a:t>Click to edit Master text styles</a:t>
            </a:r>
          </a:p>
        </p:txBody>
      </p:sp>
      <p:sp>
        <p:nvSpPr>
          <p:cNvPr id="14" name="Title 13">
            <a:extLst>
              <a:ext uri="{FF2B5EF4-FFF2-40B4-BE49-F238E27FC236}">
                <a16:creationId xmlns:a16="http://schemas.microsoft.com/office/drawing/2014/main" id="{C2555A5E-6EA1-DE93-E11E-DDB79FEF494A}"/>
              </a:ext>
            </a:extLst>
          </p:cNvPr>
          <p:cNvSpPr>
            <a:spLocks noGrp="1"/>
          </p:cNvSpPr>
          <p:nvPr>
            <p:ph type="title"/>
          </p:nvPr>
        </p:nvSpPr>
        <p:spPr>
          <a:xfrm>
            <a:off x="574816" y="1693675"/>
            <a:ext cx="3729038" cy="861774"/>
          </a:xfrm>
        </p:spPr>
        <p:txBody>
          <a:bodyPr/>
          <a:lstStyle>
            <a:lvl1pPr>
              <a:defRPr>
                <a:solidFill>
                  <a:schemeClr val="bg1"/>
                </a:solidFill>
              </a:defRPr>
            </a:lvl1pPr>
          </a:lstStyle>
          <a:p>
            <a:r>
              <a:rPr lang="en-US"/>
              <a:t>Click to edit Master title style</a:t>
            </a:r>
          </a:p>
        </p:txBody>
      </p:sp>
      <p:sp>
        <p:nvSpPr>
          <p:cNvPr id="3" name="Rectangle 2">
            <a:extLst>
              <a:ext uri="{FF2B5EF4-FFF2-40B4-BE49-F238E27FC236}">
                <a16:creationId xmlns:a16="http://schemas.microsoft.com/office/drawing/2014/main" id="{82CB93E1-360B-532C-AB73-ECC3C7E6CFAA}"/>
              </a:ext>
            </a:extLst>
          </p:cNvPr>
          <p:cNvSpPr/>
          <p:nvPr userDrawn="1"/>
        </p:nvSpPr>
        <p:spPr bwMode="auto">
          <a:xfrm>
            <a:off x="4724400" y="0"/>
            <a:ext cx="7467600" cy="6858000"/>
          </a:xfrm>
          <a:prstGeom prst="rect">
            <a:avLst/>
          </a:prstGeom>
          <a:solidFill>
            <a:schemeClr val="bg1"/>
          </a:solidFill>
          <a:ln w="12700" cap="flat" cmpd="sng" algn="ctr">
            <a:noFill/>
            <a:prstDash val="solid"/>
            <a:headEnd type="none" w="med" len="med"/>
            <a:tailEnd type="none" w="med" len="med"/>
          </a:ln>
          <a:effectLst>
            <a:outerShdw blurRad="127000" dist="127000" dir="8100000" algn="tr" rotWithShape="0">
              <a:prstClr val="black">
                <a:alpha val="25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R="0" lvl="0" indent="0" defTabSz="932472" fontAlgn="base">
              <a:lnSpc>
                <a:spcPct val="100000"/>
              </a:lnSpc>
              <a:spcBef>
                <a:spcPct val="0"/>
              </a:spcBef>
              <a:spcAft>
                <a:spcPct val="0"/>
              </a:spcAft>
              <a:buClrTx/>
              <a:buSzTx/>
              <a:buFontTx/>
              <a:buNone/>
              <a:tabLst/>
            </a:pPr>
            <a:endParaRPr kumimoji="0" lang="en-US" sz="2000" b="0" i="0" u="none" strike="noStrike" kern="0" cap="none" spc="0" normalizeH="0" baseline="0" err="1">
              <a:ln>
                <a:noFill/>
              </a:ln>
              <a:solidFill>
                <a:srgbClr val="FFFFFF"/>
              </a:solidFill>
              <a:effectLst/>
              <a:uLnTx/>
              <a:uFillTx/>
              <a:latin typeface="Segoe UI"/>
              <a:cs typeface="Segoe UI" pitchFamily="34" charset="0"/>
            </a:endParaRPr>
          </a:p>
        </p:txBody>
      </p:sp>
      <p:sp>
        <p:nvSpPr>
          <p:cNvPr id="16" name="Text Placeholder 15">
            <a:extLst>
              <a:ext uri="{FF2B5EF4-FFF2-40B4-BE49-F238E27FC236}">
                <a16:creationId xmlns:a16="http://schemas.microsoft.com/office/drawing/2014/main" id="{29C53B80-8C3E-C0AE-ABB0-62D6DCCB2452}"/>
              </a:ext>
            </a:extLst>
          </p:cNvPr>
          <p:cNvSpPr>
            <a:spLocks noGrp="1"/>
          </p:cNvSpPr>
          <p:nvPr>
            <p:ph type="body" sz="quarter" idx="14"/>
          </p:nvPr>
        </p:nvSpPr>
        <p:spPr>
          <a:xfrm>
            <a:off x="5503635" y="1693675"/>
            <a:ext cx="5740400" cy="1612749"/>
          </a:xfrm>
        </p:spPr>
        <p:txBody>
          <a:bodyPr/>
          <a:lstStyle>
            <a:lvl2pPr>
              <a:lnSpc>
                <a:spcPct val="120000"/>
              </a:lnSpc>
              <a:spcBef>
                <a:spcPts val="1800"/>
              </a:spcBef>
              <a:defRPr sz="16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9669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Blue title banner with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 uri="{C183D7F6-B498-43B3-948B-1728B52AA6E4}">
                <adec:decorative xmlns:adec="http://schemas.microsoft.com/office/drawing/2017/decorative" val="1"/>
              </a:ext>
            </a:extLst>
          </p:cNvPr>
          <p:cNvSpPr/>
          <p:nvPr userDrawn="1"/>
        </p:nvSpPr>
        <p:spPr bwMode="auto">
          <a:xfrm>
            <a:off x="1" y="0"/>
            <a:ext cx="12192000" cy="143969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Title 15">
            <a:extLst>
              <a:ext uri="{FF2B5EF4-FFF2-40B4-BE49-F238E27FC236}">
                <a16:creationId xmlns:a16="http://schemas.microsoft.com/office/drawing/2014/main" id="{D08830A3-9B46-6BF5-6792-B1FF2B53075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3">
            <a:extLst>
              <a:ext uri="{FF2B5EF4-FFF2-40B4-BE49-F238E27FC236}">
                <a16:creationId xmlns:a16="http://schemas.microsoft.com/office/drawing/2014/main" id="{E50672DE-F710-0F6C-A5BB-86308FEE0790}"/>
              </a:ext>
            </a:extLst>
          </p:cNvPr>
          <p:cNvSpPr>
            <a:spLocks noGrp="1"/>
          </p:cNvSpPr>
          <p:nvPr>
            <p:ph idx="1"/>
          </p:nvPr>
        </p:nvSpPr>
        <p:spPr>
          <a:xfrm>
            <a:off x="584200" y="1950681"/>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954327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Purple title banner with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 uri="{C183D7F6-B498-43B3-948B-1728B52AA6E4}">
                <adec:decorative xmlns:adec="http://schemas.microsoft.com/office/drawing/2017/decorative" val="1"/>
              </a:ext>
            </a:extLst>
          </p:cNvPr>
          <p:cNvSpPr/>
          <p:nvPr userDrawn="1"/>
        </p:nvSpPr>
        <p:spPr bwMode="auto">
          <a:xfrm>
            <a:off x="1" y="0"/>
            <a:ext cx="12192000" cy="1439693"/>
          </a:xfrm>
          <a:prstGeom prst="rect">
            <a:avLst/>
          </a:prstGeom>
          <a:gradFill>
            <a:gsLst>
              <a:gs pos="13000">
                <a:schemeClr val="accent4">
                  <a:shade val="30000"/>
                  <a:satMod val="115000"/>
                </a:schemeClr>
              </a:gs>
              <a:gs pos="55000">
                <a:schemeClr val="accent4">
                  <a:shade val="67500"/>
                  <a:satMod val="115000"/>
                </a:schemeClr>
              </a:gs>
              <a:gs pos="100000">
                <a:schemeClr val="accent4"/>
              </a:gs>
            </a:gsLst>
            <a:lin ang="135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 name="Title 15">
            <a:extLst>
              <a:ext uri="{FF2B5EF4-FFF2-40B4-BE49-F238E27FC236}">
                <a16:creationId xmlns:a16="http://schemas.microsoft.com/office/drawing/2014/main" id="{D08830A3-9B46-6BF5-6792-B1FF2B53075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3">
            <a:extLst>
              <a:ext uri="{FF2B5EF4-FFF2-40B4-BE49-F238E27FC236}">
                <a16:creationId xmlns:a16="http://schemas.microsoft.com/office/drawing/2014/main" id="{C4101A3C-BE12-D1EE-7FB1-C4B725E49CB9}"/>
              </a:ext>
            </a:extLst>
          </p:cNvPr>
          <p:cNvSpPr>
            <a:spLocks noGrp="1"/>
          </p:cNvSpPr>
          <p:nvPr>
            <p:ph idx="1"/>
          </p:nvPr>
        </p:nvSpPr>
        <p:spPr>
          <a:xfrm>
            <a:off x="584200" y="1950681"/>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867700"/>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Windows 365 title banner with tex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FDFAA7-957D-2B13-F1FB-025D9B0E4045}"/>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157" b="63098"/>
          <a:stretch/>
        </p:blipFill>
        <p:spPr>
          <a:xfrm>
            <a:off x="0" y="0"/>
            <a:ext cx="12192000" cy="1439693"/>
          </a:xfrm>
          <a:prstGeom prst="rect">
            <a:avLst/>
          </a:prstGeom>
        </p:spPr>
      </p:pic>
      <p:sp>
        <p:nvSpPr>
          <p:cNvPr id="6" name="Text Placeholder 3">
            <a:extLst>
              <a:ext uri="{FF2B5EF4-FFF2-40B4-BE49-F238E27FC236}">
                <a16:creationId xmlns:a16="http://schemas.microsoft.com/office/drawing/2014/main" id="{E5A88A17-EA5F-2171-06AB-2B68220B8F82}"/>
              </a:ext>
            </a:extLst>
          </p:cNvPr>
          <p:cNvSpPr>
            <a:spLocks noGrp="1"/>
          </p:cNvSpPr>
          <p:nvPr>
            <p:ph idx="1"/>
          </p:nvPr>
        </p:nvSpPr>
        <p:spPr>
          <a:xfrm>
            <a:off x="584200" y="1950681"/>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730A350C-3CD4-6487-BE62-0AF81F6D4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1967876"/>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Profile Slide">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bg1"/>
                </a:solidFill>
              </a:defRPr>
            </a:lvl1pPr>
          </a:lstStyle>
          <a:p>
            <a:pPr lvl="0"/>
            <a:r>
              <a:rPr lang="en-US"/>
              <a:t>Title</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1"/>
                </a:solidFill>
                <a:latin typeface="+mj-lt"/>
              </a:defRPr>
            </a:lvl1pPr>
          </a:lstStyle>
          <a:p>
            <a:pPr lvl="0"/>
            <a:r>
              <a:rPr lang="en-US"/>
              <a:t>Experience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bg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1202510"/>
          </a:xfrm>
        </p:spPr>
        <p:txBody>
          <a:bodyPr lIns="90000" tIns="46800" rIns="90000" bIns="46800"/>
          <a:lstStyle>
            <a:lvl1pPr>
              <a:buSzPct val="100000"/>
              <a:defRPr sz="1400">
                <a:solidFill>
                  <a:schemeClr val="bg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1202510"/>
          </a:xfrm>
        </p:spPr>
        <p:txBody>
          <a:bodyPr lIns="90000" tIns="46800" rIns="90000" bIns="46800"/>
          <a:lstStyle>
            <a:lvl1pPr>
              <a:buSzPct val="100000"/>
              <a:defRPr sz="1400">
                <a:solidFill>
                  <a:schemeClr val="bg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1202510"/>
          </a:xfrm>
        </p:spPr>
        <p:txBody>
          <a:bodyPr lIns="90000" tIns="46800" rIns="90000" bIns="46800"/>
          <a:lstStyle>
            <a:lvl1pPr>
              <a:buSzPct val="100000"/>
              <a:defRPr sz="1400">
                <a:solidFill>
                  <a:schemeClr val="bg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40916862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p15:clr>
            <a:srgbClr val="FBAE40"/>
          </p15:clr>
        </p15:guide>
        <p15:guide id="25" orient="horz" pos="709">
          <p15:clr>
            <a:srgbClr val="FBAE40"/>
          </p15:clr>
        </p15:guide>
        <p15:guide id="26" pos="683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58558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bg1"/>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197256342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Title - Square Photo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2F5D-DBC1-8921-28A4-A564E69C0274}"/>
              </a:ext>
            </a:extLst>
          </p:cNvPr>
          <p:cNvSpPr>
            <a:spLocks noGrp="1"/>
          </p:cNvSpPr>
          <p:nvPr>
            <p:ph type="title"/>
          </p:nvPr>
        </p:nvSpPr>
        <p:spPr>
          <a:xfrm>
            <a:off x="574816" y="510988"/>
            <a:ext cx="4211368" cy="430887"/>
          </a:xfrm>
        </p:spPr>
        <p:txBody>
          <a:bodyPr/>
          <a:lstStyle/>
          <a:p>
            <a:r>
              <a:rPr lang="en-US"/>
              <a:t>Click to edit Master title style</a:t>
            </a:r>
          </a:p>
        </p:txBody>
      </p:sp>
      <p:sp>
        <p:nvSpPr>
          <p:cNvPr id="5" name="Text Placeholder 5">
            <a:extLst>
              <a:ext uri="{FF2B5EF4-FFF2-40B4-BE49-F238E27FC236}">
                <a16:creationId xmlns:a16="http://schemas.microsoft.com/office/drawing/2014/main" id="{3F682AC5-612F-0EE5-4FDA-A422726F1AB7}"/>
              </a:ext>
            </a:extLst>
          </p:cNvPr>
          <p:cNvSpPr>
            <a:spLocks noGrp="1"/>
          </p:cNvSpPr>
          <p:nvPr>
            <p:ph type="body" sz="quarter" idx="12"/>
          </p:nvPr>
        </p:nvSpPr>
        <p:spPr>
          <a:xfrm>
            <a:off x="584200" y="1776240"/>
            <a:ext cx="4201984" cy="1357295"/>
          </a:xfrm>
        </p:spPr>
        <p:txBody>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 uri="{C183D7F6-B498-43B3-948B-1728B52AA6E4}">
                <adec:decorative xmlns:adec="http://schemas.microsoft.com/office/drawing/2017/decorative" val="1"/>
              </a:ext>
            </a:extLst>
          </p:cNvPr>
          <p:cNvSpPr>
            <a:spLocks noGrp="1"/>
          </p:cNvSpPr>
          <p:nvPr>
            <p:ph type="pic" sz="quarter" idx="10" hasCustomPrompt="1"/>
          </p:nvPr>
        </p:nvSpPr>
        <p:spPr>
          <a:xfrm>
            <a:off x="5299075" y="0"/>
            <a:ext cx="6892925" cy="6858000"/>
          </a:xfrm>
          <a:blipFill>
            <a:blip r:embed="rId2">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899738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Title - Square Photo Left">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B9917E-7E2A-20CE-E35E-F0F7D11687E0}"/>
              </a:ext>
            </a:extLst>
          </p:cNvPr>
          <p:cNvSpPr>
            <a:spLocks noGrp="1"/>
          </p:cNvSpPr>
          <p:nvPr>
            <p:ph type="title"/>
          </p:nvPr>
        </p:nvSpPr>
        <p:spPr>
          <a:xfrm>
            <a:off x="7192962" y="510988"/>
            <a:ext cx="4400373" cy="430887"/>
          </a:xfrm>
        </p:spPr>
        <p:txBody>
          <a:bodyPr/>
          <a:lstStyle/>
          <a:p>
            <a:r>
              <a:rPr lang="en-US"/>
              <a:t>Click to edit Master title style</a:t>
            </a:r>
          </a:p>
        </p:txBody>
      </p:sp>
      <p:sp>
        <p:nvSpPr>
          <p:cNvPr id="2" name="Text Placeholder 5">
            <a:extLst>
              <a:ext uri="{FF2B5EF4-FFF2-40B4-BE49-F238E27FC236}">
                <a16:creationId xmlns:a16="http://schemas.microsoft.com/office/drawing/2014/main" id="{2BDC6266-43DC-60A2-38D1-451C01DDA09C}"/>
              </a:ext>
            </a:extLst>
          </p:cNvPr>
          <p:cNvSpPr>
            <a:spLocks noGrp="1"/>
          </p:cNvSpPr>
          <p:nvPr>
            <p:ph type="body" sz="quarter" idx="12"/>
          </p:nvPr>
        </p:nvSpPr>
        <p:spPr>
          <a:xfrm>
            <a:off x="7192963" y="1776240"/>
            <a:ext cx="4201984" cy="1357295"/>
          </a:xfrm>
        </p:spPr>
        <p:txBody>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hasCustomPrompt="1"/>
          </p:nvPr>
        </p:nvSpPr>
        <p:spPr>
          <a:xfrm>
            <a:off x="0" y="0"/>
            <a:ext cx="6892925" cy="6858000"/>
          </a:xfrm>
          <a:blipFill>
            <a:blip r:embed="rId2">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979461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 Photo Left">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B9917E-7E2A-20CE-E35E-F0F7D11687E0}"/>
              </a:ext>
            </a:extLst>
          </p:cNvPr>
          <p:cNvSpPr>
            <a:spLocks noGrp="1"/>
          </p:cNvSpPr>
          <p:nvPr>
            <p:ph type="title"/>
          </p:nvPr>
        </p:nvSpPr>
        <p:spPr>
          <a:xfrm>
            <a:off x="6261099" y="510988"/>
            <a:ext cx="5332235" cy="430887"/>
          </a:xfrm>
        </p:spPr>
        <p:txBody>
          <a:bodyPr/>
          <a:lstStyle/>
          <a:p>
            <a:r>
              <a:rPr lang="en-US"/>
              <a:t>Click to edit Master title style</a:t>
            </a:r>
          </a:p>
        </p:txBody>
      </p:sp>
      <p:sp>
        <p:nvSpPr>
          <p:cNvPr id="2" name="Text Placeholder 5">
            <a:extLst>
              <a:ext uri="{FF2B5EF4-FFF2-40B4-BE49-F238E27FC236}">
                <a16:creationId xmlns:a16="http://schemas.microsoft.com/office/drawing/2014/main" id="{2BDC6266-43DC-60A2-38D1-451C01DDA09C}"/>
              </a:ext>
            </a:extLst>
          </p:cNvPr>
          <p:cNvSpPr>
            <a:spLocks noGrp="1"/>
          </p:cNvSpPr>
          <p:nvPr>
            <p:ph type="body" sz="quarter" idx="12"/>
          </p:nvPr>
        </p:nvSpPr>
        <p:spPr>
          <a:xfrm>
            <a:off x="6230335" y="1776240"/>
            <a:ext cx="5091834" cy="148656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hasCustomPrompt="1"/>
          </p:nvPr>
        </p:nvSpPr>
        <p:spPr>
          <a:xfrm>
            <a:off x="0" y="0"/>
            <a:ext cx="5873749" cy="6858000"/>
          </a:xfrm>
          <a:blipFill>
            <a:blip r:embed="rId2">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886967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341708"/>
          </a:xfrm>
          <a:blipFill>
            <a:blip r:embed="rId2">
              <a:extLst>
                <a:ext uri="{28A0092B-C50C-407E-A947-70E740481C1C}">
                  <a14:useLocalDpi xmlns:a14="http://schemas.microsoft.com/office/drawing/2010/main"/>
                </a:ext>
              </a:extLst>
            </a:blip>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8" name="Text Placeholder 4">
            <a:extLst>
              <a:ext uri="{FF2B5EF4-FFF2-40B4-BE49-F238E27FC236}">
                <a16:creationId xmlns:a16="http://schemas.microsoft.com/office/drawing/2014/main" id="{A34A39FD-4E41-3D93-4628-CC91B5C7B426}"/>
              </a:ext>
            </a:extLst>
          </p:cNvPr>
          <p:cNvSpPr>
            <a:spLocks noGrp="1"/>
          </p:cNvSpPr>
          <p:nvPr>
            <p:ph type="body" sz="quarter" idx="13" hasCustomPrompt="1"/>
          </p:nvPr>
        </p:nvSpPr>
        <p:spPr>
          <a:xfrm>
            <a:off x="582042" y="59690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itle 6">
            <a:extLst>
              <a:ext uri="{FF2B5EF4-FFF2-40B4-BE49-F238E27FC236}">
                <a16:creationId xmlns:a16="http://schemas.microsoft.com/office/drawing/2014/main" id="{D6393294-BA53-044F-6FB1-C733A7EF30EE}"/>
              </a:ext>
            </a:extLst>
          </p:cNvPr>
          <p:cNvSpPr>
            <a:spLocks noGrp="1"/>
          </p:cNvSpPr>
          <p:nvPr>
            <p:ph type="title"/>
          </p:nvPr>
        </p:nvSpPr>
        <p:spPr>
          <a:xfrm>
            <a:off x="574816" y="4641871"/>
            <a:ext cx="11018520" cy="430887"/>
          </a:xfrm>
        </p:spPr>
        <p:txBody>
          <a:bodyPr/>
          <a:lstStyle/>
          <a:p>
            <a:r>
              <a:rPr lang="en-US"/>
              <a:t>Click to edit Master title style</a:t>
            </a:r>
          </a:p>
        </p:txBody>
      </p:sp>
      <p:sp>
        <p:nvSpPr>
          <p:cNvPr id="10" name="Text Placeholder 2">
            <a:extLst>
              <a:ext uri="{FF2B5EF4-FFF2-40B4-BE49-F238E27FC236}">
                <a16:creationId xmlns:a16="http://schemas.microsoft.com/office/drawing/2014/main" id="{C178537B-B23E-D2F0-3A87-E868FA5B44A8}"/>
              </a:ext>
            </a:extLst>
          </p:cNvPr>
          <p:cNvSpPr>
            <a:spLocks noGrp="1"/>
          </p:cNvSpPr>
          <p:nvPr>
            <p:ph type="body" sz="quarter" idx="14" hasCustomPrompt="1"/>
          </p:nvPr>
        </p:nvSpPr>
        <p:spPr>
          <a:xfrm>
            <a:off x="574675" y="5072271"/>
            <a:ext cx="11018520" cy="372410"/>
          </a:xfrm>
        </p:spPr>
        <p:txBody>
          <a:bodyPr tIns="64008"/>
          <a:lstStyle>
            <a:lvl1pPr>
              <a:defRPr sz="2000">
                <a:solidFill>
                  <a:schemeClr val="accent1"/>
                </a:solidFill>
              </a:defRPr>
            </a:lvl1pPr>
          </a:lstStyle>
          <a:p>
            <a:pPr lvl="0"/>
            <a:r>
              <a:rPr lang="en-US"/>
              <a:t>Subtitle</a:t>
            </a:r>
          </a:p>
        </p:txBody>
      </p:sp>
    </p:spTree>
    <p:extLst>
      <p:ext uri="{BB962C8B-B14F-4D97-AF65-F5344CB8AC3E}">
        <p14:creationId xmlns:p14="http://schemas.microsoft.com/office/powerpoint/2010/main" val="307594494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1_Title - Square Photo R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2F5D-DBC1-8921-28A4-A564E69C0274}"/>
              </a:ext>
            </a:extLst>
          </p:cNvPr>
          <p:cNvSpPr>
            <a:spLocks noGrp="1"/>
          </p:cNvSpPr>
          <p:nvPr>
            <p:ph type="title"/>
          </p:nvPr>
        </p:nvSpPr>
        <p:spPr>
          <a:xfrm>
            <a:off x="574816" y="510988"/>
            <a:ext cx="4211368" cy="430887"/>
          </a:xfrm>
        </p:spPr>
        <p:txBody>
          <a:bodyPr/>
          <a:lstStyle/>
          <a:p>
            <a:r>
              <a:rPr lang="en-US"/>
              <a:t>Click to edit Master title style</a:t>
            </a:r>
          </a:p>
        </p:txBody>
      </p:sp>
      <p:sp>
        <p:nvSpPr>
          <p:cNvPr id="5" name="Text Placeholder 5">
            <a:extLst>
              <a:ext uri="{FF2B5EF4-FFF2-40B4-BE49-F238E27FC236}">
                <a16:creationId xmlns:a16="http://schemas.microsoft.com/office/drawing/2014/main" id="{3F682AC5-612F-0EE5-4FDA-A422726F1AB7}"/>
              </a:ext>
            </a:extLst>
          </p:cNvPr>
          <p:cNvSpPr>
            <a:spLocks noGrp="1"/>
          </p:cNvSpPr>
          <p:nvPr>
            <p:ph type="body" sz="quarter" idx="12"/>
          </p:nvPr>
        </p:nvSpPr>
        <p:spPr>
          <a:xfrm>
            <a:off x="584200" y="1776240"/>
            <a:ext cx="4201984" cy="1357295"/>
          </a:xfrm>
        </p:spPr>
        <p:txBody>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 uri="{C183D7F6-B498-43B3-948B-1728B52AA6E4}">
                <adec:decorative xmlns:adec="http://schemas.microsoft.com/office/drawing/2017/decorative" val="1"/>
              </a:ext>
            </a:extLst>
          </p:cNvPr>
          <p:cNvSpPr>
            <a:spLocks noGrp="1"/>
          </p:cNvSpPr>
          <p:nvPr>
            <p:ph type="pic" sz="quarter" idx="10" hasCustomPrompt="1"/>
          </p:nvPr>
        </p:nvSpPr>
        <p:spPr>
          <a:xfrm>
            <a:off x="5299075" y="0"/>
            <a:ext cx="6892925" cy="6858000"/>
          </a:xfrm>
          <a:blipFill>
            <a:blip r:embed="rId2">
              <a:extLst>
                <a:ext uri="{28A0092B-C50C-407E-A947-70E740481C1C}">
                  <a14:useLocalDpi xmlns:a14="http://schemas.microsoft.com/office/drawing/2010/main"/>
                </a:ext>
              </a:extLst>
            </a:blip>
            <a:stretch>
              <a:fillRect/>
            </a:stretch>
          </a:blipFill>
          <a:effectLst>
            <a:innerShdw blurRad="127000" dist="127000" dir="8400000">
              <a:prstClr val="black">
                <a:alpha val="25000"/>
              </a:prstClr>
            </a:innerShdw>
          </a:effectLst>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165264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_Title - Square Photo Left">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B9917E-7E2A-20CE-E35E-F0F7D11687E0}"/>
              </a:ext>
            </a:extLst>
          </p:cNvPr>
          <p:cNvSpPr>
            <a:spLocks noGrp="1"/>
          </p:cNvSpPr>
          <p:nvPr>
            <p:ph type="title"/>
          </p:nvPr>
        </p:nvSpPr>
        <p:spPr>
          <a:xfrm>
            <a:off x="7192962" y="510988"/>
            <a:ext cx="4400373" cy="430887"/>
          </a:xfrm>
        </p:spPr>
        <p:txBody>
          <a:bodyPr/>
          <a:lstStyle/>
          <a:p>
            <a:r>
              <a:rPr lang="en-US"/>
              <a:t>Click to edit Master title style</a:t>
            </a:r>
          </a:p>
        </p:txBody>
      </p:sp>
      <p:sp>
        <p:nvSpPr>
          <p:cNvPr id="2" name="Text Placeholder 5">
            <a:extLst>
              <a:ext uri="{FF2B5EF4-FFF2-40B4-BE49-F238E27FC236}">
                <a16:creationId xmlns:a16="http://schemas.microsoft.com/office/drawing/2014/main" id="{2BDC6266-43DC-60A2-38D1-451C01DDA09C}"/>
              </a:ext>
            </a:extLst>
          </p:cNvPr>
          <p:cNvSpPr>
            <a:spLocks noGrp="1"/>
          </p:cNvSpPr>
          <p:nvPr>
            <p:ph type="body" sz="quarter" idx="12"/>
          </p:nvPr>
        </p:nvSpPr>
        <p:spPr>
          <a:xfrm>
            <a:off x="7192963" y="1776240"/>
            <a:ext cx="4201984" cy="1357295"/>
          </a:xfrm>
        </p:spPr>
        <p:txBody>
          <a:bodyPr/>
          <a:lstStyle>
            <a:lvl1pPr>
              <a:defRPr sz="16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hasCustomPrompt="1"/>
          </p:nvPr>
        </p:nvSpPr>
        <p:spPr>
          <a:xfrm>
            <a:off x="0" y="0"/>
            <a:ext cx="6892925" cy="6858000"/>
          </a:xfrm>
          <a:blipFill>
            <a:blip r:embed="rId2">
              <a:extLst>
                <a:ext uri="{28A0092B-C50C-407E-A947-70E740481C1C}">
                  <a14:useLocalDpi xmlns:a14="http://schemas.microsoft.com/office/drawing/2010/main"/>
                </a:ext>
              </a:extLst>
            </a:blip>
            <a:stretch>
              <a:fillRect/>
            </a:stretch>
          </a:blipFill>
          <a:effectLst>
            <a:innerShdw blurRad="127000" dist="127000" dir="21540000">
              <a:prstClr val="black">
                <a:alpha val="25000"/>
              </a:prstClr>
            </a:innerShdw>
          </a:effectLst>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279875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1_Title - Photo Left">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B9917E-7E2A-20CE-E35E-F0F7D11687E0}"/>
              </a:ext>
            </a:extLst>
          </p:cNvPr>
          <p:cNvSpPr>
            <a:spLocks noGrp="1"/>
          </p:cNvSpPr>
          <p:nvPr>
            <p:ph type="title"/>
          </p:nvPr>
        </p:nvSpPr>
        <p:spPr>
          <a:xfrm>
            <a:off x="6261099" y="510988"/>
            <a:ext cx="5332235" cy="430887"/>
          </a:xfrm>
        </p:spPr>
        <p:txBody>
          <a:bodyPr/>
          <a:lstStyle/>
          <a:p>
            <a:r>
              <a:rPr lang="en-US"/>
              <a:t>Click to edit Master title style</a:t>
            </a:r>
          </a:p>
        </p:txBody>
      </p:sp>
      <p:sp>
        <p:nvSpPr>
          <p:cNvPr id="2" name="Text Placeholder 5">
            <a:extLst>
              <a:ext uri="{FF2B5EF4-FFF2-40B4-BE49-F238E27FC236}">
                <a16:creationId xmlns:a16="http://schemas.microsoft.com/office/drawing/2014/main" id="{2BDC6266-43DC-60A2-38D1-451C01DDA09C}"/>
              </a:ext>
            </a:extLst>
          </p:cNvPr>
          <p:cNvSpPr>
            <a:spLocks noGrp="1"/>
          </p:cNvSpPr>
          <p:nvPr>
            <p:ph type="body" sz="quarter" idx="12"/>
          </p:nvPr>
        </p:nvSpPr>
        <p:spPr>
          <a:xfrm>
            <a:off x="6230335" y="1776240"/>
            <a:ext cx="5091834" cy="1486561"/>
          </a:xfrm>
        </p:spPr>
        <p:txBody>
          <a:bodyPr/>
          <a:lstStyle>
            <a:lvl1pPr>
              <a:defRPr sz="1800"/>
            </a:lvl1pPr>
            <a:lvl2pPr>
              <a:defRPr sz="16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hasCustomPrompt="1"/>
          </p:nvPr>
        </p:nvSpPr>
        <p:spPr>
          <a:xfrm>
            <a:off x="0" y="0"/>
            <a:ext cx="5873749" cy="6858000"/>
          </a:xfrm>
          <a:blipFill>
            <a:blip r:embed="rId2">
              <a:extLst>
                <a:ext uri="{28A0092B-C50C-407E-A947-70E740481C1C}">
                  <a14:useLocalDpi xmlns:a14="http://schemas.microsoft.com/office/drawing/2010/main"/>
                </a:ext>
              </a:extLst>
            </a:blip>
            <a:stretch>
              <a:fillRect/>
            </a:stretch>
          </a:blipFill>
          <a:effectLst>
            <a:innerShdw blurRad="127000" dist="127000" dir="21540000">
              <a:prstClr val="black">
                <a:alpha val="25000"/>
              </a:prstClr>
            </a:innerShdw>
          </a:effectLst>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709179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Module objectiv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12F5D-DBC1-8921-28A4-A564E69C0274}"/>
              </a:ext>
            </a:extLst>
          </p:cNvPr>
          <p:cNvSpPr>
            <a:spLocks noGrp="1"/>
          </p:cNvSpPr>
          <p:nvPr>
            <p:ph type="title"/>
          </p:nvPr>
        </p:nvSpPr>
        <p:spPr>
          <a:xfrm>
            <a:off x="574815" y="510988"/>
            <a:ext cx="4923971" cy="430887"/>
          </a:xfrm>
        </p:spPr>
        <p:txBody>
          <a:bodyPr/>
          <a:lstStyle/>
          <a:p>
            <a:r>
              <a:rPr lang="en-US"/>
              <a:t>Click to edit Master title style</a:t>
            </a:r>
          </a:p>
        </p:txBody>
      </p:sp>
      <p:sp>
        <p:nvSpPr>
          <p:cNvPr id="5" name="Text Placeholder 5">
            <a:extLst>
              <a:ext uri="{FF2B5EF4-FFF2-40B4-BE49-F238E27FC236}">
                <a16:creationId xmlns:a16="http://schemas.microsoft.com/office/drawing/2014/main" id="{3F682AC5-612F-0EE5-4FDA-A422726F1AB7}"/>
              </a:ext>
            </a:extLst>
          </p:cNvPr>
          <p:cNvSpPr>
            <a:spLocks noGrp="1"/>
          </p:cNvSpPr>
          <p:nvPr>
            <p:ph type="body" sz="quarter" idx="12"/>
          </p:nvPr>
        </p:nvSpPr>
        <p:spPr>
          <a:xfrm>
            <a:off x="584199" y="1776240"/>
            <a:ext cx="4923971" cy="1357295"/>
          </a:xfrm>
        </p:spPr>
        <p:txBody>
          <a:bodyPr/>
          <a:lstStyle>
            <a:lvl1pPr>
              <a:defRPr sz="18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3">
            <a:extLst>
              <a:ext uri="{FF2B5EF4-FFF2-40B4-BE49-F238E27FC236}">
                <a16:creationId xmlns:a16="http://schemas.microsoft.com/office/drawing/2014/main" id="{350285C0-813F-A744-BFD3-CF358EAC839C}"/>
              </a:ext>
              <a:ext uri="{C183D7F6-B498-43B3-948B-1728B52AA6E4}">
                <adec:decorative xmlns:adec="http://schemas.microsoft.com/office/drawing/2017/decorative" val="1"/>
              </a:ext>
            </a:extLst>
          </p:cNvPr>
          <p:cNvSpPr>
            <a:spLocks noGrp="1"/>
          </p:cNvSpPr>
          <p:nvPr>
            <p:ph type="pic" sz="quarter" idx="10" hasCustomPrompt="1"/>
          </p:nvPr>
        </p:nvSpPr>
        <p:spPr>
          <a:xfrm>
            <a:off x="6096000" y="0"/>
            <a:ext cx="6096000" cy="6858000"/>
          </a:xfrm>
          <a:blipFill>
            <a:blip r:embed="rId2">
              <a:extLst>
                <a:ext uri="{28A0092B-C50C-407E-A947-70E740481C1C}">
                  <a14:useLocalDpi xmlns:a14="http://schemas.microsoft.com/office/drawing/2010/main"/>
                </a:ext>
              </a:extLst>
            </a:blip>
            <a:stretch>
              <a:fillRect/>
            </a:stretch>
          </a:blipFill>
          <a:effectLst>
            <a:innerShdw blurRad="127000" dist="127000" dir="8400000">
              <a:prstClr val="black">
                <a:alpha val="25000"/>
              </a:prstClr>
            </a:innerShdw>
          </a:effectLst>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5732244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p15:clr>
            <a:srgbClr val="A4A3A4"/>
          </p15:clr>
        </p15:guide>
        <p15:guide id="19" pos="3341">
          <p15:clr>
            <a:srgbClr val="A4A3A4"/>
          </p15:clr>
        </p15:guide>
        <p15:guide id="28" orient="horz" pos="905">
          <p15:clr>
            <a:srgbClr val="5ACBF0"/>
          </p15:clr>
        </p15:guide>
        <p15:guide id="30" orient="horz" pos="288">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hasCustomPrompt="1"/>
          </p:nvPr>
        </p:nvSpPr>
        <p:spPr>
          <a:xfrm>
            <a:off x="0" y="0"/>
            <a:ext cx="6096000" cy="6858000"/>
          </a:xfrm>
          <a:blipFill>
            <a:blip r:embed="rId2">
              <a:extLst>
                <a:ext uri="{28A0092B-C50C-407E-A947-70E740481C1C}">
                  <a14:useLocalDpi xmlns:a14="http://schemas.microsoft.com/office/drawing/2010/main"/>
                </a:ext>
              </a:extLst>
            </a:blip>
            <a:stretch>
              <a:fillRect/>
            </a:stretch>
          </a:blipFill>
          <a:effectLst>
            <a:innerShdw blurRad="127000" dist="127000" dir="21540000">
              <a:prstClr val="black">
                <a:alpha val="25000"/>
              </a:prstClr>
            </a:innerShdw>
          </a:effectLst>
        </p:spPr>
        <p:txBody>
          <a:bodyPr vert="horz" wrap="square" lIns="0" tIns="1280160" rIns="0" bIns="0" rtlCol="0" anchor="t" anchorCtr="0">
            <a:noAutofit/>
          </a:bodyPr>
          <a:lstStyle>
            <a:lvl1pPr>
              <a:defRPr lang="en-US" sz="1400" b="1"/>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3" name="Title 1">
            <a:extLst>
              <a:ext uri="{FF2B5EF4-FFF2-40B4-BE49-F238E27FC236}">
                <a16:creationId xmlns:a16="http://schemas.microsoft.com/office/drawing/2014/main" id="{465F5F68-9F31-F07F-2B0D-76D674DB29E5}"/>
              </a:ext>
            </a:extLst>
          </p:cNvPr>
          <p:cNvSpPr>
            <a:spLocks noGrp="1"/>
          </p:cNvSpPr>
          <p:nvPr>
            <p:ph type="title"/>
          </p:nvPr>
        </p:nvSpPr>
        <p:spPr>
          <a:xfrm>
            <a:off x="6537465" y="510988"/>
            <a:ext cx="4923971" cy="430887"/>
          </a:xfrm>
        </p:spPr>
        <p:txBody>
          <a:bodyPr/>
          <a:lstStyle/>
          <a:p>
            <a:r>
              <a:rPr lang="en-US"/>
              <a:t>Click to edit Master title style</a:t>
            </a:r>
          </a:p>
        </p:txBody>
      </p:sp>
      <p:sp>
        <p:nvSpPr>
          <p:cNvPr id="6" name="Text Placeholder 5">
            <a:extLst>
              <a:ext uri="{FF2B5EF4-FFF2-40B4-BE49-F238E27FC236}">
                <a16:creationId xmlns:a16="http://schemas.microsoft.com/office/drawing/2014/main" id="{ABED7341-FBF3-A5EB-098F-55681A101F2C}"/>
              </a:ext>
            </a:extLst>
          </p:cNvPr>
          <p:cNvSpPr>
            <a:spLocks noGrp="1"/>
          </p:cNvSpPr>
          <p:nvPr>
            <p:ph type="body" sz="quarter" idx="12"/>
          </p:nvPr>
        </p:nvSpPr>
        <p:spPr>
          <a:xfrm>
            <a:off x="6546849" y="1776240"/>
            <a:ext cx="4923971" cy="1357295"/>
          </a:xfrm>
        </p:spPr>
        <p:txBody>
          <a:bodyPr/>
          <a:lstStyle>
            <a:lvl1pPr>
              <a:defRPr sz="1800"/>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74660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p15:clr>
            <a:srgbClr val="A4A3A4"/>
          </p15:clr>
        </p15:guide>
        <p15:guide id="19" pos="4531">
          <p15:clr>
            <a:srgbClr val="A4A3A4"/>
          </p15:clr>
        </p15:guide>
        <p15:guide id="28" orient="horz" pos="905">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
        <p:nvSpPr>
          <p:cNvPr id="16" name="Content Placeholder 2">
            <a:extLst>
              <a:ext uri="{FF2B5EF4-FFF2-40B4-BE49-F238E27FC236}">
                <a16:creationId xmlns:a16="http://schemas.microsoft.com/office/drawing/2014/main" id="{FF8A83CE-1D77-F54D-0DE2-187611E97985}"/>
              </a:ext>
            </a:extLst>
          </p:cNvPr>
          <p:cNvSpPr>
            <a:spLocks noGrp="1"/>
          </p:cNvSpPr>
          <p:nvPr>
            <p:ph idx="1" hasCustomPrompt="1"/>
          </p:nvPr>
        </p:nvSpPr>
        <p:spPr>
          <a:xfrm>
            <a:off x="175305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3F3E33F6-467A-6033-E165-B6AEBF7C2EA1}"/>
              </a:ext>
            </a:extLst>
          </p:cNvPr>
          <p:cNvSpPr>
            <a:spLocks noGrp="1"/>
          </p:cNvSpPr>
          <p:nvPr>
            <p:ph idx="10" hasCustomPrompt="1"/>
          </p:nvPr>
        </p:nvSpPr>
        <p:spPr>
          <a:xfrm>
            <a:off x="175305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8" name="Content Placeholder 2">
            <a:extLst>
              <a:ext uri="{FF2B5EF4-FFF2-40B4-BE49-F238E27FC236}">
                <a16:creationId xmlns:a16="http://schemas.microsoft.com/office/drawing/2014/main" id="{B6FBAF6C-EF38-86F6-F859-6DAE6B8F682F}"/>
              </a:ext>
            </a:extLst>
          </p:cNvPr>
          <p:cNvSpPr>
            <a:spLocks noGrp="1"/>
          </p:cNvSpPr>
          <p:nvPr>
            <p:ph idx="11" hasCustomPrompt="1"/>
          </p:nvPr>
        </p:nvSpPr>
        <p:spPr>
          <a:xfrm>
            <a:off x="175305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9" name="Content Placeholder 2">
            <a:extLst>
              <a:ext uri="{FF2B5EF4-FFF2-40B4-BE49-F238E27FC236}">
                <a16:creationId xmlns:a16="http://schemas.microsoft.com/office/drawing/2014/main" id="{2BB5B109-F9DB-EFF0-65E6-3850A6814FB7}"/>
              </a:ext>
            </a:extLst>
          </p:cNvPr>
          <p:cNvSpPr>
            <a:spLocks noGrp="1"/>
          </p:cNvSpPr>
          <p:nvPr>
            <p:ph idx="12" hasCustomPrompt="1"/>
          </p:nvPr>
        </p:nvSpPr>
        <p:spPr>
          <a:xfrm>
            <a:off x="175305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0" name="Content Placeholder 2">
            <a:extLst>
              <a:ext uri="{FF2B5EF4-FFF2-40B4-BE49-F238E27FC236}">
                <a16:creationId xmlns:a16="http://schemas.microsoft.com/office/drawing/2014/main" id="{E7AB8CBD-4A44-5EFA-AC2C-2CD8E65FD024}"/>
              </a:ext>
            </a:extLst>
          </p:cNvPr>
          <p:cNvSpPr>
            <a:spLocks noGrp="1"/>
          </p:cNvSpPr>
          <p:nvPr>
            <p:ph idx="13" hasCustomPrompt="1"/>
          </p:nvPr>
        </p:nvSpPr>
        <p:spPr>
          <a:xfrm>
            <a:off x="175304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1" name="Content Placeholder 2">
            <a:extLst>
              <a:ext uri="{FF2B5EF4-FFF2-40B4-BE49-F238E27FC236}">
                <a16:creationId xmlns:a16="http://schemas.microsoft.com/office/drawing/2014/main" id="{2BB8A38F-F58A-D576-715B-4F96C863B9A8}"/>
              </a:ext>
            </a:extLst>
          </p:cNvPr>
          <p:cNvSpPr>
            <a:spLocks noGrp="1"/>
          </p:cNvSpPr>
          <p:nvPr>
            <p:ph idx="14" hasCustomPrompt="1"/>
          </p:nvPr>
        </p:nvSpPr>
        <p:spPr>
          <a:xfrm>
            <a:off x="693133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2" name="Content Placeholder 2">
            <a:extLst>
              <a:ext uri="{FF2B5EF4-FFF2-40B4-BE49-F238E27FC236}">
                <a16:creationId xmlns:a16="http://schemas.microsoft.com/office/drawing/2014/main" id="{58B0E59C-D3E9-F82F-96B5-C4EB095140F1}"/>
              </a:ext>
            </a:extLst>
          </p:cNvPr>
          <p:cNvSpPr>
            <a:spLocks noGrp="1"/>
          </p:cNvSpPr>
          <p:nvPr>
            <p:ph idx="15" hasCustomPrompt="1"/>
          </p:nvPr>
        </p:nvSpPr>
        <p:spPr>
          <a:xfrm>
            <a:off x="693133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3" name="Content Placeholder 2">
            <a:extLst>
              <a:ext uri="{FF2B5EF4-FFF2-40B4-BE49-F238E27FC236}">
                <a16:creationId xmlns:a16="http://schemas.microsoft.com/office/drawing/2014/main" id="{57425256-B227-95F4-34CE-27F283735C10}"/>
              </a:ext>
            </a:extLst>
          </p:cNvPr>
          <p:cNvSpPr>
            <a:spLocks noGrp="1"/>
          </p:cNvSpPr>
          <p:nvPr>
            <p:ph idx="16" hasCustomPrompt="1"/>
          </p:nvPr>
        </p:nvSpPr>
        <p:spPr>
          <a:xfrm>
            <a:off x="693133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4" name="Content Placeholder 2">
            <a:extLst>
              <a:ext uri="{FF2B5EF4-FFF2-40B4-BE49-F238E27FC236}">
                <a16:creationId xmlns:a16="http://schemas.microsoft.com/office/drawing/2014/main" id="{0E03B2AC-23CA-2742-B7F5-BAF945F64B74}"/>
              </a:ext>
            </a:extLst>
          </p:cNvPr>
          <p:cNvSpPr>
            <a:spLocks noGrp="1"/>
          </p:cNvSpPr>
          <p:nvPr>
            <p:ph idx="17" hasCustomPrompt="1"/>
          </p:nvPr>
        </p:nvSpPr>
        <p:spPr>
          <a:xfrm>
            <a:off x="693133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5" name="Content Placeholder 2">
            <a:extLst>
              <a:ext uri="{FF2B5EF4-FFF2-40B4-BE49-F238E27FC236}">
                <a16:creationId xmlns:a16="http://schemas.microsoft.com/office/drawing/2014/main" id="{CA4C5B48-8735-181F-75FB-EB067D18ABBD}"/>
              </a:ext>
            </a:extLst>
          </p:cNvPr>
          <p:cNvSpPr>
            <a:spLocks noGrp="1"/>
          </p:cNvSpPr>
          <p:nvPr>
            <p:ph idx="18" hasCustomPrompt="1"/>
          </p:nvPr>
        </p:nvSpPr>
        <p:spPr>
          <a:xfrm>
            <a:off x="693132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2897140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6427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341708"/>
          </a:xfrm>
          <a:blipFill>
            <a:blip r:embed="rId2">
              <a:extLst>
                <a:ext uri="{28A0092B-C50C-407E-A947-70E740481C1C}">
                  <a14:useLocalDpi xmlns:a14="http://schemas.microsoft.com/office/drawing/2010/main"/>
                </a:ext>
              </a:extLst>
            </a:blip>
            <a:stretch>
              <a:fillRect/>
            </a:stretch>
          </a:blipFill>
          <a:effectLst>
            <a:innerShdw blurRad="127000" dist="127000" dir="5400000">
              <a:prstClr val="black">
                <a:alpha val="25000"/>
              </a:prstClr>
            </a:innerShdw>
          </a:effectLst>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8" name="Text Placeholder 4">
            <a:extLst>
              <a:ext uri="{FF2B5EF4-FFF2-40B4-BE49-F238E27FC236}">
                <a16:creationId xmlns:a16="http://schemas.microsoft.com/office/drawing/2014/main" id="{A34A39FD-4E41-3D93-4628-CC91B5C7B426}"/>
              </a:ext>
            </a:extLst>
          </p:cNvPr>
          <p:cNvSpPr>
            <a:spLocks noGrp="1"/>
          </p:cNvSpPr>
          <p:nvPr>
            <p:ph type="body" sz="quarter" idx="13" hasCustomPrompt="1"/>
          </p:nvPr>
        </p:nvSpPr>
        <p:spPr>
          <a:xfrm>
            <a:off x="582042" y="5969000"/>
            <a:ext cx="4164583" cy="246221"/>
          </a:xfr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itle 6">
            <a:extLst>
              <a:ext uri="{FF2B5EF4-FFF2-40B4-BE49-F238E27FC236}">
                <a16:creationId xmlns:a16="http://schemas.microsoft.com/office/drawing/2014/main" id="{D6393294-BA53-044F-6FB1-C733A7EF30EE}"/>
              </a:ext>
            </a:extLst>
          </p:cNvPr>
          <p:cNvSpPr>
            <a:spLocks noGrp="1"/>
          </p:cNvSpPr>
          <p:nvPr>
            <p:ph type="title"/>
          </p:nvPr>
        </p:nvSpPr>
        <p:spPr>
          <a:xfrm>
            <a:off x="574816" y="4641871"/>
            <a:ext cx="11018520" cy="430887"/>
          </a:xfrm>
        </p:spPr>
        <p:txBody>
          <a:bodyPr/>
          <a:lstStyle/>
          <a:p>
            <a:r>
              <a:rPr lang="en-US"/>
              <a:t>Click to edit Master title style</a:t>
            </a:r>
          </a:p>
        </p:txBody>
      </p:sp>
      <p:sp>
        <p:nvSpPr>
          <p:cNvPr id="10" name="Text Placeholder 2">
            <a:extLst>
              <a:ext uri="{FF2B5EF4-FFF2-40B4-BE49-F238E27FC236}">
                <a16:creationId xmlns:a16="http://schemas.microsoft.com/office/drawing/2014/main" id="{C178537B-B23E-D2F0-3A87-E868FA5B44A8}"/>
              </a:ext>
            </a:extLst>
          </p:cNvPr>
          <p:cNvSpPr>
            <a:spLocks noGrp="1"/>
          </p:cNvSpPr>
          <p:nvPr>
            <p:ph type="body" sz="quarter" idx="14" hasCustomPrompt="1"/>
          </p:nvPr>
        </p:nvSpPr>
        <p:spPr>
          <a:xfrm>
            <a:off x="574675" y="5072271"/>
            <a:ext cx="11018520" cy="372410"/>
          </a:xfrm>
        </p:spPr>
        <p:txBody>
          <a:bodyPr tIns="64008"/>
          <a:lstStyle>
            <a:lvl1pPr>
              <a:defRPr sz="2000">
                <a:solidFill>
                  <a:schemeClr val="accent1"/>
                </a:solidFill>
              </a:defRPr>
            </a:lvl1pPr>
          </a:lstStyle>
          <a:p>
            <a:pPr lvl="0"/>
            <a:r>
              <a:rPr lang="en-US"/>
              <a:t>Subtitle</a:t>
            </a:r>
          </a:p>
        </p:txBody>
      </p:sp>
    </p:spTree>
    <p:extLst>
      <p:ext uri="{BB962C8B-B14F-4D97-AF65-F5344CB8AC3E}">
        <p14:creationId xmlns:p14="http://schemas.microsoft.com/office/powerpoint/2010/main" val="10903888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Text optio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Three columns images and text</a:t>
            </a:r>
          </a:p>
        </p:txBody>
      </p:sp>
      <p:sp>
        <p:nvSpPr>
          <p:cNvPr id="8" name="Picture Placeholder 3">
            <a:extLst>
              <a:ext uri="{FF2B5EF4-FFF2-40B4-BE49-F238E27FC236}">
                <a16:creationId xmlns:a16="http://schemas.microsoft.com/office/drawing/2014/main" id="{F05480B5-F5D7-2B55-5C4D-38E57EC1F118}"/>
              </a:ext>
              <a:ext uri="{C183D7F6-B498-43B3-948B-1728B52AA6E4}">
                <adec:decorative xmlns:adec="http://schemas.microsoft.com/office/drawing/2017/decorative" val="1"/>
              </a:ext>
            </a:extLst>
          </p:cNvPr>
          <p:cNvSpPr>
            <a:spLocks noGrp="1"/>
          </p:cNvSpPr>
          <p:nvPr>
            <p:ph type="pic" sz="quarter" idx="23"/>
          </p:nvPr>
        </p:nvSpPr>
        <p:spPr>
          <a:xfrm>
            <a:off x="584200" y="1600200"/>
            <a:ext cx="3463925" cy="3098800"/>
          </a:xfrm>
          <a:prstGeom prst="roundRect">
            <a:avLst>
              <a:gd name="adj" fmla="val 4099"/>
            </a:avLst>
          </a:prstGeom>
          <a:blipFill>
            <a:blip r:embed="rId2"/>
            <a:stretch>
              <a:fillRect/>
            </a:stretch>
          </a:blipFill>
        </p:spPr>
        <p:txBody>
          <a:bodyPr vert="horz" wrap="square" lIns="0" tIns="0" rIns="0" bIns="731520" rtlCol="0" anchor="ctr" anchorCtr="0">
            <a:noAutofit/>
          </a:bodyPr>
          <a:lstStyle>
            <a:lvl1pPr>
              <a:defRPr lang="en-US" sz="600" b="1">
                <a:latin typeface="+mn-lt"/>
                <a:cs typeface="Segoe UI" panose="020B0502040204020203" pitchFamily="34" charset="0"/>
              </a:defRPr>
            </a:lvl1pPr>
          </a:lstStyle>
          <a:p>
            <a:pPr lvl="0" algn="ctr"/>
            <a:endParaRPr lang="en-US"/>
          </a:p>
        </p:txBody>
      </p:sp>
      <p:sp>
        <p:nvSpPr>
          <p:cNvPr id="7" name="Picture Placeholder 3">
            <a:extLst>
              <a:ext uri="{FF2B5EF4-FFF2-40B4-BE49-F238E27FC236}">
                <a16:creationId xmlns:a16="http://schemas.microsoft.com/office/drawing/2014/main" id="{5056BD74-E65F-2C64-17C4-1AF58B5EF7E4}"/>
              </a:ext>
              <a:ext uri="{C183D7F6-B498-43B3-948B-1728B52AA6E4}">
                <adec:decorative xmlns:adec="http://schemas.microsoft.com/office/drawing/2017/decorative" val="1"/>
              </a:ext>
            </a:extLst>
          </p:cNvPr>
          <p:cNvSpPr>
            <a:spLocks noGrp="1"/>
          </p:cNvSpPr>
          <p:nvPr>
            <p:ph type="pic" sz="quarter" idx="22"/>
          </p:nvPr>
        </p:nvSpPr>
        <p:spPr>
          <a:xfrm>
            <a:off x="4364037" y="1600200"/>
            <a:ext cx="3463925" cy="3098800"/>
          </a:xfrm>
          <a:prstGeom prst="roundRect">
            <a:avLst>
              <a:gd name="adj" fmla="val 4099"/>
            </a:avLst>
          </a:prstGeom>
          <a:blipFill>
            <a:blip r:embed="rId2"/>
            <a:stretch>
              <a:fillRect/>
            </a:stretch>
          </a:blipFill>
        </p:spPr>
        <p:txBody>
          <a:bodyPr vert="horz" wrap="square" lIns="0" tIns="0" rIns="0" bIns="731520" rtlCol="0" anchor="ctr" anchorCtr="0">
            <a:noAutofit/>
          </a:bodyPr>
          <a:lstStyle>
            <a:lvl1pPr>
              <a:defRPr lang="en-US" sz="600" b="1">
                <a:latin typeface="+mn-lt"/>
                <a:cs typeface="Segoe UI" panose="020B0502040204020203" pitchFamily="34" charset="0"/>
              </a:defRPr>
            </a:lvl1pPr>
          </a:lstStyle>
          <a:p>
            <a:pPr lvl="0" algn="ctr"/>
            <a:endParaRPr lang="en-US"/>
          </a:p>
        </p:txBody>
      </p:sp>
      <p:sp>
        <p:nvSpPr>
          <p:cNvPr id="6" name="Picture Placeholder 3">
            <a:extLst>
              <a:ext uri="{FF2B5EF4-FFF2-40B4-BE49-F238E27FC236}">
                <a16:creationId xmlns:a16="http://schemas.microsoft.com/office/drawing/2014/main" id="{A330D479-F8F7-48BF-CD9A-0987C6723055}"/>
              </a:ext>
              <a:ext uri="{C183D7F6-B498-43B3-948B-1728B52AA6E4}">
                <adec:decorative xmlns:adec="http://schemas.microsoft.com/office/drawing/2017/decorative" val="1"/>
              </a:ext>
            </a:extLst>
          </p:cNvPr>
          <p:cNvSpPr>
            <a:spLocks noGrp="1"/>
          </p:cNvSpPr>
          <p:nvPr>
            <p:ph type="pic" sz="quarter" idx="21"/>
          </p:nvPr>
        </p:nvSpPr>
        <p:spPr>
          <a:xfrm>
            <a:off x="8143875" y="1600200"/>
            <a:ext cx="3463925" cy="3098800"/>
          </a:xfrm>
          <a:prstGeom prst="roundRect">
            <a:avLst>
              <a:gd name="adj" fmla="val 4099"/>
            </a:avLst>
          </a:prstGeom>
          <a:blipFill>
            <a:blip r:embed="rId2"/>
            <a:stretch>
              <a:fillRect/>
            </a:stretch>
          </a:blipFill>
        </p:spPr>
        <p:txBody>
          <a:bodyPr vert="horz" wrap="square" lIns="0" tIns="0" rIns="0" bIns="731520" rtlCol="0" anchor="ctr" anchorCtr="0">
            <a:noAutofit/>
          </a:bodyPr>
          <a:lstStyle>
            <a:lvl1pPr>
              <a:defRPr lang="en-US" sz="600" b="1">
                <a:latin typeface="+mn-lt"/>
                <a:cs typeface="Segoe UI" panose="020B0502040204020203" pitchFamily="34" charset="0"/>
              </a:defRPr>
            </a:lvl1pPr>
          </a:lstStyle>
          <a:p>
            <a:pPr lvl="0" algn="ctr"/>
            <a:endParaRPr lang="en-US"/>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endParaRPr lang="en-US"/>
          </a:p>
        </p:txBody>
      </p:sp>
      <p:sp>
        <p:nvSpPr>
          <p:cNvPr id="3" name="Text Placeholder 22">
            <a:extLst>
              <a:ext uri="{FF2B5EF4-FFF2-40B4-BE49-F238E27FC236}">
                <a16:creationId xmlns:a16="http://schemas.microsoft.com/office/drawing/2014/main" id="{87318BEE-4D9D-BF7D-2E5A-78AE3175E78D}"/>
              </a:ext>
            </a:extLst>
          </p:cNvPr>
          <p:cNvSpPr>
            <a:spLocks noGrp="1"/>
          </p:cNvSpPr>
          <p:nvPr>
            <p:ph type="body" sz="quarter" idx="24"/>
          </p:nvPr>
        </p:nvSpPr>
        <p:spPr>
          <a:xfrm>
            <a:off x="584199" y="4927922"/>
            <a:ext cx="3463925"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2">
            <a:extLst>
              <a:ext uri="{FF2B5EF4-FFF2-40B4-BE49-F238E27FC236}">
                <a16:creationId xmlns:a16="http://schemas.microsoft.com/office/drawing/2014/main" id="{793A5D10-7AFB-40A8-1EA5-A2A7366CA21F}"/>
              </a:ext>
            </a:extLst>
          </p:cNvPr>
          <p:cNvSpPr>
            <a:spLocks noGrp="1"/>
          </p:cNvSpPr>
          <p:nvPr>
            <p:ph type="body" sz="quarter" idx="25"/>
          </p:nvPr>
        </p:nvSpPr>
        <p:spPr>
          <a:xfrm>
            <a:off x="4364036" y="4927922"/>
            <a:ext cx="3463925"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2">
            <a:extLst>
              <a:ext uri="{FF2B5EF4-FFF2-40B4-BE49-F238E27FC236}">
                <a16:creationId xmlns:a16="http://schemas.microsoft.com/office/drawing/2014/main" id="{06909691-15C4-7B22-BAE2-533E363005FA}"/>
              </a:ext>
            </a:extLst>
          </p:cNvPr>
          <p:cNvSpPr>
            <a:spLocks noGrp="1"/>
          </p:cNvSpPr>
          <p:nvPr>
            <p:ph type="body" sz="quarter" idx="26"/>
          </p:nvPr>
        </p:nvSpPr>
        <p:spPr>
          <a:xfrm>
            <a:off x="8143875" y="4927922"/>
            <a:ext cx="3463925"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4145491"/>
      </p:ext>
    </p:extLst>
  </p:cSld>
  <p:clrMapOvr>
    <a:masterClrMapping/>
  </p:clrMapOvr>
  <p:transition>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Four filmstrip</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6B259FD7-F96A-6B75-EBE5-A4E0BC432AEC}"/>
              </a:ext>
            </a:extLst>
          </p:cNvPr>
          <p:cNvSpPr>
            <a:spLocks noGrp="1"/>
          </p:cNvSpPr>
          <p:nvPr>
            <p:ph type="pic" sz="quarter" idx="21" hasCustomPrompt="1"/>
          </p:nvPr>
        </p:nvSpPr>
        <p:spPr bwMode="ltGray">
          <a:xfrm>
            <a:off x="137922" y="1999342"/>
            <a:ext cx="2880360" cy="2286000"/>
          </a:xfrm>
          <a:prstGeom prst="roundRect">
            <a:avLst>
              <a:gd name="adj" fmla="val 5556"/>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75E272B8-1C26-0158-D214-FABD29CBF78F}"/>
              </a:ext>
            </a:extLst>
          </p:cNvPr>
          <p:cNvSpPr>
            <a:spLocks noGrp="1"/>
          </p:cNvSpPr>
          <p:nvPr>
            <p:ph type="pic" sz="quarter" idx="14" hasCustomPrompt="1"/>
          </p:nvPr>
        </p:nvSpPr>
        <p:spPr bwMode="ltGray">
          <a:xfrm>
            <a:off x="3149854" y="1999342"/>
            <a:ext cx="2880360" cy="2286000"/>
          </a:xfrm>
          <a:prstGeom prst="roundRect">
            <a:avLst>
              <a:gd name="adj" fmla="val 5556"/>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C9B00E7D-937F-F91D-FC17-1BEC90E6C9B5}"/>
              </a:ext>
            </a:extLst>
          </p:cNvPr>
          <p:cNvSpPr>
            <a:spLocks noGrp="1"/>
          </p:cNvSpPr>
          <p:nvPr>
            <p:ph type="pic" sz="quarter" idx="15" hasCustomPrompt="1"/>
          </p:nvPr>
        </p:nvSpPr>
        <p:spPr bwMode="ltGray">
          <a:xfrm>
            <a:off x="6161786" y="1999342"/>
            <a:ext cx="2880360" cy="2286000"/>
          </a:xfrm>
          <a:prstGeom prst="roundRect">
            <a:avLst>
              <a:gd name="adj" fmla="val 5556"/>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EB774229-B501-B931-4953-5FC8565F14FD}"/>
              </a:ext>
            </a:extLst>
          </p:cNvPr>
          <p:cNvSpPr>
            <a:spLocks noGrp="1"/>
          </p:cNvSpPr>
          <p:nvPr>
            <p:ph type="pic" sz="quarter" idx="19" hasCustomPrompt="1"/>
          </p:nvPr>
        </p:nvSpPr>
        <p:spPr bwMode="ltGray">
          <a:xfrm>
            <a:off x="9173718" y="1999342"/>
            <a:ext cx="2880360" cy="2286000"/>
          </a:xfrm>
          <a:prstGeom prst="roundRect">
            <a:avLst>
              <a:gd name="adj" fmla="val 5556"/>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3" name="Text Placeholder 22">
            <a:extLst>
              <a:ext uri="{FF2B5EF4-FFF2-40B4-BE49-F238E27FC236}">
                <a16:creationId xmlns:a16="http://schemas.microsoft.com/office/drawing/2014/main" id="{99C2F402-ACE7-705B-5ABC-29EDF18D4FCF}"/>
              </a:ext>
            </a:extLst>
          </p:cNvPr>
          <p:cNvSpPr>
            <a:spLocks noGrp="1"/>
          </p:cNvSpPr>
          <p:nvPr>
            <p:ph type="body" sz="quarter" idx="22"/>
          </p:nvPr>
        </p:nvSpPr>
        <p:spPr>
          <a:xfrm>
            <a:off x="137922" y="4525055"/>
            <a:ext cx="2880360"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2">
            <a:extLst>
              <a:ext uri="{FF2B5EF4-FFF2-40B4-BE49-F238E27FC236}">
                <a16:creationId xmlns:a16="http://schemas.microsoft.com/office/drawing/2014/main" id="{0F3E94E6-C6E1-7740-9016-24B5ED7E54B2}"/>
              </a:ext>
            </a:extLst>
          </p:cNvPr>
          <p:cNvSpPr>
            <a:spLocks noGrp="1"/>
          </p:cNvSpPr>
          <p:nvPr>
            <p:ph type="body" sz="quarter" idx="23"/>
          </p:nvPr>
        </p:nvSpPr>
        <p:spPr>
          <a:xfrm>
            <a:off x="3149854"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2">
            <a:extLst>
              <a:ext uri="{FF2B5EF4-FFF2-40B4-BE49-F238E27FC236}">
                <a16:creationId xmlns:a16="http://schemas.microsoft.com/office/drawing/2014/main" id="{D9879926-4187-2C3B-0074-A8C669525D76}"/>
              </a:ext>
            </a:extLst>
          </p:cNvPr>
          <p:cNvSpPr>
            <a:spLocks noGrp="1"/>
          </p:cNvSpPr>
          <p:nvPr>
            <p:ph type="body" sz="quarter" idx="24"/>
          </p:nvPr>
        </p:nvSpPr>
        <p:spPr>
          <a:xfrm>
            <a:off x="6161786"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2">
            <a:extLst>
              <a:ext uri="{FF2B5EF4-FFF2-40B4-BE49-F238E27FC236}">
                <a16:creationId xmlns:a16="http://schemas.microsoft.com/office/drawing/2014/main" id="{323E4947-615D-5534-B61B-78606F17CAF6}"/>
              </a:ext>
            </a:extLst>
          </p:cNvPr>
          <p:cNvSpPr>
            <a:spLocks noGrp="1"/>
          </p:cNvSpPr>
          <p:nvPr>
            <p:ph type="body" sz="quarter" idx="25"/>
          </p:nvPr>
        </p:nvSpPr>
        <p:spPr>
          <a:xfrm>
            <a:off x="9173718"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891802"/>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37922" y="2286000"/>
            <a:ext cx="2286000" cy="2286000"/>
          </a:xfrm>
          <a:prstGeom prst="roundRect">
            <a:avLst>
              <a:gd name="adj" fmla="val 5556"/>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545461" y="2286000"/>
            <a:ext cx="2286000" cy="2286000"/>
          </a:xfrm>
          <a:prstGeom prst="roundRect">
            <a:avLst>
              <a:gd name="adj" fmla="val 5556"/>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53000" y="2286000"/>
            <a:ext cx="2286000" cy="2286000"/>
          </a:xfrm>
          <a:prstGeom prst="roundRect">
            <a:avLst>
              <a:gd name="adj" fmla="val 5556"/>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60539" y="2286000"/>
            <a:ext cx="2286000" cy="2286000"/>
          </a:xfrm>
          <a:prstGeom prst="roundRect">
            <a:avLst>
              <a:gd name="adj" fmla="val 5556"/>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768078" y="2286000"/>
            <a:ext cx="2286000" cy="2286000"/>
          </a:xfrm>
          <a:prstGeom prst="roundRect">
            <a:avLst>
              <a:gd name="adj" fmla="val 5556"/>
            </a:avLst>
          </a:prstGeo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4" name="Title 1">
            <a:extLst>
              <a:ext uri="{FF2B5EF4-FFF2-40B4-BE49-F238E27FC236}">
                <a16:creationId xmlns:a16="http://schemas.microsoft.com/office/drawing/2014/main" id="{37E62EA4-78CD-C201-4A6E-41264C9CADD9}"/>
              </a:ext>
            </a:extLst>
          </p:cNvPr>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Five filmstrip</a:t>
            </a:r>
          </a:p>
        </p:txBody>
      </p:sp>
      <p:sp>
        <p:nvSpPr>
          <p:cNvPr id="5" name="Text Placeholder 2">
            <a:extLst>
              <a:ext uri="{FF2B5EF4-FFF2-40B4-BE49-F238E27FC236}">
                <a16:creationId xmlns:a16="http://schemas.microsoft.com/office/drawing/2014/main" id="{3F9B2347-2EE1-660D-CD4B-A6B5876FC17F}"/>
              </a:ext>
            </a:extLst>
          </p:cNvPr>
          <p:cNvSpPr>
            <a:spLocks noGrp="1"/>
          </p:cNvSpPr>
          <p:nvPr>
            <p:ph type="body" sz="quarter" idx="11" hasCustomPrompt="1"/>
          </p:nvPr>
        </p:nvSpPr>
        <p:spPr>
          <a:xfrm>
            <a:off x="574675" y="941388"/>
            <a:ext cx="11018520" cy="372410"/>
          </a:xfrm>
        </p:spPr>
        <p:txBody>
          <a:bodyPr tIns="64008"/>
          <a:lstStyle>
            <a:lvl1pPr>
              <a:defRPr sz="2000">
                <a:solidFill>
                  <a:schemeClr val="accent1"/>
                </a:solidFill>
                <a:latin typeface="+mn-lt"/>
              </a:defRPr>
            </a:lvl1pPr>
          </a:lstStyle>
          <a:p>
            <a:pPr lvl="0"/>
            <a:r>
              <a:rPr lang="en-US"/>
              <a:t>Subtitle</a:t>
            </a:r>
          </a:p>
        </p:txBody>
      </p:sp>
      <p:sp>
        <p:nvSpPr>
          <p:cNvPr id="2" name="Text Placeholder 22">
            <a:extLst>
              <a:ext uri="{FF2B5EF4-FFF2-40B4-BE49-F238E27FC236}">
                <a16:creationId xmlns:a16="http://schemas.microsoft.com/office/drawing/2014/main" id="{D1135449-77A4-EF07-677A-EE4445130C4A}"/>
              </a:ext>
            </a:extLst>
          </p:cNvPr>
          <p:cNvSpPr>
            <a:spLocks noGrp="1"/>
          </p:cNvSpPr>
          <p:nvPr>
            <p:ph type="body" sz="quarter" idx="22"/>
          </p:nvPr>
        </p:nvSpPr>
        <p:spPr>
          <a:xfrm>
            <a:off x="137922" y="4739367"/>
            <a:ext cx="2286000"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2">
            <a:extLst>
              <a:ext uri="{FF2B5EF4-FFF2-40B4-BE49-F238E27FC236}">
                <a16:creationId xmlns:a16="http://schemas.microsoft.com/office/drawing/2014/main" id="{CD6D3707-C205-459A-2CCD-207E11A78777}"/>
              </a:ext>
            </a:extLst>
          </p:cNvPr>
          <p:cNvSpPr>
            <a:spLocks noGrp="1"/>
          </p:cNvSpPr>
          <p:nvPr>
            <p:ph type="body" sz="quarter" idx="23"/>
          </p:nvPr>
        </p:nvSpPr>
        <p:spPr>
          <a:xfrm>
            <a:off x="2545461" y="4739367"/>
            <a:ext cx="228600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2">
            <a:extLst>
              <a:ext uri="{FF2B5EF4-FFF2-40B4-BE49-F238E27FC236}">
                <a16:creationId xmlns:a16="http://schemas.microsoft.com/office/drawing/2014/main" id="{05B1BD93-F77B-AAF8-B033-F2D478A4478D}"/>
              </a:ext>
            </a:extLst>
          </p:cNvPr>
          <p:cNvSpPr>
            <a:spLocks noGrp="1"/>
          </p:cNvSpPr>
          <p:nvPr>
            <p:ph type="body" sz="quarter" idx="24"/>
          </p:nvPr>
        </p:nvSpPr>
        <p:spPr>
          <a:xfrm>
            <a:off x="4953000" y="4739367"/>
            <a:ext cx="228600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2">
            <a:extLst>
              <a:ext uri="{FF2B5EF4-FFF2-40B4-BE49-F238E27FC236}">
                <a16:creationId xmlns:a16="http://schemas.microsoft.com/office/drawing/2014/main" id="{F9694346-C3E6-7BBF-B9D0-D4D357DDEBA6}"/>
              </a:ext>
            </a:extLst>
          </p:cNvPr>
          <p:cNvSpPr>
            <a:spLocks noGrp="1"/>
          </p:cNvSpPr>
          <p:nvPr>
            <p:ph type="body" sz="quarter" idx="25"/>
          </p:nvPr>
        </p:nvSpPr>
        <p:spPr>
          <a:xfrm>
            <a:off x="7360539" y="4739367"/>
            <a:ext cx="228600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2">
            <a:extLst>
              <a:ext uri="{FF2B5EF4-FFF2-40B4-BE49-F238E27FC236}">
                <a16:creationId xmlns:a16="http://schemas.microsoft.com/office/drawing/2014/main" id="{73BD7535-E0F7-D639-D23D-D51A25569467}"/>
              </a:ext>
            </a:extLst>
          </p:cNvPr>
          <p:cNvSpPr>
            <a:spLocks noGrp="1"/>
          </p:cNvSpPr>
          <p:nvPr>
            <p:ph type="body" sz="quarter" idx="26"/>
          </p:nvPr>
        </p:nvSpPr>
        <p:spPr>
          <a:xfrm>
            <a:off x="9768078" y="4739367"/>
            <a:ext cx="228600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02775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1_Four filmstrip photo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6EA3643-FCA7-DB9B-46FF-5F05F3AC0BA0}"/>
              </a:ext>
              <a:ext uri="{C183D7F6-B498-43B3-948B-1728B52AA6E4}">
                <adec:decorative xmlns:adec="http://schemas.microsoft.com/office/drawing/2017/decorative" val="1"/>
              </a:ext>
            </a:extLst>
          </p:cNvPr>
          <p:cNvGrpSpPr/>
          <p:nvPr userDrawn="1"/>
        </p:nvGrpSpPr>
        <p:grpSpPr>
          <a:xfrm>
            <a:off x="-1" y="-20835"/>
            <a:ext cx="12192001" cy="6878835"/>
            <a:chOff x="-1" y="-20835"/>
            <a:chExt cx="12192001" cy="6878835"/>
          </a:xfrm>
        </p:grpSpPr>
        <p:sp>
          <p:nvSpPr>
            <p:cNvPr id="5" name="Rectangle 4">
              <a:extLst>
                <a:ext uri="{FF2B5EF4-FFF2-40B4-BE49-F238E27FC236}">
                  <a16:creationId xmlns:a16="http://schemas.microsoft.com/office/drawing/2014/main" id="{2DEBFA66-7171-B8E5-E5FF-DB65840169A8}"/>
                </a:ext>
                <a:ext uri="{C183D7F6-B498-43B3-948B-1728B52AA6E4}">
                  <adec:decorative xmlns:adec="http://schemas.microsoft.com/office/drawing/2017/decorative" val="1"/>
                </a:ext>
              </a:extLst>
            </p:cNvPr>
            <p:cNvSpPr/>
            <p:nvPr/>
          </p:nvSpPr>
          <p:spPr bwMode="auto">
            <a:xfrm>
              <a:off x="0" y="-20835"/>
              <a:ext cx="12192000" cy="19512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FC7AF88B-F257-6E3C-A01E-61EF8B76A67E}"/>
                </a:ext>
                <a:ext uri="{C183D7F6-B498-43B3-948B-1728B52AA6E4}">
                  <adec:decorative xmlns:adec="http://schemas.microsoft.com/office/drawing/2017/decorative" val="1"/>
                </a:ext>
              </a:extLst>
            </p:cNvPr>
            <p:cNvSpPr/>
            <p:nvPr/>
          </p:nvSpPr>
          <p:spPr bwMode="auto">
            <a:xfrm>
              <a:off x="-1" y="1600200"/>
              <a:ext cx="12188952" cy="5257800"/>
            </a:xfrm>
            <a:prstGeom prst="rect">
              <a:avLst/>
            </a:prstGeom>
            <a:solidFill>
              <a:schemeClr val="bg1"/>
            </a:solidFill>
            <a:ln w="12700" cap="flat" cmpd="sng" algn="ctr">
              <a:noFill/>
              <a:prstDash val="solid"/>
              <a:headEnd type="none" w="med" len="med"/>
              <a:tailEnd type="none" w="med" len="med"/>
            </a:ln>
            <a:effectLst>
              <a:outerShdw blurRad="127000" dist="127000" dir="18900000" algn="bl" rotWithShape="0">
                <a:prstClr val="black">
                  <a:alpha val="10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CA" sz="2000" kern="0">
                <a:solidFill>
                  <a:srgbClr val="FFFFFF"/>
                </a:solidFill>
                <a:latin typeface="Segoe UI"/>
                <a:cs typeface="Segoe UI" pitchFamily="34" charset="0"/>
              </a:endParaRPr>
            </a:p>
          </p:txBody>
        </p:sp>
      </p:gr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chemeClr val="bg1"/>
                </a:solidFill>
              </a:defRPr>
            </a:lvl1pPr>
          </a:lstStyle>
          <a:p>
            <a:r>
              <a:rPr lang="en-US"/>
              <a:t>Four filmstrip</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endParaRPr lang="en-US"/>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6B259FD7-F96A-6B75-EBE5-A4E0BC432AEC}"/>
              </a:ext>
            </a:extLst>
          </p:cNvPr>
          <p:cNvSpPr>
            <a:spLocks noGrp="1"/>
          </p:cNvSpPr>
          <p:nvPr>
            <p:ph type="pic" sz="quarter" idx="21" hasCustomPrompt="1"/>
          </p:nvPr>
        </p:nvSpPr>
        <p:spPr bwMode="ltGray">
          <a:xfrm>
            <a:off x="137922" y="1999342"/>
            <a:ext cx="2880360" cy="2286000"/>
          </a:xfrm>
          <a:prstGeom prst="roundRect">
            <a:avLst>
              <a:gd name="adj" fmla="val 5556"/>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75E272B8-1C26-0158-D214-FABD29CBF78F}"/>
              </a:ext>
            </a:extLst>
          </p:cNvPr>
          <p:cNvSpPr>
            <a:spLocks noGrp="1"/>
          </p:cNvSpPr>
          <p:nvPr>
            <p:ph type="pic" sz="quarter" idx="14" hasCustomPrompt="1"/>
          </p:nvPr>
        </p:nvSpPr>
        <p:spPr bwMode="ltGray">
          <a:xfrm>
            <a:off x="3149854" y="1999342"/>
            <a:ext cx="2880360" cy="2286000"/>
          </a:xfrm>
          <a:prstGeom prst="roundRect">
            <a:avLst>
              <a:gd name="adj" fmla="val 5556"/>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C9B00E7D-937F-F91D-FC17-1BEC90E6C9B5}"/>
              </a:ext>
            </a:extLst>
          </p:cNvPr>
          <p:cNvSpPr>
            <a:spLocks noGrp="1"/>
          </p:cNvSpPr>
          <p:nvPr>
            <p:ph type="pic" sz="quarter" idx="15" hasCustomPrompt="1"/>
          </p:nvPr>
        </p:nvSpPr>
        <p:spPr bwMode="ltGray">
          <a:xfrm>
            <a:off x="6161786" y="1999342"/>
            <a:ext cx="2880360" cy="2286000"/>
          </a:xfrm>
          <a:prstGeom prst="roundRect">
            <a:avLst>
              <a:gd name="adj" fmla="val 5556"/>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EB774229-B501-B931-4953-5FC8565F14FD}"/>
              </a:ext>
            </a:extLst>
          </p:cNvPr>
          <p:cNvSpPr>
            <a:spLocks noGrp="1"/>
          </p:cNvSpPr>
          <p:nvPr>
            <p:ph type="pic" sz="quarter" idx="19" hasCustomPrompt="1"/>
          </p:nvPr>
        </p:nvSpPr>
        <p:spPr bwMode="ltGray">
          <a:xfrm>
            <a:off x="9173718" y="1999342"/>
            <a:ext cx="2880360" cy="2286000"/>
          </a:xfrm>
          <a:prstGeom prst="roundRect">
            <a:avLst>
              <a:gd name="adj" fmla="val 5556"/>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3" name="Text Placeholder 22">
            <a:extLst>
              <a:ext uri="{FF2B5EF4-FFF2-40B4-BE49-F238E27FC236}">
                <a16:creationId xmlns:a16="http://schemas.microsoft.com/office/drawing/2014/main" id="{99C2F402-ACE7-705B-5ABC-29EDF18D4FCF}"/>
              </a:ext>
            </a:extLst>
          </p:cNvPr>
          <p:cNvSpPr>
            <a:spLocks noGrp="1"/>
          </p:cNvSpPr>
          <p:nvPr>
            <p:ph type="body" sz="quarter" idx="22"/>
          </p:nvPr>
        </p:nvSpPr>
        <p:spPr>
          <a:xfrm>
            <a:off x="137922"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2">
            <a:extLst>
              <a:ext uri="{FF2B5EF4-FFF2-40B4-BE49-F238E27FC236}">
                <a16:creationId xmlns:a16="http://schemas.microsoft.com/office/drawing/2014/main" id="{0F3E94E6-C6E1-7740-9016-24B5ED7E54B2}"/>
              </a:ext>
            </a:extLst>
          </p:cNvPr>
          <p:cNvSpPr>
            <a:spLocks noGrp="1"/>
          </p:cNvSpPr>
          <p:nvPr>
            <p:ph type="body" sz="quarter" idx="23"/>
          </p:nvPr>
        </p:nvSpPr>
        <p:spPr>
          <a:xfrm>
            <a:off x="3149854"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22">
            <a:extLst>
              <a:ext uri="{FF2B5EF4-FFF2-40B4-BE49-F238E27FC236}">
                <a16:creationId xmlns:a16="http://schemas.microsoft.com/office/drawing/2014/main" id="{D9879926-4187-2C3B-0074-A8C669525D76}"/>
              </a:ext>
            </a:extLst>
          </p:cNvPr>
          <p:cNvSpPr>
            <a:spLocks noGrp="1"/>
          </p:cNvSpPr>
          <p:nvPr>
            <p:ph type="body" sz="quarter" idx="24"/>
          </p:nvPr>
        </p:nvSpPr>
        <p:spPr>
          <a:xfrm>
            <a:off x="6161786"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2">
            <a:extLst>
              <a:ext uri="{FF2B5EF4-FFF2-40B4-BE49-F238E27FC236}">
                <a16:creationId xmlns:a16="http://schemas.microsoft.com/office/drawing/2014/main" id="{323E4947-615D-5534-B61B-78606F17CAF6}"/>
              </a:ext>
            </a:extLst>
          </p:cNvPr>
          <p:cNvSpPr>
            <a:spLocks noGrp="1"/>
          </p:cNvSpPr>
          <p:nvPr>
            <p:ph type="body" sz="quarter" idx="25"/>
          </p:nvPr>
        </p:nvSpPr>
        <p:spPr>
          <a:xfrm>
            <a:off x="9173718" y="4525055"/>
            <a:ext cx="2880360" cy="1212640"/>
          </a:xfrm>
        </p:spPr>
        <p:txBody>
          <a:bodyPr lIns="137160"/>
          <a:lstStyle>
            <a:lvl1pPr>
              <a:defRPr sz="1400">
                <a:solidFill>
                  <a:schemeClr val="accent1"/>
                </a:solidFill>
              </a:defRPr>
            </a:lvl1pPr>
            <a:lvl2pPr>
              <a:spcBef>
                <a:spcPts val="600"/>
              </a:spcBef>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147965"/>
      </p:ext>
    </p:extLst>
  </p:cSld>
  <p:clrMapOvr>
    <a:masterClrMapping/>
  </p:clrMapOvr>
  <p:transition>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_Five filmstrip photo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21C907D-F442-728A-76EE-88E05FD43C7D}"/>
              </a:ext>
              <a:ext uri="{C183D7F6-B498-43B3-948B-1728B52AA6E4}">
                <adec:decorative xmlns:adec="http://schemas.microsoft.com/office/drawing/2017/decorative" val="1"/>
              </a:ext>
            </a:extLst>
          </p:cNvPr>
          <p:cNvGrpSpPr/>
          <p:nvPr userDrawn="1"/>
        </p:nvGrpSpPr>
        <p:grpSpPr>
          <a:xfrm>
            <a:off x="-1" y="-20835"/>
            <a:ext cx="12192001" cy="6878835"/>
            <a:chOff x="-1" y="-20835"/>
            <a:chExt cx="12192001" cy="6878835"/>
          </a:xfrm>
        </p:grpSpPr>
        <p:sp>
          <p:nvSpPr>
            <p:cNvPr id="10" name="Rectangle 9">
              <a:extLst>
                <a:ext uri="{FF2B5EF4-FFF2-40B4-BE49-F238E27FC236}">
                  <a16:creationId xmlns:a16="http://schemas.microsoft.com/office/drawing/2014/main" id="{61198314-5771-E788-D1DA-101D81784855}"/>
                </a:ext>
                <a:ext uri="{C183D7F6-B498-43B3-948B-1728B52AA6E4}">
                  <adec:decorative xmlns:adec="http://schemas.microsoft.com/office/drawing/2017/decorative" val="1"/>
                </a:ext>
              </a:extLst>
            </p:cNvPr>
            <p:cNvSpPr/>
            <p:nvPr/>
          </p:nvSpPr>
          <p:spPr bwMode="auto">
            <a:xfrm>
              <a:off x="0" y="-20835"/>
              <a:ext cx="12192000" cy="195123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3E11969E-9543-A71C-C452-F226D496AD5B}"/>
                </a:ext>
                <a:ext uri="{C183D7F6-B498-43B3-948B-1728B52AA6E4}">
                  <adec:decorative xmlns:adec="http://schemas.microsoft.com/office/drawing/2017/decorative" val="1"/>
                </a:ext>
              </a:extLst>
            </p:cNvPr>
            <p:cNvSpPr/>
            <p:nvPr/>
          </p:nvSpPr>
          <p:spPr bwMode="auto">
            <a:xfrm>
              <a:off x="-1" y="1600200"/>
              <a:ext cx="12188952" cy="5257800"/>
            </a:xfrm>
            <a:prstGeom prst="rect">
              <a:avLst/>
            </a:prstGeom>
            <a:solidFill>
              <a:schemeClr val="bg1"/>
            </a:solidFill>
            <a:ln w="12700" cap="flat" cmpd="sng" algn="ctr">
              <a:noFill/>
              <a:prstDash val="solid"/>
              <a:headEnd type="none" w="med" len="med"/>
              <a:tailEnd type="none" w="med" len="med"/>
            </a:ln>
            <a:effectLst>
              <a:outerShdw blurRad="127000" dist="127000" dir="18900000" algn="bl" rotWithShape="0">
                <a:prstClr val="black">
                  <a:alpha val="10000"/>
                </a:prstClr>
              </a:outerShdw>
            </a:effectLst>
            <a:scene3d>
              <a:camera prst="perspectiveRight" fov="2700000">
                <a:rot lat="0" lon="21594000" rev="0"/>
              </a:camera>
              <a:lightRig rig="flat" dir="t"/>
            </a:scene3d>
            <a:sp3d>
              <a:bevelT w="0" h="38100"/>
              <a:bevelB w="0" h="0"/>
              <a:contourClr>
                <a:srgbClr val="000000"/>
              </a:contourClr>
            </a:sp3d>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CA" sz="2000" kern="0">
                <a:solidFill>
                  <a:srgbClr val="FFFFFF"/>
                </a:solidFill>
                <a:latin typeface="Segoe UI"/>
                <a:cs typeface="Segoe UI" pitchFamily="34" charset="0"/>
              </a:endParaRPr>
            </a:p>
          </p:txBody>
        </p:sp>
      </p:gr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137922" y="2286000"/>
            <a:ext cx="2286000" cy="2286000"/>
          </a:xfrm>
          <a:prstGeom prst="roundRect">
            <a:avLst>
              <a:gd name="adj" fmla="val 5556"/>
            </a:avLst>
          </a:prstGeo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545461" y="2286000"/>
            <a:ext cx="2286000" cy="2286000"/>
          </a:xfrm>
          <a:prstGeom prst="roundRect">
            <a:avLst>
              <a:gd name="adj" fmla="val 5556"/>
            </a:avLst>
          </a:prstGeo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53000" y="2286000"/>
            <a:ext cx="2286000" cy="2286000"/>
          </a:xfrm>
          <a:prstGeom prst="roundRect">
            <a:avLst>
              <a:gd name="adj" fmla="val 5556"/>
            </a:avLst>
          </a:prstGeo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60539" y="2286000"/>
            <a:ext cx="2286000" cy="2286000"/>
          </a:xfrm>
          <a:prstGeom prst="roundRect">
            <a:avLst>
              <a:gd name="adj" fmla="val 5556"/>
            </a:avLst>
          </a:prstGeo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768078" y="2286000"/>
            <a:ext cx="2286000" cy="2286000"/>
          </a:xfrm>
          <a:prstGeom prst="roundRect">
            <a:avLst>
              <a:gd name="adj" fmla="val 5556"/>
            </a:avLst>
          </a:prstGeo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4" name="Title 1">
            <a:extLst>
              <a:ext uri="{FF2B5EF4-FFF2-40B4-BE49-F238E27FC236}">
                <a16:creationId xmlns:a16="http://schemas.microsoft.com/office/drawing/2014/main" id="{37E62EA4-78CD-C201-4A6E-41264C9CADD9}"/>
              </a:ext>
            </a:extLst>
          </p:cNvPr>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chemeClr val="bg1"/>
                </a:solidFill>
              </a:defRPr>
            </a:lvl1pPr>
          </a:lstStyle>
          <a:p>
            <a:r>
              <a:rPr lang="en-US"/>
              <a:t>Five filmstrip</a:t>
            </a:r>
          </a:p>
        </p:txBody>
      </p:sp>
      <p:sp>
        <p:nvSpPr>
          <p:cNvPr id="5" name="Text Placeholder 2">
            <a:extLst>
              <a:ext uri="{FF2B5EF4-FFF2-40B4-BE49-F238E27FC236}">
                <a16:creationId xmlns:a16="http://schemas.microsoft.com/office/drawing/2014/main" id="{3F9B2347-2EE1-660D-CD4B-A6B5876FC17F}"/>
              </a:ext>
            </a:extLst>
          </p:cNvPr>
          <p:cNvSpPr>
            <a:spLocks noGrp="1"/>
          </p:cNvSpPr>
          <p:nvPr>
            <p:ph type="body" sz="quarter" idx="11" hasCustomPrompt="1"/>
          </p:nvPr>
        </p:nvSpPr>
        <p:spPr>
          <a:xfrm>
            <a:off x="574675" y="941388"/>
            <a:ext cx="11018520" cy="372410"/>
          </a:xfrm>
        </p:spPr>
        <p:txBody>
          <a:bodyPr tIns="64008"/>
          <a:lstStyle>
            <a:lvl1pPr>
              <a:defRPr sz="2000">
                <a:solidFill>
                  <a:schemeClr val="bg1"/>
                </a:solidFill>
                <a:latin typeface="+mn-lt"/>
              </a:defRPr>
            </a:lvl1pPr>
          </a:lstStyle>
          <a:p>
            <a:pPr lvl="0"/>
            <a:r>
              <a:rPr lang="en-US"/>
              <a:t>Subtitle</a:t>
            </a:r>
          </a:p>
        </p:txBody>
      </p:sp>
      <p:sp>
        <p:nvSpPr>
          <p:cNvPr id="2" name="Text Placeholder 22">
            <a:extLst>
              <a:ext uri="{FF2B5EF4-FFF2-40B4-BE49-F238E27FC236}">
                <a16:creationId xmlns:a16="http://schemas.microsoft.com/office/drawing/2014/main" id="{D1135449-77A4-EF07-677A-EE4445130C4A}"/>
              </a:ext>
            </a:extLst>
          </p:cNvPr>
          <p:cNvSpPr>
            <a:spLocks noGrp="1"/>
          </p:cNvSpPr>
          <p:nvPr>
            <p:ph type="body" sz="quarter" idx="22"/>
          </p:nvPr>
        </p:nvSpPr>
        <p:spPr>
          <a:xfrm>
            <a:off x="137922" y="4739367"/>
            <a:ext cx="2286000" cy="1181862"/>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2">
            <a:extLst>
              <a:ext uri="{FF2B5EF4-FFF2-40B4-BE49-F238E27FC236}">
                <a16:creationId xmlns:a16="http://schemas.microsoft.com/office/drawing/2014/main" id="{CD6D3707-C205-459A-2CCD-207E11A78777}"/>
              </a:ext>
            </a:extLst>
          </p:cNvPr>
          <p:cNvSpPr>
            <a:spLocks noGrp="1"/>
          </p:cNvSpPr>
          <p:nvPr>
            <p:ph type="body" sz="quarter" idx="23"/>
          </p:nvPr>
        </p:nvSpPr>
        <p:spPr>
          <a:xfrm>
            <a:off x="2545461" y="4739367"/>
            <a:ext cx="2286000" cy="1397306"/>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2">
            <a:extLst>
              <a:ext uri="{FF2B5EF4-FFF2-40B4-BE49-F238E27FC236}">
                <a16:creationId xmlns:a16="http://schemas.microsoft.com/office/drawing/2014/main" id="{05B1BD93-F77B-AAF8-B033-F2D478A4478D}"/>
              </a:ext>
            </a:extLst>
          </p:cNvPr>
          <p:cNvSpPr>
            <a:spLocks noGrp="1"/>
          </p:cNvSpPr>
          <p:nvPr>
            <p:ph type="body" sz="quarter" idx="24"/>
          </p:nvPr>
        </p:nvSpPr>
        <p:spPr>
          <a:xfrm>
            <a:off x="4953000" y="4739367"/>
            <a:ext cx="2286000" cy="1397306"/>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2">
            <a:extLst>
              <a:ext uri="{FF2B5EF4-FFF2-40B4-BE49-F238E27FC236}">
                <a16:creationId xmlns:a16="http://schemas.microsoft.com/office/drawing/2014/main" id="{F9694346-C3E6-7BBF-B9D0-D4D357DDEBA6}"/>
              </a:ext>
            </a:extLst>
          </p:cNvPr>
          <p:cNvSpPr>
            <a:spLocks noGrp="1"/>
          </p:cNvSpPr>
          <p:nvPr>
            <p:ph type="body" sz="quarter" idx="25"/>
          </p:nvPr>
        </p:nvSpPr>
        <p:spPr>
          <a:xfrm>
            <a:off x="7360539" y="4739367"/>
            <a:ext cx="2286000" cy="1397306"/>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2">
            <a:extLst>
              <a:ext uri="{FF2B5EF4-FFF2-40B4-BE49-F238E27FC236}">
                <a16:creationId xmlns:a16="http://schemas.microsoft.com/office/drawing/2014/main" id="{73BD7535-E0F7-D639-D23D-D51A25569467}"/>
              </a:ext>
            </a:extLst>
          </p:cNvPr>
          <p:cNvSpPr>
            <a:spLocks noGrp="1"/>
          </p:cNvSpPr>
          <p:nvPr>
            <p:ph type="body" sz="quarter" idx="26"/>
          </p:nvPr>
        </p:nvSpPr>
        <p:spPr>
          <a:xfrm>
            <a:off x="9768078" y="4739367"/>
            <a:ext cx="2286000" cy="1397306"/>
          </a:xfrm>
        </p:spPr>
        <p:txBody>
          <a:bodyPr lIns="137160"/>
          <a:lstStyle>
            <a:lvl1pPr>
              <a:defRPr sz="1400">
                <a:solidFill>
                  <a:schemeClr val="accent1"/>
                </a:solidFill>
              </a:defRPr>
            </a:lvl1pPr>
            <a:lvl2pPr>
              <a:spcBef>
                <a:spcPts val="600"/>
              </a:spcBef>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53618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Apendix Blue Bkg">
    <p:bg>
      <p:bgPr>
        <a:solidFill>
          <a:schemeClr val="accent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2979778"/>
            <a:ext cx="5367338" cy="553998"/>
          </a:xfrm>
        </p:spPr>
        <p:txBody>
          <a:bodyPr anchor="b"/>
          <a:lstStyle>
            <a:lvl1pPr marL="0" indent="0">
              <a:buNone/>
              <a:defRPr sz="3600">
                <a:solidFill>
                  <a:schemeClr val="tx1"/>
                </a:solidFill>
                <a:latin typeface="+mj-lt"/>
              </a:defRPr>
            </a:lvl1pPr>
          </a:lstStyle>
          <a:p>
            <a:pPr lvl="0"/>
            <a:r>
              <a:rPr lang="en-US"/>
              <a:t>Appendix</a:t>
            </a:r>
          </a:p>
        </p:txBody>
      </p:sp>
    </p:spTree>
    <p:extLst>
      <p:ext uri="{BB962C8B-B14F-4D97-AF65-F5344CB8AC3E}">
        <p14:creationId xmlns:p14="http://schemas.microsoft.com/office/powerpoint/2010/main" val="33625753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Three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6F5293-36AF-5F0B-12E4-9017CBA54093}"/>
              </a:ext>
              <a:ext uri="{C183D7F6-B498-43B3-948B-1728B52AA6E4}">
                <adec:decorative xmlns:adec="http://schemas.microsoft.com/office/drawing/2017/decorative" val="1"/>
              </a:ext>
            </a:extLst>
          </p:cNvPr>
          <p:cNvSpPr/>
          <p:nvPr userDrawn="1"/>
        </p:nvSpPr>
        <p:spPr bwMode="auto">
          <a:xfrm>
            <a:off x="1" y="1596570"/>
            <a:ext cx="12192000" cy="526143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cxnSp>
        <p:nvCxnSpPr>
          <p:cNvPr id="6" name="Straight Connector 5">
            <a:extLst>
              <a:ext uri="{FF2B5EF4-FFF2-40B4-BE49-F238E27FC236}">
                <a16:creationId xmlns:a16="http://schemas.microsoft.com/office/drawing/2014/main" id="{10C4D90D-7696-39A3-FEF6-4269B7F8F4B9}"/>
              </a:ext>
              <a:ext uri="{C183D7F6-B498-43B3-948B-1728B52AA6E4}">
                <adec:decorative xmlns:adec="http://schemas.microsoft.com/office/drawing/2017/decorative" val="1"/>
              </a:ext>
            </a:extLst>
          </p:cNvPr>
          <p:cNvCxnSpPr>
            <a:cxnSpLocks/>
          </p:cNvCxnSpPr>
          <p:nvPr userDrawn="1"/>
        </p:nvCxnSpPr>
        <p:spPr>
          <a:xfrm>
            <a:off x="8035289" y="1866444"/>
            <a:ext cx="0" cy="4135213"/>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itle 9">
            <a:extLst>
              <a:ext uri="{FF2B5EF4-FFF2-40B4-BE49-F238E27FC236}">
                <a16:creationId xmlns:a16="http://schemas.microsoft.com/office/drawing/2014/main" id="{61806183-ABE4-8A98-D30B-54507BDBFDF1}"/>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BAC4AE15-C83F-9EF7-BF15-DF2D37E444A3}"/>
              </a:ext>
            </a:extLst>
          </p:cNvPr>
          <p:cNvSpPr>
            <a:spLocks noGrp="1"/>
          </p:cNvSpPr>
          <p:nvPr>
            <p:ph type="body" sz="quarter" idx="20"/>
          </p:nvPr>
        </p:nvSpPr>
        <p:spPr>
          <a:xfrm>
            <a:off x="585788" y="1866444"/>
            <a:ext cx="3271837" cy="1486561"/>
          </a:xfrm>
        </p:spPr>
        <p:txBody>
          <a:bodyPr/>
          <a:lstStyle>
            <a:lvl1pPr>
              <a:defRPr sz="1800">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097B7C73-DDD2-8B4D-A297-55AC9A021089}"/>
              </a:ext>
            </a:extLst>
          </p:cNvPr>
          <p:cNvSpPr>
            <a:spLocks noGrp="1"/>
          </p:cNvSpPr>
          <p:nvPr>
            <p:ph type="body" sz="quarter" idx="21"/>
          </p:nvPr>
        </p:nvSpPr>
        <p:spPr>
          <a:xfrm>
            <a:off x="4455796" y="1866444"/>
            <a:ext cx="3271837" cy="1486561"/>
          </a:xfrm>
        </p:spPr>
        <p:txBody>
          <a:bodyPr/>
          <a:lstStyle>
            <a:lvl1pPr>
              <a:defRPr sz="1800">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6DEACFD6-93B3-D5DF-EED3-127562EFC944}"/>
              </a:ext>
            </a:extLst>
          </p:cNvPr>
          <p:cNvSpPr>
            <a:spLocks noGrp="1"/>
          </p:cNvSpPr>
          <p:nvPr>
            <p:ph type="body" sz="quarter" idx="22"/>
          </p:nvPr>
        </p:nvSpPr>
        <p:spPr>
          <a:xfrm>
            <a:off x="8334374" y="1866444"/>
            <a:ext cx="3271837" cy="1486561"/>
          </a:xfrm>
        </p:spPr>
        <p:txBody>
          <a:bodyPr/>
          <a:lstStyle>
            <a:lvl1pPr>
              <a:defRPr sz="1800">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B1187E82-6571-917E-AE16-76B090FD20F3}"/>
              </a:ext>
              <a:ext uri="{C183D7F6-B498-43B3-948B-1728B52AA6E4}">
                <adec:decorative xmlns:adec="http://schemas.microsoft.com/office/drawing/2017/decorative" val="1"/>
              </a:ext>
            </a:extLst>
          </p:cNvPr>
          <p:cNvCxnSpPr>
            <a:cxnSpLocks/>
          </p:cNvCxnSpPr>
          <p:nvPr userDrawn="1"/>
        </p:nvCxnSpPr>
        <p:spPr>
          <a:xfrm>
            <a:off x="4167231" y="1866444"/>
            <a:ext cx="0" cy="4135213"/>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84891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Five Column Bullet with Subtitles">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D77AA7B-1A5D-B85E-5EC8-F286BCEFE1D5}"/>
              </a:ext>
              <a:ext uri="{C183D7F6-B498-43B3-948B-1728B52AA6E4}">
                <adec:decorative xmlns:adec="http://schemas.microsoft.com/office/drawing/2017/decorative" val="1"/>
              </a:ext>
            </a:extLst>
          </p:cNvPr>
          <p:cNvCxnSpPr/>
          <p:nvPr userDrawn="1"/>
        </p:nvCxnSpPr>
        <p:spPr>
          <a:xfrm>
            <a:off x="2699583" y="1866444"/>
            <a:ext cx="0" cy="4512582"/>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72A58CE-F354-0D74-85D0-6CAA6F29AD0F}"/>
              </a:ext>
              <a:ext uri="{C183D7F6-B498-43B3-948B-1728B52AA6E4}">
                <adec:decorative xmlns:adec="http://schemas.microsoft.com/office/drawing/2017/decorative" val="1"/>
              </a:ext>
            </a:extLst>
          </p:cNvPr>
          <p:cNvCxnSpPr/>
          <p:nvPr userDrawn="1"/>
        </p:nvCxnSpPr>
        <p:spPr>
          <a:xfrm>
            <a:off x="4964391" y="1866444"/>
            <a:ext cx="0" cy="4512582"/>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9A284B0-7AFC-006C-4742-3DC411D66EDD}"/>
              </a:ext>
              <a:ext uri="{C183D7F6-B498-43B3-948B-1728B52AA6E4}">
                <adec:decorative xmlns:adec="http://schemas.microsoft.com/office/drawing/2017/decorative" val="1"/>
              </a:ext>
            </a:extLst>
          </p:cNvPr>
          <p:cNvCxnSpPr/>
          <p:nvPr userDrawn="1"/>
        </p:nvCxnSpPr>
        <p:spPr>
          <a:xfrm>
            <a:off x="7229197" y="1866444"/>
            <a:ext cx="0" cy="4512582"/>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9DEB0D2-5477-A010-5463-5B95781E9C50}"/>
              </a:ext>
              <a:ext uri="{C183D7F6-B498-43B3-948B-1728B52AA6E4}">
                <adec:decorative xmlns:adec="http://schemas.microsoft.com/office/drawing/2017/decorative" val="1"/>
              </a:ext>
            </a:extLst>
          </p:cNvPr>
          <p:cNvCxnSpPr/>
          <p:nvPr userDrawn="1"/>
        </p:nvCxnSpPr>
        <p:spPr>
          <a:xfrm>
            <a:off x="9494004" y="1866444"/>
            <a:ext cx="0" cy="4512582"/>
          </a:xfrm>
          <a:prstGeom prst="line">
            <a:avLst/>
          </a:prstGeom>
          <a:ln w="12700">
            <a:solidFill>
              <a:schemeClr val="accent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 name="Title 14">
            <a:extLst>
              <a:ext uri="{FF2B5EF4-FFF2-40B4-BE49-F238E27FC236}">
                <a16:creationId xmlns:a16="http://schemas.microsoft.com/office/drawing/2014/main" id="{D7F6EADF-B28C-670E-B839-1892E0AC99A6}"/>
              </a:ext>
            </a:extLst>
          </p:cNvPr>
          <p:cNvSpPr>
            <a:spLocks noGrp="1"/>
          </p:cNvSpPr>
          <p:nvPr>
            <p:ph type="title"/>
          </p:nvPr>
        </p:nvSpPr>
        <p:spPr/>
        <p:txBody>
          <a:bodyPr/>
          <a:lstStyle/>
          <a:p>
            <a:r>
              <a:rPr lang="en-US"/>
              <a:t>Click to edit Master title style</a:t>
            </a:r>
          </a:p>
        </p:txBody>
      </p:sp>
      <p:sp>
        <p:nvSpPr>
          <p:cNvPr id="7" name="Text Placeholder 6">
            <a:extLst>
              <a:ext uri="{FF2B5EF4-FFF2-40B4-BE49-F238E27FC236}">
                <a16:creationId xmlns:a16="http://schemas.microsoft.com/office/drawing/2014/main" id="{58275B60-AE0D-B4AD-043B-8C8ECA1C0FA0}"/>
              </a:ext>
            </a:extLst>
          </p:cNvPr>
          <p:cNvSpPr>
            <a:spLocks noGrp="1"/>
          </p:cNvSpPr>
          <p:nvPr>
            <p:ph type="body" sz="quarter" idx="24"/>
          </p:nvPr>
        </p:nvSpPr>
        <p:spPr>
          <a:xfrm>
            <a:off x="585788" y="1866444"/>
            <a:ext cx="1970087"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7BFAF3F0-03C0-112B-ADF9-965A626324AD}"/>
              </a:ext>
            </a:extLst>
          </p:cNvPr>
          <p:cNvSpPr>
            <a:spLocks noGrp="1"/>
          </p:cNvSpPr>
          <p:nvPr>
            <p:ph type="body" sz="quarter" idx="25"/>
          </p:nvPr>
        </p:nvSpPr>
        <p:spPr>
          <a:xfrm>
            <a:off x="2843292" y="1866444"/>
            <a:ext cx="1970087"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52F1DA0E-F6E3-7380-26A4-BB9D1C2AC7C7}"/>
              </a:ext>
            </a:extLst>
          </p:cNvPr>
          <p:cNvSpPr>
            <a:spLocks noGrp="1"/>
          </p:cNvSpPr>
          <p:nvPr>
            <p:ph type="body" sz="quarter" idx="26"/>
          </p:nvPr>
        </p:nvSpPr>
        <p:spPr>
          <a:xfrm>
            <a:off x="5108097" y="1866444"/>
            <a:ext cx="1970087"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36087CFF-C479-4240-E224-154B319AD8B5}"/>
              </a:ext>
            </a:extLst>
          </p:cNvPr>
          <p:cNvSpPr>
            <a:spLocks noGrp="1"/>
          </p:cNvSpPr>
          <p:nvPr>
            <p:ph type="body" sz="quarter" idx="27"/>
          </p:nvPr>
        </p:nvSpPr>
        <p:spPr>
          <a:xfrm>
            <a:off x="7380288" y="1866444"/>
            <a:ext cx="1970087"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6">
            <a:extLst>
              <a:ext uri="{FF2B5EF4-FFF2-40B4-BE49-F238E27FC236}">
                <a16:creationId xmlns:a16="http://schemas.microsoft.com/office/drawing/2014/main" id="{1699AAFA-147B-E9DA-3B33-784F6BFD917B}"/>
              </a:ext>
            </a:extLst>
          </p:cNvPr>
          <p:cNvSpPr>
            <a:spLocks noGrp="1"/>
          </p:cNvSpPr>
          <p:nvPr>
            <p:ph type="body" sz="quarter" idx="28"/>
          </p:nvPr>
        </p:nvSpPr>
        <p:spPr>
          <a:xfrm>
            <a:off x="9645094" y="1866444"/>
            <a:ext cx="1970087"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947884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Five column with icons">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7F6EADF-B28C-670E-B839-1892E0AC99A6}"/>
              </a:ext>
            </a:extLst>
          </p:cNvPr>
          <p:cNvSpPr>
            <a:spLocks noGrp="1"/>
          </p:cNvSpPr>
          <p:nvPr>
            <p:ph type="title"/>
          </p:nvPr>
        </p:nvSpPr>
        <p:spPr/>
        <p:txBody>
          <a:bodyPr/>
          <a:lstStyle>
            <a:lvl1pPr>
              <a:defRPr/>
            </a:lvl1pPr>
          </a:lstStyle>
          <a:p>
            <a:r>
              <a:rPr lang="en-US"/>
              <a:t>Click to edit Master title style</a:t>
            </a:r>
          </a:p>
        </p:txBody>
      </p:sp>
      <p:sp>
        <p:nvSpPr>
          <p:cNvPr id="7" name="Text Placeholder 6">
            <a:extLst>
              <a:ext uri="{FF2B5EF4-FFF2-40B4-BE49-F238E27FC236}">
                <a16:creationId xmlns:a16="http://schemas.microsoft.com/office/drawing/2014/main" id="{58275B60-AE0D-B4AD-043B-8C8ECA1C0FA0}"/>
              </a:ext>
            </a:extLst>
          </p:cNvPr>
          <p:cNvSpPr>
            <a:spLocks noGrp="1"/>
          </p:cNvSpPr>
          <p:nvPr>
            <p:ph type="body" sz="quarter" idx="24"/>
          </p:nvPr>
        </p:nvSpPr>
        <p:spPr>
          <a:xfrm>
            <a:off x="585788" y="2274523"/>
            <a:ext cx="1874520"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6">
            <a:extLst>
              <a:ext uri="{FF2B5EF4-FFF2-40B4-BE49-F238E27FC236}">
                <a16:creationId xmlns:a16="http://schemas.microsoft.com/office/drawing/2014/main" id="{7BFAF3F0-03C0-112B-ADF9-965A626324AD}"/>
              </a:ext>
            </a:extLst>
          </p:cNvPr>
          <p:cNvSpPr>
            <a:spLocks noGrp="1"/>
          </p:cNvSpPr>
          <p:nvPr>
            <p:ph type="body" sz="quarter" idx="25"/>
          </p:nvPr>
        </p:nvSpPr>
        <p:spPr>
          <a:xfrm>
            <a:off x="2869045" y="2274523"/>
            <a:ext cx="1874520"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52F1DA0E-F6E3-7380-26A4-BB9D1C2AC7C7}"/>
              </a:ext>
            </a:extLst>
          </p:cNvPr>
          <p:cNvSpPr>
            <a:spLocks noGrp="1"/>
          </p:cNvSpPr>
          <p:nvPr>
            <p:ph type="body" sz="quarter" idx="26"/>
          </p:nvPr>
        </p:nvSpPr>
        <p:spPr>
          <a:xfrm>
            <a:off x="5152302" y="2274523"/>
            <a:ext cx="1874520"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36087CFF-C479-4240-E224-154B319AD8B5}"/>
              </a:ext>
            </a:extLst>
          </p:cNvPr>
          <p:cNvSpPr>
            <a:spLocks noGrp="1"/>
          </p:cNvSpPr>
          <p:nvPr>
            <p:ph type="body" sz="quarter" idx="27"/>
          </p:nvPr>
        </p:nvSpPr>
        <p:spPr>
          <a:xfrm>
            <a:off x="7435559" y="2274523"/>
            <a:ext cx="1874520"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6">
            <a:extLst>
              <a:ext uri="{FF2B5EF4-FFF2-40B4-BE49-F238E27FC236}">
                <a16:creationId xmlns:a16="http://schemas.microsoft.com/office/drawing/2014/main" id="{1699AAFA-147B-E9DA-3B33-784F6BFD917B}"/>
              </a:ext>
            </a:extLst>
          </p:cNvPr>
          <p:cNvSpPr>
            <a:spLocks noGrp="1"/>
          </p:cNvSpPr>
          <p:nvPr>
            <p:ph type="body" sz="quarter" idx="28"/>
          </p:nvPr>
        </p:nvSpPr>
        <p:spPr>
          <a:xfrm>
            <a:off x="9718816" y="2274523"/>
            <a:ext cx="1874520" cy="1603516"/>
          </a:xfrm>
        </p:spPr>
        <p:txBody>
          <a:bodyPr/>
          <a:lstStyle>
            <a:lvl1pPr>
              <a:defRPr sz="1600">
                <a:solidFill>
                  <a:schemeClr val="accent1"/>
                </a:solidFill>
              </a:defRPr>
            </a:lvl1pPr>
            <a:lvl2pPr>
              <a:defRPr sz="14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5730065"/>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5175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Agenda or TOC Style 1">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ED6BE092-C8E9-ADE3-E6C5-D81940F6A17B}"/>
              </a:ext>
            </a:extLst>
          </p:cNvPr>
          <p:cNvSpPr>
            <a:spLocks noGrp="1"/>
          </p:cNvSpPr>
          <p:nvPr>
            <p:ph type="body" sz="quarter" idx="24" hasCustomPrompt="1"/>
          </p:nvPr>
        </p:nvSpPr>
        <p:spPr>
          <a:xfrm>
            <a:off x="3934842" y="885564"/>
            <a:ext cx="7266558" cy="4754880"/>
          </a:xfrm>
          <a:solidFill>
            <a:schemeClr val="bg1"/>
          </a:solidFill>
          <a:effectLst>
            <a:outerShdw dist="38100" dir="16200000" rotWithShape="0">
              <a:schemeClr val="accent1"/>
            </a:outerShdw>
          </a:effectLst>
        </p:spPr>
        <p:txBody>
          <a:bodyPr lIns="548640" tIns="365760" bIns="182880">
            <a:noAutofit/>
          </a:bodyPr>
          <a:lstStyle>
            <a:lvl1pPr marL="0" indent="0">
              <a:spcBef>
                <a:spcPts val="3000"/>
              </a:spcBef>
              <a:buNone/>
              <a:defRPr sz="1600" b="0">
                <a:latin typeface="+mj-lt"/>
              </a:defRPr>
            </a:lvl1pPr>
            <a:lvl2pPr marL="0" indent="0">
              <a:spcBef>
                <a:spcPts val="300"/>
              </a:spcBef>
              <a:buNone/>
              <a:defRPr sz="1400"/>
            </a:lvl2pPr>
            <a:lvl3pPr marL="200025" indent="-200025">
              <a:defRPr sz="1200"/>
            </a:lvl3pPr>
          </a:lstStyle>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01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02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03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04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05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06	Section title</a:t>
            </a:r>
          </a:p>
          <a:p>
            <a:pPr marL="0" marR="0" lvl="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1A1A1A"/>
                </a:solidFill>
                <a:effectLst/>
                <a:uLnTx/>
                <a:uFillTx/>
                <a:latin typeface="Segoe UI Semibold"/>
                <a:ea typeface="+mn-ea"/>
                <a:cs typeface="Segoe UI Semilight" panose="020B0402040204020203" pitchFamily="34" charset="0"/>
              </a:rPr>
              <a:t>07	Section title</a:t>
            </a:r>
            <a:endParaRPr lang="en-US"/>
          </a:p>
        </p:txBody>
      </p:sp>
      <p:sp>
        <p:nvSpPr>
          <p:cNvPr id="2" name="Title 2">
            <a:extLst>
              <a:ext uri="{FF2B5EF4-FFF2-40B4-BE49-F238E27FC236}">
                <a16:creationId xmlns:a16="http://schemas.microsoft.com/office/drawing/2014/main" id="{4174165B-640D-17E3-6896-8065013EF9B8}"/>
              </a:ext>
            </a:extLst>
          </p:cNvPr>
          <p:cNvSpPr>
            <a:spLocks noGrp="1"/>
          </p:cNvSpPr>
          <p:nvPr>
            <p:ph type="title"/>
          </p:nvPr>
        </p:nvSpPr>
        <p:spPr>
          <a:xfrm>
            <a:off x="585216" y="768335"/>
            <a:ext cx="2465943" cy="430887"/>
          </a:xfrm>
        </p:spPr>
        <p:txBody>
          <a:bodyPr/>
          <a:lstStyle/>
          <a:p>
            <a:r>
              <a:rPr lang="en-US"/>
              <a:t>Click to edit Master title style</a:t>
            </a:r>
          </a:p>
        </p:txBody>
      </p:sp>
    </p:spTree>
    <p:extLst>
      <p:ext uri="{BB962C8B-B14F-4D97-AF65-F5344CB8AC3E}">
        <p14:creationId xmlns:p14="http://schemas.microsoft.com/office/powerpoint/2010/main" val="29025053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Agenda or TOC Style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215314-8CEF-CDE3-DACC-FC51FE1CA663}"/>
              </a:ext>
            </a:extLst>
          </p:cNvPr>
          <p:cNvSpPr>
            <a:spLocks noGrp="1"/>
          </p:cNvSpPr>
          <p:nvPr>
            <p:ph type="title"/>
          </p:nvPr>
        </p:nvSpPr>
        <p:spPr>
          <a:xfrm>
            <a:off x="585216" y="768335"/>
            <a:ext cx="2465943" cy="430887"/>
          </a:xfrm>
        </p:spPr>
        <p:txBody>
          <a:bodyPr/>
          <a:lstStyle/>
          <a:p>
            <a:r>
              <a:rPr lang="en-US"/>
              <a:t>Click to edit Master title style</a:t>
            </a:r>
          </a:p>
        </p:txBody>
      </p:sp>
      <p:sp>
        <p:nvSpPr>
          <p:cNvPr id="6" name="Text Placeholder 10">
            <a:extLst>
              <a:ext uri="{FF2B5EF4-FFF2-40B4-BE49-F238E27FC236}">
                <a16:creationId xmlns:a16="http://schemas.microsoft.com/office/drawing/2014/main" id="{ED6BE092-C8E9-ADE3-E6C5-D81940F6A17B}"/>
              </a:ext>
            </a:extLst>
          </p:cNvPr>
          <p:cNvSpPr>
            <a:spLocks noGrp="1"/>
          </p:cNvSpPr>
          <p:nvPr>
            <p:ph type="body" sz="quarter" idx="24" hasCustomPrompt="1"/>
          </p:nvPr>
        </p:nvSpPr>
        <p:spPr>
          <a:xfrm>
            <a:off x="3934842" y="885564"/>
            <a:ext cx="3383280" cy="4754880"/>
          </a:xfrm>
          <a:solidFill>
            <a:schemeClr val="bg1"/>
          </a:solidFill>
          <a:effectLst>
            <a:outerShdw dist="38100" dir="16200000" rotWithShape="0">
              <a:schemeClr val="accent1"/>
            </a:outerShdw>
          </a:effectLst>
        </p:spPr>
        <p:txBody>
          <a:bodyPr lIns="182880" tIns="365760" bIns="182880">
            <a:noAutofit/>
          </a:bodyPr>
          <a:lstStyle>
            <a:lvl1pPr marL="0" indent="0">
              <a:spcBef>
                <a:spcPts val="3000"/>
              </a:spcBef>
              <a:buNone/>
              <a:defRPr sz="1600" b="0">
                <a:latin typeface="+mj-lt"/>
              </a:defRPr>
            </a:lvl1pPr>
            <a:lvl2pPr marL="0" indent="0">
              <a:spcBef>
                <a:spcPts val="300"/>
              </a:spcBef>
              <a:buNone/>
              <a:defRPr sz="1400"/>
            </a:lvl2pPr>
            <a:lvl3pPr marL="200025" indent="-200025">
              <a:defRPr sz="1200"/>
            </a:lvl3pPr>
          </a:lstStyle>
          <a:p>
            <a:pPr lvl="0"/>
            <a:r>
              <a:rPr lang="en-US"/>
              <a:t>01</a:t>
            </a:r>
          </a:p>
          <a:p>
            <a:pPr lvl="1"/>
            <a:r>
              <a:rPr lang="en-US"/>
              <a:t>Chapter title</a:t>
            </a:r>
          </a:p>
          <a:p>
            <a:pPr lvl="2"/>
            <a:r>
              <a:rPr lang="en-US"/>
              <a:t>Subtitle</a:t>
            </a:r>
          </a:p>
          <a:p>
            <a:pPr lvl="0"/>
            <a:r>
              <a:rPr lang="en-US"/>
              <a:t>02</a:t>
            </a:r>
          </a:p>
          <a:p>
            <a:pPr lvl="1"/>
            <a:r>
              <a:rPr lang="en-US"/>
              <a:t>Chapter title</a:t>
            </a:r>
          </a:p>
          <a:p>
            <a:pPr lvl="2"/>
            <a:r>
              <a:rPr lang="en-US"/>
              <a:t>Subtitle</a:t>
            </a:r>
          </a:p>
          <a:p>
            <a:pPr lvl="0"/>
            <a:r>
              <a:rPr lang="en-US"/>
              <a:t>03</a:t>
            </a:r>
          </a:p>
          <a:p>
            <a:pPr lvl="1"/>
            <a:r>
              <a:rPr lang="en-US"/>
              <a:t>Chapter title</a:t>
            </a:r>
          </a:p>
          <a:p>
            <a:pPr lvl="2"/>
            <a:r>
              <a:rPr lang="en-US"/>
              <a:t>Subtitle</a:t>
            </a:r>
          </a:p>
          <a:p>
            <a:pPr lvl="0"/>
            <a:r>
              <a:rPr lang="en-US"/>
              <a:t>04</a:t>
            </a:r>
          </a:p>
          <a:p>
            <a:pPr lvl="1"/>
            <a:r>
              <a:rPr lang="en-US"/>
              <a:t>Chapter title</a:t>
            </a:r>
          </a:p>
          <a:p>
            <a:pPr lvl="2"/>
            <a:r>
              <a:rPr lang="en-US"/>
              <a:t>Subtitle</a:t>
            </a:r>
          </a:p>
        </p:txBody>
      </p:sp>
      <p:sp>
        <p:nvSpPr>
          <p:cNvPr id="7" name="Text Placeholder 10">
            <a:extLst>
              <a:ext uri="{FF2B5EF4-FFF2-40B4-BE49-F238E27FC236}">
                <a16:creationId xmlns:a16="http://schemas.microsoft.com/office/drawing/2014/main" id="{9AE0E575-58B5-952A-A5EF-8C65D3A3A57B}"/>
              </a:ext>
            </a:extLst>
          </p:cNvPr>
          <p:cNvSpPr>
            <a:spLocks noGrp="1"/>
          </p:cNvSpPr>
          <p:nvPr>
            <p:ph type="body" sz="quarter" idx="25" hasCustomPrompt="1"/>
          </p:nvPr>
        </p:nvSpPr>
        <p:spPr>
          <a:xfrm>
            <a:off x="7954916" y="885564"/>
            <a:ext cx="3383280" cy="4754880"/>
          </a:xfrm>
          <a:solidFill>
            <a:schemeClr val="bg1"/>
          </a:solidFill>
          <a:effectLst>
            <a:outerShdw dist="38100" dir="16200000" rotWithShape="0">
              <a:schemeClr val="accent1"/>
            </a:outerShdw>
          </a:effectLst>
        </p:spPr>
        <p:txBody>
          <a:bodyPr lIns="182880" tIns="365760" bIns="182880">
            <a:noAutofit/>
          </a:bodyPr>
          <a:lstStyle>
            <a:lvl1pPr marL="0" indent="0">
              <a:spcBef>
                <a:spcPts val="3000"/>
              </a:spcBef>
              <a:buNone/>
              <a:defRPr sz="1600" b="0">
                <a:latin typeface="+mj-lt"/>
              </a:defRPr>
            </a:lvl1pPr>
            <a:lvl2pPr marL="0" indent="0">
              <a:spcBef>
                <a:spcPts val="300"/>
              </a:spcBef>
              <a:buNone/>
              <a:defRPr sz="1400"/>
            </a:lvl2pPr>
            <a:lvl3pPr marL="200025" indent="-200025">
              <a:defRPr sz="1200"/>
            </a:lvl3pPr>
          </a:lstStyle>
          <a:p>
            <a:pPr lvl="0"/>
            <a:r>
              <a:rPr lang="en-US"/>
              <a:t>05</a:t>
            </a:r>
          </a:p>
          <a:p>
            <a:pPr lvl="1"/>
            <a:r>
              <a:rPr lang="en-US"/>
              <a:t>Chapter title</a:t>
            </a:r>
          </a:p>
          <a:p>
            <a:pPr lvl="2"/>
            <a:r>
              <a:rPr lang="en-US"/>
              <a:t>Subtitle</a:t>
            </a:r>
          </a:p>
          <a:p>
            <a:pPr lvl="0"/>
            <a:r>
              <a:rPr lang="en-US"/>
              <a:t>06</a:t>
            </a:r>
          </a:p>
          <a:p>
            <a:pPr lvl="1"/>
            <a:r>
              <a:rPr lang="en-US"/>
              <a:t>Chapter title</a:t>
            </a:r>
          </a:p>
          <a:p>
            <a:pPr lvl="2"/>
            <a:r>
              <a:rPr lang="en-US"/>
              <a:t>Subtitle</a:t>
            </a:r>
          </a:p>
          <a:p>
            <a:pPr lvl="0"/>
            <a:r>
              <a:rPr lang="en-US"/>
              <a:t>07</a:t>
            </a:r>
          </a:p>
          <a:p>
            <a:pPr lvl="1"/>
            <a:r>
              <a:rPr lang="en-US"/>
              <a:t>Chapter title</a:t>
            </a:r>
          </a:p>
          <a:p>
            <a:pPr lvl="2"/>
            <a:r>
              <a:rPr lang="en-US"/>
              <a:t>Subtitle</a:t>
            </a:r>
          </a:p>
          <a:p>
            <a:pPr lvl="0"/>
            <a:r>
              <a:rPr lang="en-US"/>
              <a:t>08</a:t>
            </a:r>
          </a:p>
          <a:p>
            <a:pPr lvl="1"/>
            <a:r>
              <a:rPr lang="en-US"/>
              <a:t>Chapter title</a:t>
            </a:r>
          </a:p>
          <a:p>
            <a:pPr lvl="2"/>
            <a:r>
              <a:rPr lang="en-US"/>
              <a:t>Subtitle</a:t>
            </a:r>
          </a:p>
        </p:txBody>
      </p:sp>
      <p:cxnSp>
        <p:nvCxnSpPr>
          <p:cNvPr id="8" name="Straight Connector 7">
            <a:extLst>
              <a:ext uri="{FF2B5EF4-FFF2-40B4-BE49-F238E27FC236}">
                <a16:creationId xmlns:a16="http://schemas.microsoft.com/office/drawing/2014/main" id="{982FAD94-8F61-DEBD-AC21-259838FF9096}"/>
              </a:ext>
              <a:ext uri="{C183D7F6-B498-43B3-948B-1728B52AA6E4}">
                <adec:decorative xmlns:adec="http://schemas.microsoft.com/office/drawing/2017/decorative" val="1"/>
              </a:ext>
            </a:extLst>
          </p:cNvPr>
          <p:cNvCxnSpPr>
            <a:cxnSpLocks/>
          </p:cNvCxnSpPr>
          <p:nvPr userDrawn="1"/>
        </p:nvCxnSpPr>
        <p:spPr>
          <a:xfrm>
            <a:off x="7636519" y="941832"/>
            <a:ext cx="0" cy="4781997"/>
          </a:xfrm>
          <a:prstGeom prst="line">
            <a:avLst/>
          </a:prstGeom>
          <a:ln w="12700">
            <a:solidFill>
              <a:schemeClr val="bg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7423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p:cSld name="Agenda or TOC Sty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17628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79778"/>
            <a:ext cx="4161981" cy="553998"/>
          </a:xfrm>
        </p:spPr>
        <p:txBody>
          <a:bodyPr wrap="square" rIns="0" anchor="ctr" anchorCtr="0">
            <a:spAutoFit/>
          </a:bodyPr>
          <a:lstStyle>
            <a:lvl1pPr>
              <a:lnSpc>
                <a:spcPct val="100000"/>
              </a:lnSpc>
              <a:defRPr sz="3600" b="0" spc="-49" baseline="0">
                <a:solidFill>
                  <a:schemeClr val="bg1"/>
                </a:solidFill>
                <a:latin typeface="+mj-lt"/>
                <a:cs typeface="Segoe UI Semilight" panose="020B0402040204020203" pitchFamily="34" charset="0"/>
              </a:defRPr>
            </a:lvl1pPr>
          </a:lstStyle>
          <a:p>
            <a:r>
              <a:rPr lang="en-US"/>
              <a:t>Thank you.</a:t>
            </a:r>
          </a:p>
        </p:txBody>
      </p:sp>
      <p:sp>
        <p:nvSpPr>
          <p:cNvPr id="3" name="Picture Placeholder 2">
            <a:extLst>
              <a:ext uri="{FF2B5EF4-FFF2-40B4-BE49-F238E27FC236}">
                <a16:creationId xmlns:a16="http://schemas.microsoft.com/office/drawing/2014/main" id="{9F2ABE5E-72F8-C3E1-A08E-0271DA50050B}"/>
              </a:ext>
              <a:ext uri="{C183D7F6-B498-43B3-948B-1728B52AA6E4}">
                <adec:decorative xmlns:adec="http://schemas.microsoft.com/office/drawing/2017/decorative" val="1"/>
              </a:ext>
            </a:extLst>
          </p:cNvPr>
          <p:cNvSpPr>
            <a:spLocks noGrp="1"/>
          </p:cNvSpPr>
          <p:nvPr>
            <p:ph type="pic" sz="quarter" idx="13" hasCustomPrompt="1"/>
          </p:nvPr>
        </p:nvSpPr>
        <p:spPr>
          <a:xfrm>
            <a:off x="5209580" y="-1"/>
            <a:ext cx="6982420" cy="6858001"/>
          </a:xfrm>
          <a:custGeom>
            <a:avLst/>
            <a:gdLst>
              <a:gd name="connsiteX0" fmla="*/ 0 w 7122432"/>
              <a:gd name="connsiteY0" fmla="*/ 3497262 h 6994526"/>
              <a:gd name="connsiteX1" fmla="*/ 1 w 7122432"/>
              <a:gd name="connsiteY1" fmla="*/ 3497263 h 6994526"/>
              <a:gd name="connsiteX2" fmla="*/ 0 w 7122432"/>
              <a:gd name="connsiteY2" fmla="*/ 3497263 h 6994526"/>
              <a:gd name="connsiteX3" fmla="*/ 3497263 w 7122432"/>
              <a:gd name="connsiteY3" fmla="*/ 0 h 6994526"/>
              <a:gd name="connsiteX4" fmla="*/ 7122432 w 7122432"/>
              <a:gd name="connsiteY4" fmla="*/ 0 h 6994526"/>
              <a:gd name="connsiteX5" fmla="*/ 7122432 w 7122432"/>
              <a:gd name="connsiteY5" fmla="*/ 6994526 h 6994526"/>
              <a:gd name="connsiteX6" fmla="*/ 3497263 w 7122432"/>
              <a:gd name="connsiteY6" fmla="*/ 6994525 h 6994526"/>
              <a:gd name="connsiteX7" fmla="*/ 18056 w 7122432"/>
              <a:gd name="connsiteY7" fmla="*/ 3854837 h 6994526"/>
              <a:gd name="connsiteX8" fmla="*/ 1 w 7122432"/>
              <a:gd name="connsiteY8" fmla="*/ 3497263 h 6994526"/>
              <a:gd name="connsiteX9" fmla="*/ 18056 w 7122432"/>
              <a:gd name="connsiteY9" fmla="*/ 3139688 h 6994526"/>
              <a:gd name="connsiteX10" fmla="*/ 3497263 w 7122432"/>
              <a:gd name="connsiteY10" fmla="*/ 0 h 6994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22432" h="6994526">
                <a:moveTo>
                  <a:pt x="0" y="3497262"/>
                </a:moveTo>
                <a:lnTo>
                  <a:pt x="1" y="3497263"/>
                </a:lnTo>
                <a:lnTo>
                  <a:pt x="0" y="3497263"/>
                </a:lnTo>
                <a:close/>
                <a:moveTo>
                  <a:pt x="3497263" y="0"/>
                </a:moveTo>
                <a:lnTo>
                  <a:pt x="7122432" y="0"/>
                </a:lnTo>
                <a:lnTo>
                  <a:pt x="7122432" y="6994526"/>
                </a:lnTo>
                <a:lnTo>
                  <a:pt x="3497263" y="6994525"/>
                </a:lnTo>
                <a:cubicBezTo>
                  <a:pt x="1686496" y="6994525"/>
                  <a:pt x="197151" y="5618353"/>
                  <a:pt x="18056" y="3854837"/>
                </a:cubicBezTo>
                <a:lnTo>
                  <a:pt x="1" y="3497263"/>
                </a:lnTo>
                <a:lnTo>
                  <a:pt x="18056" y="3139688"/>
                </a:lnTo>
                <a:cubicBezTo>
                  <a:pt x="197151" y="1376172"/>
                  <a:pt x="1686496" y="0"/>
                  <a:pt x="3497263" y="0"/>
                </a:cubicBezTo>
                <a:close/>
              </a:path>
            </a:pathLst>
          </a:custGeom>
          <a:blipFill>
            <a:blip r:embed="rId2">
              <a:extLst>
                <a:ext uri="{28A0092B-C50C-407E-A947-70E740481C1C}">
                  <a14:useLocalDpi xmlns:a14="http://schemas.microsoft.com/office/drawing/2010/main"/>
                </a:ext>
              </a:extLst>
            </a:blip>
            <a:stretch>
              <a:fillRect/>
            </a:stretch>
          </a:blipFill>
        </p:spPr>
        <p:txBody>
          <a:bodyPr vert="horz" wrap="square" lIns="0" tIns="2011680" rIns="0" bIns="0" rtlCol="0" anchor="t" anchorCtr="0">
            <a:noAutofit/>
          </a:bodyPr>
          <a:lstStyle>
            <a:lvl1pPr algn="ctr">
              <a:defRPr lang="en-US" sz="1600" b="1">
                <a:latin typeface="+mn-lt"/>
                <a:cs typeface="Segoe UI" panose="020B0502040204020203" pitchFamily="34" charset="0"/>
              </a:defRPr>
            </a:lvl1pPr>
          </a:lstStyle>
          <a:p>
            <a:pPr marL="0" marR="0" lvl="0" indent="0" algn="ctr"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a:pPr>
            <a:r>
              <a:rPr lang="en-US"/>
              <a:t>drag &amp; drop your photo here </a:t>
            </a:r>
            <a:br>
              <a:rPr lang="en-US"/>
            </a:br>
            <a:r>
              <a:rPr lang="en-US"/>
              <a:t>or click or tap icon below </a:t>
            </a:r>
            <a:br>
              <a:rPr lang="en-US"/>
            </a:br>
            <a:r>
              <a:rPr lang="en-US"/>
              <a:t>to insert</a:t>
            </a:r>
          </a:p>
          <a:p>
            <a:pPr lvl="0" algn="ctr"/>
            <a:endParaRPr lang="en-US"/>
          </a:p>
        </p:txBody>
      </p:sp>
    </p:spTree>
    <p:extLst>
      <p:ext uri="{BB962C8B-B14F-4D97-AF65-F5344CB8AC3E}">
        <p14:creationId xmlns:p14="http://schemas.microsoft.com/office/powerpoint/2010/main" val="3555029700"/>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F8EAB8BC-F57E-DBF2-933C-71787F6081F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r="1689" b="7979"/>
          <a:stretch/>
        </p:blipFill>
        <p:spPr bwMode="black">
          <a:xfrm>
            <a:off x="283297" y="281709"/>
            <a:ext cx="2398943" cy="830811"/>
          </a:xfrm>
          <a:prstGeom prst="rect">
            <a:avLst/>
          </a:prstGeom>
        </p:spPr>
      </p:pic>
    </p:spTree>
    <p:extLst>
      <p:ext uri="{BB962C8B-B14F-4D97-AF65-F5344CB8AC3E}">
        <p14:creationId xmlns:p14="http://schemas.microsoft.com/office/powerpoint/2010/main" val="13809167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94479765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7745490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haracter divider">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4B68916-5D2D-8209-6D4D-AC675FF5D9A5}"/>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accent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5216" y="3179701"/>
            <a:ext cx="3914213" cy="498598"/>
          </a:xfrm>
          <a:noFill/>
        </p:spPr>
        <p:txBody>
          <a:bodyPr wrap="square" lIns="0" tIns="0" rIns="0" bIns="0" anchor="ctr"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bg1"/>
                </a:solidFill>
                <a:effectLst/>
                <a:latin typeface="+mj-lt"/>
                <a:ea typeface="+mn-ea"/>
                <a:cs typeface="Segoe UI" pitchFamily="34" charset="0"/>
              </a:defRPr>
            </a:lvl1pPr>
          </a:lstStyle>
          <a:p>
            <a:r>
              <a:rPr lang="en-US"/>
              <a:t>Title</a:t>
            </a:r>
          </a:p>
        </p:txBody>
      </p:sp>
      <p:sp>
        <p:nvSpPr>
          <p:cNvPr id="6" name="Picture Placeholder 5">
            <a:extLst>
              <a:ext uri="{FF2B5EF4-FFF2-40B4-BE49-F238E27FC236}">
                <a16:creationId xmlns:a16="http://schemas.microsoft.com/office/drawing/2014/main" id="{5058A55F-CF18-5146-6C5F-54AFFA877294}"/>
              </a:ext>
            </a:extLst>
          </p:cNvPr>
          <p:cNvSpPr>
            <a:spLocks noGrp="1"/>
          </p:cNvSpPr>
          <p:nvPr>
            <p:ph type="pic" sz="quarter" idx="10"/>
          </p:nvPr>
        </p:nvSpPr>
        <p:spPr>
          <a:xfrm>
            <a:off x="5358384" y="2350008"/>
            <a:ext cx="2157984" cy="2157984"/>
          </a:xfrm>
          <a:prstGeom prst="ellipse">
            <a:avLst/>
          </a:prstGeom>
          <a:effectLst>
            <a:innerShdw blurRad="127000" dist="127000" dir="13500000">
              <a:prstClr val="black">
                <a:alpha val="50000"/>
              </a:prstClr>
            </a:innerShdw>
          </a:effectLst>
        </p:spPr>
        <p:txBody>
          <a:bodyPr>
            <a:noAutofit/>
          </a:bodyPr>
          <a:lstStyle/>
          <a:p>
            <a:endParaRPr lang="en-US"/>
          </a:p>
        </p:txBody>
      </p:sp>
    </p:spTree>
    <p:extLst>
      <p:ext uri="{BB962C8B-B14F-4D97-AF65-F5344CB8AC3E}">
        <p14:creationId xmlns:p14="http://schemas.microsoft.com/office/powerpoint/2010/main" val="42257530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eam recap">
    <p:spTree>
      <p:nvGrpSpPr>
        <p:cNvPr id="1" name=""/>
        <p:cNvGrpSpPr/>
        <p:nvPr/>
      </p:nvGrpSpPr>
      <p:grpSpPr>
        <a:xfrm>
          <a:off x="0" y="0"/>
          <a:ext cx="0" cy="0"/>
          <a:chOff x="0" y="0"/>
          <a:chExt cx="0" cy="0"/>
        </a:xfrm>
      </p:grpSpPr>
      <p:sp>
        <p:nvSpPr>
          <p:cNvPr id="9" name="Rectangle: Top Corners Rounded 7">
            <a:extLst>
              <a:ext uri="{FF2B5EF4-FFF2-40B4-BE49-F238E27FC236}">
                <a16:creationId xmlns:a16="http://schemas.microsoft.com/office/drawing/2014/main" id="{B83ECF8F-90EE-F9B9-7EF2-06BD349C3FD4}"/>
              </a:ext>
              <a:ext uri="{C183D7F6-B498-43B3-948B-1728B52AA6E4}">
                <adec:decorative xmlns:adec="http://schemas.microsoft.com/office/drawing/2017/decorative" val="1"/>
              </a:ext>
            </a:extLst>
          </p:cNvPr>
          <p:cNvSpPr/>
          <p:nvPr userDrawn="1"/>
        </p:nvSpPr>
        <p:spPr bwMode="auto">
          <a:xfrm>
            <a:off x="-15378" y="-995"/>
            <a:ext cx="12207378" cy="34293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 name="Title 1">
            <a:extLst>
              <a:ext uri="{FF2B5EF4-FFF2-40B4-BE49-F238E27FC236}">
                <a16:creationId xmlns:a16="http://schemas.microsoft.com/office/drawing/2014/main" id="{6D008A96-6ACD-731D-11D6-A7F2CFA02B5F}"/>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1" name="Text Placeholder 10">
            <a:extLst>
              <a:ext uri="{FF2B5EF4-FFF2-40B4-BE49-F238E27FC236}">
                <a16:creationId xmlns:a16="http://schemas.microsoft.com/office/drawing/2014/main" id="{2859B128-9E61-5614-DEF6-ED87FD819746}"/>
              </a:ext>
            </a:extLst>
          </p:cNvPr>
          <p:cNvSpPr>
            <a:spLocks noGrp="1"/>
          </p:cNvSpPr>
          <p:nvPr>
            <p:ph type="body" sz="quarter" idx="10"/>
          </p:nvPr>
        </p:nvSpPr>
        <p:spPr>
          <a:xfrm>
            <a:off x="574675" y="1490472"/>
            <a:ext cx="4050792" cy="707886"/>
          </a:xfrm>
        </p:spPr>
        <p:txBody>
          <a:bodyPr/>
          <a:lstStyle>
            <a:lvl1pPr>
              <a:defRPr>
                <a:solidFill>
                  <a:schemeClr val="bg1"/>
                </a:solidFill>
              </a:defRPr>
            </a:lvl1pPr>
            <a:lvl2pP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2" name="Rectangle: Rounded Corners 11">
            <a:extLst>
              <a:ext uri="{FF2B5EF4-FFF2-40B4-BE49-F238E27FC236}">
                <a16:creationId xmlns:a16="http://schemas.microsoft.com/office/drawing/2014/main" id="{7B50C808-63E4-2E8A-0598-23483A2E5209}"/>
              </a:ext>
              <a:ext uri="{C183D7F6-B498-43B3-948B-1728B52AA6E4}">
                <adec:decorative xmlns:adec="http://schemas.microsoft.com/office/drawing/2017/decorative" val="1"/>
              </a:ext>
            </a:extLst>
          </p:cNvPr>
          <p:cNvSpPr/>
          <p:nvPr userDrawn="1"/>
        </p:nvSpPr>
        <p:spPr bwMode="auto">
          <a:xfrm>
            <a:off x="4953966" y="1484307"/>
            <a:ext cx="5891978" cy="3666428"/>
          </a:xfrm>
          <a:prstGeom prst="roundRect">
            <a:avLst>
              <a:gd name="adj" fmla="val 2955"/>
            </a:avLst>
          </a:prstGeom>
          <a:solidFill>
            <a:schemeClr val="bg1">
              <a:lumMod val="95000"/>
            </a:schemeClr>
          </a:solidFill>
          <a:ln>
            <a:noFill/>
            <a:headEnd type="none" w="med" len="med"/>
            <a:tailEnd type="none" w="med" len="med"/>
          </a:ln>
          <a:effectLst>
            <a:outerShdw blurRad="127000" dist="127000" dir="2700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74320" rIns="182880" bIns="146304" numCol="1" spcCol="0" rtlCol="0" fromWordArt="0" anchor="t" anchorCtr="0" forceAA="0" compatLnSpc="1">
            <a:prstTxWarp prst="textNoShape">
              <a:avLst/>
            </a:prstTxWarp>
            <a:noAutofit/>
          </a:bodyPr>
          <a:lstStyle/>
          <a:p>
            <a:pPr defTabSz="914367">
              <a:spcBef>
                <a:spcPts val="600"/>
              </a:spcBef>
              <a:spcAft>
                <a:spcPts val="600"/>
              </a:spcAft>
            </a:pPr>
            <a:endParaRPr lang="en-US" sz="1050" err="1">
              <a:solidFill>
                <a:srgbClr val="0078D4"/>
              </a:solidFill>
              <a:latin typeface="Segoe UI Semibold"/>
              <a:cs typeface="Segoe UI"/>
            </a:endParaRPr>
          </a:p>
        </p:txBody>
      </p:sp>
      <p:sp>
        <p:nvSpPr>
          <p:cNvPr id="14" name="Text Placeholder 13">
            <a:extLst>
              <a:ext uri="{FF2B5EF4-FFF2-40B4-BE49-F238E27FC236}">
                <a16:creationId xmlns:a16="http://schemas.microsoft.com/office/drawing/2014/main" id="{84BEFE69-5F38-DAC4-A2E7-CF9A06D380DB}"/>
              </a:ext>
            </a:extLst>
          </p:cNvPr>
          <p:cNvSpPr>
            <a:spLocks noGrp="1"/>
          </p:cNvSpPr>
          <p:nvPr>
            <p:ph type="body" sz="quarter" idx="11"/>
          </p:nvPr>
        </p:nvSpPr>
        <p:spPr>
          <a:xfrm>
            <a:off x="5221224" y="1741488"/>
            <a:ext cx="5376672" cy="1517338"/>
          </a:xfrm>
        </p:spPr>
        <p:txBody>
          <a:bodyPr/>
          <a:lstStyle>
            <a:lvl1pPr>
              <a:spcBef>
                <a:spcPts val="2400"/>
              </a:spcBef>
              <a:defRPr sz="2000">
                <a:latin typeface="+mn-l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32429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path" presetSubtype="0" decel="100000" fill="hold" grpId="1" nodeType="withEffect">
                                  <p:stCondLst>
                                    <p:cond delay="0"/>
                                  </p:stCondLst>
                                  <p:childTnLst>
                                    <p:animMotion origin="layout" path="M -1.45833E-6 2.96296E-6 L -1.45833E-6 0.04166 " pathEditMode="relative" rAng="0" ptsTypes="AA">
                                      <p:cBhvr>
                                        <p:cTn id="9" dur="750" spd="-100000" fill="hold"/>
                                        <p:tgtEl>
                                          <p:spTgt spid="14"/>
                                        </p:tgtEl>
                                        <p:attrNameLst>
                                          <p:attrName>ppt_x</p:attrName>
                                          <p:attrName>ppt_y</p:attrName>
                                        </p:attrNameLst>
                                      </p:cBhvr>
                                      <p:rCtr x="0" y="20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tmplLst>
          <p:tmpl>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4" grpId="1"/>
    </p:bld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eam output">
    <p:spTree>
      <p:nvGrpSpPr>
        <p:cNvPr id="1" name=""/>
        <p:cNvGrpSpPr/>
        <p:nvPr/>
      </p:nvGrpSpPr>
      <p:grpSpPr>
        <a:xfrm>
          <a:off x="0" y="0"/>
          <a:ext cx="0" cy="0"/>
          <a:chOff x="0" y="0"/>
          <a:chExt cx="0" cy="0"/>
        </a:xfrm>
      </p:grpSpPr>
      <p:sp>
        <p:nvSpPr>
          <p:cNvPr id="3" name="Rectangle: Top Corners Rounded 7">
            <a:extLst>
              <a:ext uri="{FF2B5EF4-FFF2-40B4-BE49-F238E27FC236}">
                <a16:creationId xmlns:a16="http://schemas.microsoft.com/office/drawing/2014/main" id="{C6DAC05F-BD84-89B6-647A-46365CE87A1A}"/>
              </a:ext>
              <a:ext uri="{C183D7F6-B498-43B3-948B-1728B52AA6E4}">
                <adec:decorative xmlns:adec="http://schemas.microsoft.com/office/drawing/2017/decorative" val="1"/>
              </a:ext>
            </a:extLst>
          </p:cNvPr>
          <p:cNvSpPr/>
          <p:nvPr userDrawn="1"/>
        </p:nvSpPr>
        <p:spPr bwMode="auto">
          <a:xfrm>
            <a:off x="-15378" y="-995"/>
            <a:ext cx="12207378" cy="3429327"/>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Segoe UI"/>
              <a:cs typeface="Segoe UI" pitchFamily="34" charset="0"/>
            </a:endParaRPr>
          </a:p>
        </p:txBody>
      </p:sp>
      <p:sp>
        <p:nvSpPr>
          <p:cNvPr id="2" name="Title 1">
            <a:extLst>
              <a:ext uri="{FF2B5EF4-FFF2-40B4-BE49-F238E27FC236}">
                <a16:creationId xmlns:a16="http://schemas.microsoft.com/office/drawing/2014/main" id="{70D0FD5D-59B1-723F-28C0-ED0A2F275C85}"/>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3794727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160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Immersive experience">
    <p:bg>
      <p:bgPr>
        <a:solidFill>
          <a:schemeClr val="accent1"/>
        </a:solidFill>
        <a:effectLst/>
      </p:bgPr>
    </p:bg>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solidFill>
            <a:schemeClr val="bg1"/>
          </a:solidFill>
          <a:ln>
            <a:noFill/>
            <a:headEnd type="none" w="med" len="med"/>
            <a:tailEnd type="none" w="med" len="med"/>
          </a:ln>
          <a:effectLst>
            <a:outerShdw blurRad="127000" dist="127000" dir="2700000" algn="ctr" rotWithShape="0">
              <a:srgbClr val="000000">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584026" y="2999232"/>
            <a:ext cx="5149118" cy="430887"/>
          </a:xfrm>
        </p:spPr>
        <p:txBody>
          <a:bodyPr wrap="square" rIns="0" anchor="b"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Highlighted text layout blue</a:t>
            </a:r>
          </a:p>
        </p:txBody>
      </p:sp>
      <p:sp>
        <p:nvSpPr>
          <p:cNvPr id="3" name="Text Placeholder 2">
            <a:extLst>
              <a:ext uri="{FF2B5EF4-FFF2-40B4-BE49-F238E27FC236}">
                <a16:creationId xmlns:a16="http://schemas.microsoft.com/office/drawing/2014/main" id="{3F486886-903E-9986-8B16-01CD6A957CF7}"/>
              </a:ext>
            </a:extLst>
          </p:cNvPr>
          <p:cNvSpPr>
            <a:spLocks noGrp="1"/>
          </p:cNvSpPr>
          <p:nvPr>
            <p:ph type="body" sz="quarter" idx="11" hasCustomPrompt="1"/>
          </p:nvPr>
        </p:nvSpPr>
        <p:spPr>
          <a:xfrm>
            <a:off x="574676" y="3575304"/>
            <a:ext cx="5156936" cy="276999"/>
          </a:xfrm>
        </p:spPr>
        <p:txBody>
          <a:bodyPr tIns="0"/>
          <a:lstStyle>
            <a:lvl1pPr>
              <a:defRPr sz="1800">
                <a:solidFill>
                  <a:schemeClr val="tx1"/>
                </a:solidFill>
                <a:latin typeface="+mj-lt"/>
              </a:defRPr>
            </a:lvl1pPr>
          </a:lstStyle>
          <a:p>
            <a:pPr lvl="0"/>
            <a:r>
              <a:rPr lang="en-US"/>
              <a:t>Subtitle</a:t>
            </a:r>
          </a:p>
        </p:txBody>
      </p:sp>
    </p:spTree>
    <p:extLst>
      <p:ext uri="{BB962C8B-B14F-4D97-AF65-F5344CB8AC3E}">
        <p14:creationId xmlns:p14="http://schemas.microsoft.com/office/powerpoint/2010/main" val="56472976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90031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cSld name="Title Slide gray">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a:extLst>
              <a:ext uri="{FF2B5EF4-FFF2-40B4-BE49-F238E27FC236}">
                <a16:creationId xmlns:a16="http://schemas.microsoft.com/office/drawing/2014/main" id="{DCE321EF-5297-4BC8-853D-BAA6A1AF47EA}"/>
              </a:ext>
            </a:extLst>
          </p:cNvPr>
          <p:cNvPicPr>
            <a:picLocks noChangeAspect="1"/>
          </p:cNvPicPr>
          <p:nvPr/>
        </p:nvPicPr>
        <p:blipFill>
          <a:blip r:embed="rId2"/>
          <a:stretch>
            <a:fillRect/>
          </a:stretch>
        </p:blipFill>
        <p:spPr>
          <a:xfrm>
            <a:off x="526009" y="5897620"/>
            <a:ext cx="2308795" cy="294139"/>
          </a:xfrm>
          <a:prstGeom prst="rect">
            <a:avLst/>
          </a:prstGeom>
        </p:spPr>
      </p:pic>
    </p:spTree>
    <p:extLst>
      <p:ext uri="{BB962C8B-B14F-4D97-AF65-F5344CB8AC3E}">
        <p14:creationId xmlns:p14="http://schemas.microsoft.com/office/powerpoint/2010/main" val="3441876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837610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1599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 Title">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B483D14-DC3C-45F3-855E-02B5FD4CDF8D}"/>
              </a:ext>
            </a:extLst>
          </p:cNvPr>
          <p:cNvPicPr>
            <a:picLocks noChangeAspect="1"/>
          </p:cNvPicPr>
          <p:nvPr userDrawn="1"/>
        </p:nvPicPr>
        <p:blipFill>
          <a:blip r:embed="rId2"/>
          <a:stretch>
            <a:fillRect/>
          </a:stretch>
        </p:blipFill>
        <p:spPr>
          <a:xfrm>
            <a:off x="582044" y="585789"/>
            <a:ext cx="2308795" cy="294139"/>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13285"/>
            <a:ext cx="4167887" cy="920252"/>
          </a:xfrm>
          <a:prstGeom prst="rect">
            <a:avLst/>
          </a:prstGeo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9" name="Picture 8" descr="Icon&#10;&#10;Description automatically generated">
            <a:extLst>
              <a:ext uri="{FF2B5EF4-FFF2-40B4-BE49-F238E27FC236}">
                <a16:creationId xmlns:a16="http://schemas.microsoft.com/office/drawing/2014/main" id="{CB6D3FA3-C210-4270-964A-C6A0069D59E2}"/>
              </a:ext>
            </a:extLst>
          </p:cNvPr>
          <p:cNvPicPr>
            <a:picLocks noChangeAspect="1"/>
          </p:cNvPicPr>
          <p:nvPr userDrawn="1"/>
        </p:nvPicPr>
        <p:blipFill>
          <a:blip r:embed="rId3"/>
          <a:stretch>
            <a:fillRect/>
          </a:stretch>
        </p:blipFill>
        <p:spPr bwMode="invGray">
          <a:xfrm>
            <a:off x="4671100" y="0"/>
            <a:ext cx="7520900" cy="6858000"/>
          </a:xfrm>
          <a:prstGeom prst="rect">
            <a:avLst/>
          </a:prstGeom>
        </p:spPr>
      </p:pic>
    </p:spTree>
    <p:extLst>
      <p:ext uri="{BB962C8B-B14F-4D97-AF65-F5344CB8AC3E}">
        <p14:creationId xmlns:p14="http://schemas.microsoft.com/office/powerpoint/2010/main" val="3833219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68162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934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4065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99964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66316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329076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9141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p:nvPr>
        </p:nvSpPr>
        <p:spPr>
          <a:xfrm>
            <a:off x="956345" y="1510018"/>
            <a:ext cx="10397455" cy="4666945"/>
          </a:xfrm>
          <a:prstGeom prst="rect">
            <a:avLst/>
          </a:prstGeo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Tree>
    <p:extLst>
      <p:ext uri="{BB962C8B-B14F-4D97-AF65-F5344CB8AC3E}">
        <p14:creationId xmlns:p14="http://schemas.microsoft.com/office/powerpoint/2010/main" val="1574192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49330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27402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27359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548350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10293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327633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74297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3331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519667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81813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61152"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1598453"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5" name="Graphic 4">
            <a:extLst>
              <a:ext uri="{FF2B5EF4-FFF2-40B4-BE49-F238E27FC236}">
                <a16:creationId xmlns:a16="http://schemas.microsoft.com/office/drawing/2014/main" id="{3A31D84C-9E2C-92BA-A602-860E923E93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14895" y="2723912"/>
            <a:ext cx="9113723" cy="1920661"/>
          </a:xfrm>
          <a:prstGeom prst="rect">
            <a:avLst/>
          </a:prstGeom>
        </p:spPr>
      </p:pic>
      <p:sp>
        <p:nvSpPr>
          <p:cNvPr id="6" name="Content Placeholder 2">
            <a:extLst>
              <a:ext uri="{FF2B5EF4-FFF2-40B4-BE49-F238E27FC236}">
                <a16:creationId xmlns:a16="http://schemas.microsoft.com/office/drawing/2014/main" id="{7D90225C-959D-AC04-C01E-758A17A39445}"/>
              </a:ext>
            </a:extLst>
          </p:cNvPr>
          <p:cNvSpPr>
            <a:spLocks noGrp="1"/>
          </p:cNvSpPr>
          <p:nvPr>
            <p:ph idx="10" hasCustomPrompt="1"/>
          </p:nvPr>
        </p:nvSpPr>
        <p:spPr>
          <a:xfrm>
            <a:off x="3998229" y="5021525"/>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7" name="Content Placeholder 2">
            <a:extLst>
              <a:ext uri="{FF2B5EF4-FFF2-40B4-BE49-F238E27FC236}">
                <a16:creationId xmlns:a16="http://schemas.microsoft.com/office/drawing/2014/main" id="{61399952-F526-6BB3-F606-E9F229094E20}"/>
              </a:ext>
            </a:extLst>
          </p:cNvPr>
          <p:cNvSpPr>
            <a:spLocks noGrp="1"/>
          </p:cNvSpPr>
          <p:nvPr>
            <p:ph idx="11" hasCustomPrompt="1"/>
          </p:nvPr>
        </p:nvSpPr>
        <p:spPr>
          <a:xfrm>
            <a:off x="6424158"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8850088" y="5022329"/>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598453" y="3234710"/>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4" name="Content Placeholder 2">
            <a:extLst>
              <a:ext uri="{FF2B5EF4-FFF2-40B4-BE49-F238E27FC236}">
                <a16:creationId xmlns:a16="http://schemas.microsoft.com/office/drawing/2014/main" id="{4A9F1E17-C5BD-D0A6-CACA-89A514A363EF}"/>
              </a:ext>
            </a:extLst>
          </p:cNvPr>
          <p:cNvSpPr>
            <a:spLocks noGrp="1"/>
          </p:cNvSpPr>
          <p:nvPr>
            <p:ph idx="14" hasCustomPrompt="1"/>
          </p:nvPr>
        </p:nvSpPr>
        <p:spPr>
          <a:xfrm>
            <a:off x="3998229"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6" name="Content Placeholder 2">
            <a:extLst>
              <a:ext uri="{FF2B5EF4-FFF2-40B4-BE49-F238E27FC236}">
                <a16:creationId xmlns:a16="http://schemas.microsoft.com/office/drawing/2014/main" id="{94580287-E0EA-A3B1-7569-48ACC0B2DE3F}"/>
              </a:ext>
            </a:extLst>
          </p:cNvPr>
          <p:cNvSpPr>
            <a:spLocks noGrp="1"/>
          </p:cNvSpPr>
          <p:nvPr>
            <p:ph idx="15" hasCustomPrompt="1"/>
          </p:nvPr>
        </p:nvSpPr>
        <p:spPr>
          <a:xfrm>
            <a:off x="6398005"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E8DF509F-DCBD-7062-6C3D-7078A91B84C2}"/>
              </a:ext>
            </a:extLst>
          </p:cNvPr>
          <p:cNvSpPr>
            <a:spLocks noGrp="1"/>
          </p:cNvSpPr>
          <p:nvPr>
            <p:ph idx="16" hasCustomPrompt="1"/>
          </p:nvPr>
        </p:nvSpPr>
        <p:spPr>
          <a:xfrm>
            <a:off x="8797781" y="3234708"/>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778540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1797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41932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41303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33279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0928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22238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60351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0175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67426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196817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4 Points w/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9" name="Graphic 8">
            <a:extLst>
              <a:ext uri="{FF2B5EF4-FFF2-40B4-BE49-F238E27FC236}">
                <a16:creationId xmlns:a16="http://schemas.microsoft.com/office/drawing/2014/main" id="{B87CC712-864E-5D69-25F9-D6BA237D64A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12989" y="2863085"/>
            <a:ext cx="4791075" cy="952500"/>
          </a:xfrm>
          <a:prstGeom prst="rect">
            <a:avLst/>
          </a:prstGeom>
        </p:spPr>
      </p:pic>
      <p:pic>
        <p:nvPicPr>
          <p:cNvPr id="18" name="Graphic 17">
            <a:extLst>
              <a:ext uri="{FF2B5EF4-FFF2-40B4-BE49-F238E27FC236}">
                <a16:creationId xmlns:a16="http://schemas.microsoft.com/office/drawing/2014/main" id="{589F8F03-80EF-803E-C390-B50F9B35090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543" y="4159499"/>
            <a:ext cx="4772025" cy="952500"/>
          </a:xfrm>
          <a:prstGeom prst="rect">
            <a:avLst/>
          </a:prstGeom>
        </p:spPr>
      </p:pic>
      <p:pic>
        <p:nvPicPr>
          <p:cNvPr id="20" name="Graphic 19">
            <a:extLst>
              <a:ext uri="{FF2B5EF4-FFF2-40B4-BE49-F238E27FC236}">
                <a16:creationId xmlns:a16="http://schemas.microsoft.com/office/drawing/2014/main" id="{CCD57DD1-6DA3-002B-F19E-5D5E50EAAE6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412990" y="4128524"/>
            <a:ext cx="4791075" cy="952500"/>
          </a:xfrm>
          <a:prstGeom prst="rect">
            <a:avLst/>
          </a:prstGeom>
        </p:spPr>
      </p:pic>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070550"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2156584" y="4304278"/>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22" name="Graphic 21">
            <a:extLst>
              <a:ext uri="{FF2B5EF4-FFF2-40B4-BE49-F238E27FC236}">
                <a16:creationId xmlns:a16="http://schemas.microsoft.com/office/drawing/2014/main" id="{C0DD674E-1277-56EB-C485-40C23C4961E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49543" y="2866504"/>
            <a:ext cx="4791075" cy="952500"/>
          </a:xfrm>
          <a:prstGeom prst="rect">
            <a:avLst/>
          </a:prstGeom>
        </p:spPr>
      </p:pic>
      <p:sp>
        <p:nvSpPr>
          <p:cNvPr id="23" name="Content Placeholder 2">
            <a:extLst>
              <a:ext uri="{FF2B5EF4-FFF2-40B4-BE49-F238E27FC236}">
                <a16:creationId xmlns:a16="http://schemas.microsoft.com/office/drawing/2014/main" id="{D1765EC3-AD62-0C0F-1AE4-025DD1F2AA45}"/>
              </a:ext>
            </a:extLst>
          </p:cNvPr>
          <p:cNvSpPr>
            <a:spLocks noGrp="1"/>
          </p:cNvSpPr>
          <p:nvPr>
            <p:ph idx="14" hasCustomPrompt="1"/>
          </p:nvPr>
        </p:nvSpPr>
        <p:spPr>
          <a:xfrm>
            <a:off x="1048575"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4" name="Content Placeholder 2">
            <a:extLst>
              <a:ext uri="{FF2B5EF4-FFF2-40B4-BE49-F238E27FC236}">
                <a16:creationId xmlns:a16="http://schemas.microsoft.com/office/drawing/2014/main" id="{C5F9D65C-EEE3-23D9-613D-7CB5F4056D40}"/>
              </a:ext>
            </a:extLst>
          </p:cNvPr>
          <p:cNvSpPr>
            <a:spLocks noGrp="1"/>
          </p:cNvSpPr>
          <p:nvPr>
            <p:ph idx="15" hasCustomPrompt="1"/>
          </p:nvPr>
        </p:nvSpPr>
        <p:spPr>
          <a:xfrm>
            <a:off x="6426428"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5" name="Content Placeholder 2">
            <a:extLst>
              <a:ext uri="{FF2B5EF4-FFF2-40B4-BE49-F238E27FC236}">
                <a16:creationId xmlns:a16="http://schemas.microsoft.com/office/drawing/2014/main" id="{106FC717-BFF0-1685-EA2E-B9252FAF5FD6}"/>
              </a:ext>
            </a:extLst>
          </p:cNvPr>
          <p:cNvSpPr>
            <a:spLocks noGrp="1"/>
          </p:cNvSpPr>
          <p:nvPr>
            <p:ph idx="16" hasCustomPrompt="1"/>
          </p:nvPr>
        </p:nvSpPr>
        <p:spPr>
          <a:xfrm>
            <a:off x="6404453"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6" name="Content Placeholder 2">
            <a:extLst>
              <a:ext uri="{FF2B5EF4-FFF2-40B4-BE49-F238E27FC236}">
                <a16:creationId xmlns:a16="http://schemas.microsoft.com/office/drawing/2014/main" id="{17AEB23E-D575-A651-F4FC-6709E5202AED}"/>
              </a:ext>
            </a:extLst>
          </p:cNvPr>
          <p:cNvSpPr>
            <a:spLocks noGrp="1"/>
          </p:cNvSpPr>
          <p:nvPr>
            <p:ph idx="17" hasCustomPrompt="1"/>
          </p:nvPr>
        </p:nvSpPr>
        <p:spPr>
          <a:xfrm>
            <a:off x="2180901" y="3012186"/>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7" name="Content Placeholder 2">
            <a:extLst>
              <a:ext uri="{FF2B5EF4-FFF2-40B4-BE49-F238E27FC236}">
                <a16:creationId xmlns:a16="http://schemas.microsoft.com/office/drawing/2014/main" id="{C6510CEA-F227-46D0-07DE-69D4592FBAAE}"/>
              </a:ext>
            </a:extLst>
          </p:cNvPr>
          <p:cNvSpPr>
            <a:spLocks noGrp="1"/>
          </p:cNvSpPr>
          <p:nvPr>
            <p:ph idx="18" hasCustomPrompt="1"/>
          </p:nvPr>
        </p:nvSpPr>
        <p:spPr>
          <a:xfrm>
            <a:off x="7476975" y="4327493"/>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8" name="Content Placeholder 2">
            <a:extLst>
              <a:ext uri="{FF2B5EF4-FFF2-40B4-BE49-F238E27FC236}">
                <a16:creationId xmlns:a16="http://schemas.microsoft.com/office/drawing/2014/main" id="{15C5AD05-D136-4A1C-902A-E7713D751BE8}"/>
              </a:ext>
            </a:extLst>
          </p:cNvPr>
          <p:cNvSpPr>
            <a:spLocks noGrp="1"/>
          </p:cNvSpPr>
          <p:nvPr>
            <p:ph idx="19" hasCustomPrompt="1"/>
          </p:nvPr>
        </p:nvSpPr>
        <p:spPr>
          <a:xfrm>
            <a:off x="7501292" y="3035401"/>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32792132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7262901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446491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313569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1623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8495683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64124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005628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58076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80597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6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4 section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9BB5611-B4DF-B1D6-FBF8-2D87594965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249" y="2241946"/>
            <a:ext cx="9963432" cy="38193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942098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01DEEC31-DBAD-422D-1CA4-5C47246C4306}"/>
              </a:ext>
            </a:extLst>
          </p:cNvPr>
          <p:cNvSpPr>
            <a:spLocks noGrp="1"/>
          </p:cNvSpPr>
          <p:nvPr>
            <p:ph idx="26" hasCustomPrompt="1"/>
          </p:nvPr>
        </p:nvSpPr>
        <p:spPr>
          <a:xfrm>
            <a:off x="941699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681113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680714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9" name="Content Placeholder 2">
            <a:extLst>
              <a:ext uri="{FF2B5EF4-FFF2-40B4-BE49-F238E27FC236}">
                <a16:creationId xmlns:a16="http://schemas.microsoft.com/office/drawing/2014/main" id="{6A8C52E6-4278-21EA-AA56-DB5EBF90668F}"/>
              </a:ext>
            </a:extLst>
          </p:cNvPr>
          <p:cNvSpPr>
            <a:spLocks noGrp="1"/>
          </p:cNvSpPr>
          <p:nvPr>
            <p:ph idx="29" hasCustomPrompt="1"/>
          </p:nvPr>
        </p:nvSpPr>
        <p:spPr>
          <a:xfrm>
            <a:off x="422587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0" name="Content Placeholder 2">
            <a:extLst>
              <a:ext uri="{FF2B5EF4-FFF2-40B4-BE49-F238E27FC236}">
                <a16:creationId xmlns:a16="http://schemas.microsoft.com/office/drawing/2014/main" id="{DB971650-1E51-46F1-8E58-0B5D8CDD42D0}"/>
              </a:ext>
            </a:extLst>
          </p:cNvPr>
          <p:cNvSpPr>
            <a:spLocks noGrp="1"/>
          </p:cNvSpPr>
          <p:nvPr>
            <p:ph idx="30" hasCustomPrompt="1"/>
          </p:nvPr>
        </p:nvSpPr>
        <p:spPr>
          <a:xfrm>
            <a:off x="422188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1" name="Content Placeholder 2">
            <a:extLst>
              <a:ext uri="{FF2B5EF4-FFF2-40B4-BE49-F238E27FC236}">
                <a16:creationId xmlns:a16="http://schemas.microsoft.com/office/drawing/2014/main" id="{9CAB17A0-1BD9-7AE8-E4D1-5E0B3123EE99}"/>
              </a:ext>
            </a:extLst>
          </p:cNvPr>
          <p:cNvSpPr>
            <a:spLocks noGrp="1"/>
          </p:cNvSpPr>
          <p:nvPr>
            <p:ph idx="31" hasCustomPrompt="1"/>
          </p:nvPr>
        </p:nvSpPr>
        <p:spPr>
          <a:xfrm>
            <a:off x="161203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2" name="Content Placeholder 2">
            <a:extLst>
              <a:ext uri="{FF2B5EF4-FFF2-40B4-BE49-F238E27FC236}">
                <a16:creationId xmlns:a16="http://schemas.microsoft.com/office/drawing/2014/main" id="{EF74D416-4814-9A62-E849-23A0D28734E4}"/>
              </a:ext>
            </a:extLst>
          </p:cNvPr>
          <p:cNvSpPr>
            <a:spLocks noGrp="1"/>
          </p:cNvSpPr>
          <p:nvPr>
            <p:ph idx="32" hasCustomPrompt="1"/>
          </p:nvPr>
        </p:nvSpPr>
        <p:spPr>
          <a:xfrm>
            <a:off x="160804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3027482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8294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6282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graphic 2">
    <p:bg>
      <p:bgRef idx="1001">
        <a:schemeClr val="bg1"/>
      </p:bgRef>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3838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7262329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05193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3AC597B6-2672-EC49-3D39-C012D7B52CD6}"/>
              </a:ext>
            </a:extLst>
          </p:cNvPr>
          <p:cNvSpPr txBox="1"/>
          <p:nvPr userDrawn="1"/>
        </p:nvSpPr>
        <p:spPr>
          <a:xfrm>
            <a:off x="3019229" y="6649099"/>
            <a:ext cx="6153540" cy="246221"/>
          </a:xfrm>
          <a:prstGeom prst="rect">
            <a:avLst/>
          </a:prstGeom>
          <a:noFill/>
        </p:spPr>
        <p:txBody>
          <a:bodyPr wrap="square" lIns="0" tIns="0" rIns="0" bIns="0" rtlCol="0">
            <a:spAutoFit/>
          </a:bodyPr>
          <a:lstStyle/>
          <a:p>
            <a:pPr algn="l"/>
            <a:r>
              <a:rPr lang="en-US" sz="1600" b="1">
                <a:solidFill>
                  <a:srgbClr val="FF0000"/>
                </a:solidFill>
              </a:rPr>
              <a:t>INTERNAL ONLY: DO NOT SHARE DIRECTLY WITH CUSTOMERS</a:t>
            </a:r>
          </a:p>
        </p:txBody>
      </p:sp>
      <p:sp>
        <p:nvSpPr>
          <p:cNvPr id="3" name="TextBox 2">
            <a:extLst>
              <a:ext uri="{FF2B5EF4-FFF2-40B4-BE49-F238E27FC236}">
                <a16:creationId xmlns:a16="http://schemas.microsoft.com/office/drawing/2014/main" id="{3D483CD2-9D31-489E-F36C-6EB9F044C252}"/>
              </a:ext>
            </a:extLst>
          </p:cNvPr>
          <p:cNvSpPr txBox="1"/>
          <p:nvPr userDrawn="1"/>
        </p:nvSpPr>
        <p:spPr>
          <a:xfrm>
            <a:off x="3019229" y="-28495"/>
            <a:ext cx="6153540" cy="246221"/>
          </a:xfrm>
          <a:prstGeom prst="rect">
            <a:avLst/>
          </a:prstGeom>
          <a:noFill/>
        </p:spPr>
        <p:txBody>
          <a:bodyPr wrap="square" lIns="0" tIns="0" rIns="0" bIns="0" rtlCol="0">
            <a:spAutoFit/>
          </a:bodyPr>
          <a:lstStyle/>
          <a:p>
            <a:pPr algn="l"/>
            <a:r>
              <a:rPr lang="en-US" sz="1600" b="1">
                <a:solidFill>
                  <a:srgbClr val="FF0000"/>
                </a:solidFill>
              </a:rPr>
              <a:t>INTERNAL ONLY: DO NOT SHARE DIRECTLY WITH CUSTOMERS</a:t>
            </a:r>
          </a:p>
        </p:txBody>
      </p:sp>
    </p:spTree>
    <p:extLst>
      <p:ext uri="{BB962C8B-B14F-4D97-AF65-F5344CB8AC3E}">
        <p14:creationId xmlns:p14="http://schemas.microsoft.com/office/powerpoint/2010/main" val="32755604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3AC597B6-2672-EC49-3D39-C012D7B52CD6}"/>
              </a:ext>
            </a:extLst>
          </p:cNvPr>
          <p:cNvSpPr txBox="1"/>
          <p:nvPr userDrawn="1"/>
        </p:nvSpPr>
        <p:spPr>
          <a:xfrm>
            <a:off x="4103525" y="6698214"/>
            <a:ext cx="4656755" cy="184666"/>
          </a:xfrm>
          <a:prstGeom prst="rect">
            <a:avLst/>
          </a:prstGeom>
          <a:noFill/>
        </p:spPr>
        <p:txBody>
          <a:bodyPr wrap="square" lIns="0" tIns="0" rIns="0" bIns="0" rtlCol="0">
            <a:spAutoFit/>
          </a:bodyPr>
          <a:lstStyle/>
          <a:p>
            <a:pPr algn="l"/>
            <a:r>
              <a:rPr lang="en-US" sz="1200" b="1">
                <a:solidFill>
                  <a:srgbClr val="FF0000"/>
                </a:solidFill>
              </a:rPr>
              <a:t>NDA CONTENT: DO NOT SHARE PUBLICLY</a:t>
            </a:r>
          </a:p>
        </p:txBody>
      </p:sp>
      <p:sp>
        <p:nvSpPr>
          <p:cNvPr id="3" name="TextBox 2">
            <a:extLst>
              <a:ext uri="{FF2B5EF4-FFF2-40B4-BE49-F238E27FC236}">
                <a16:creationId xmlns:a16="http://schemas.microsoft.com/office/drawing/2014/main" id="{3D483CD2-9D31-489E-F36C-6EB9F044C252}"/>
              </a:ext>
            </a:extLst>
          </p:cNvPr>
          <p:cNvSpPr txBox="1"/>
          <p:nvPr userDrawn="1"/>
        </p:nvSpPr>
        <p:spPr>
          <a:xfrm>
            <a:off x="58314" y="0"/>
            <a:ext cx="3462437" cy="492443"/>
          </a:xfrm>
          <a:prstGeom prst="rect">
            <a:avLst/>
          </a:prstGeom>
          <a:noFill/>
        </p:spPr>
        <p:txBody>
          <a:bodyPr wrap="square" lIns="0" tIns="0" rIns="0" bIns="0" rtlCol="0">
            <a:spAutoFit/>
          </a:bodyPr>
          <a:lstStyle/>
          <a:p>
            <a:pPr algn="l"/>
            <a:r>
              <a:rPr lang="en-US" sz="1600" b="1">
                <a:solidFill>
                  <a:srgbClr val="FF0000"/>
                </a:solidFill>
              </a:rPr>
              <a:t>NDA CONTENT: DO NOT SHARE THIS INFORMATION PUBLICLY </a:t>
            </a:r>
          </a:p>
        </p:txBody>
      </p:sp>
    </p:spTree>
    <p:extLst>
      <p:ext uri="{BB962C8B-B14F-4D97-AF65-F5344CB8AC3E}">
        <p14:creationId xmlns:p14="http://schemas.microsoft.com/office/powerpoint/2010/main" val="5778929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5" name="TextBox 4">
            <a:extLst>
              <a:ext uri="{FF2B5EF4-FFF2-40B4-BE49-F238E27FC236}">
                <a16:creationId xmlns:a16="http://schemas.microsoft.com/office/drawing/2014/main" id="{3AC597B6-2672-EC49-3D39-C012D7B52CD6}"/>
              </a:ext>
            </a:extLst>
          </p:cNvPr>
          <p:cNvSpPr txBox="1"/>
          <p:nvPr userDrawn="1"/>
        </p:nvSpPr>
        <p:spPr>
          <a:xfrm>
            <a:off x="4103525" y="6698214"/>
            <a:ext cx="4656755" cy="184666"/>
          </a:xfrm>
          <a:prstGeom prst="rect">
            <a:avLst/>
          </a:prstGeom>
          <a:noFill/>
        </p:spPr>
        <p:txBody>
          <a:bodyPr wrap="square" lIns="0" tIns="0" rIns="0" bIns="0" rtlCol="0">
            <a:spAutoFit/>
          </a:bodyPr>
          <a:lstStyle/>
          <a:p>
            <a:pPr algn="l"/>
            <a:r>
              <a:rPr lang="en-US" sz="1200" b="1">
                <a:solidFill>
                  <a:srgbClr val="FF0000"/>
                </a:solidFill>
              </a:rPr>
              <a:t>INFORMATION IS SUBJECT TO CHANGE</a:t>
            </a:r>
          </a:p>
        </p:txBody>
      </p:sp>
      <p:sp>
        <p:nvSpPr>
          <p:cNvPr id="3" name="TextBox 2">
            <a:extLst>
              <a:ext uri="{FF2B5EF4-FFF2-40B4-BE49-F238E27FC236}">
                <a16:creationId xmlns:a16="http://schemas.microsoft.com/office/drawing/2014/main" id="{3D483CD2-9D31-489E-F36C-6EB9F044C252}"/>
              </a:ext>
            </a:extLst>
          </p:cNvPr>
          <p:cNvSpPr txBox="1"/>
          <p:nvPr userDrawn="1"/>
        </p:nvSpPr>
        <p:spPr>
          <a:xfrm>
            <a:off x="58314" y="0"/>
            <a:ext cx="2610241" cy="738664"/>
          </a:xfrm>
          <a:prstGeom prst="rect">
            <a:avLst/>
          </a:prstGeom>
          <a:noFill/>
        </p:spPr>
        <p:txBody>
          <a:bodyPr wrap="square" lIns="0" tIns="0" rIns="0" bIns="0" rtlCol="0">
            <a:spAutoFit/>
          </a:bodyPr>
          <a:lstStyle/>
          <a:p>
            <a:pPr algn="l"/>
            <a:r>
              <a:rPr lang="en-US" sz="1600" b="1">
                <a:solidFill>
                  <a:srgbClr val="FF0000"/>
                </a:solidFill>
              </a:rPr>
              <a:t>INFORMATION ON THIS SLIDE IS SUBJECT TO CHANGE</a:t>
            </a:r>
          </a:p>
        </p:txBody>
      </p:sp>
    </p:spTree>
    <p:extLst>
      <p:ext uri="{BB962C8B-B14F-4D97-AF65-F5344CB8AC3E}">
        <p14:creationId xmlns:p14="http://schemas.microsoft.com/office/powerpoint/2010/main" val="21163517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663921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1248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3 simpl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1384817"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380827"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 name="Content Placeholder 2">
            <a:extLst>
              <a:ext uri="{FF2B5EF4-FFF2-40B4-BE49-F238E27FC236}">
                <a16:creationId xmlns:a16="http://schemas.microsoft.com/office/drawing/2014/main" id="{FDEEBE4D-E7F6-EABB-53C2-1C7C0FD4966A}"/>
              </a:ext>
            </a:extLst>
          </p:cNvPr>
          <p:cNvSpPr>
            <a:spLocks noGrp="1"/>
          </p:cNvSpPr>
          <p:nvPr>
            <p:ph idx="29" hasCustomPrompt="1"/>
          </p:nvPr>
        </p:nvSpPr>
        <p:spPr>
          <a:xfrm>
            <a:off x="4894371"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1E21DE8-8923-A6BF-25BD-54B9441752D9}"/>
              </a:ext>
            </a:extLst>
          </p:cNvPr>
          <p:cNvSpPr>
            <a:spLocks noGrp="1"/>
          </p:cNvSpPr>
          <p:nvPr>
            <p:ph idx="30" hasCustomPrompt="1"/>
          </p:nvPr>
        </p:nvSpPr>
        <p:spPr>
          <a:xfrm>
            <a:off x="4890381"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6" name="Content Placeholder 2">
            <a:extLst>
              <a:ext uri="{FF2B5EF4-FFF2-40B4-BE49-F238E27FC236}">
                <a16:creationId xmlns:a16="http://schemas.microsoft.com/office/drawing/2014/main" id="{E29D4C62-DFFE-F503-4D54-BDA738B91ECD}"/>
              </a:ext>
            </a:extLst>
          </p:cNvPr>
          <p:cNvSpPr>
            <a:spLocks noGrp="1"/>
          </p:cNvSpPr>
          <p:nvPr>
            <p:ph idx="31" hasCustomPrompt="1"/>
          </p:nvPr>
        </p:nvSpPr>
        <p:spPr>
          <a:xfrm>
            <a:off x="8403925" y="3210755"/>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7" name="Content Placeholder 2">
            <a:extLst>
              <a:ext uri="{FF2B5EF4-FFF2-40B4-BE49-F238E27FC236}">
                <a16:creationId xmlns:a16="http://schemas.microsoft.com/office/drawing/2014/main" id="{80BC7919-753A-3F74-24FE-84690A6AD500}"/>
              </a:ext>
            </a:extLst>
          </p:cNvPr>
          <p:cNvSpPr>
            <a:spLocks noGrp="1"/>
          </p:cNvSpPr>
          <p:nvPr>
            <p:ph idx="32" hasCustomPrompt="1"/>
          </p:nvPr>
        </p:nvSpPr>
        <p:spPr>
          <a:xfrm>
            <a:off x="8399935" y="2475640"/>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9" name="Straight Connector 8">
            <a:extLst>
              <a:ext uri="{FF2B5EF4-FFF2-40B4-BE49-F238E27FC236}">
                <a16:creationId xmlns:a16="http://schemas.microsoft.com/office/drawing/2014/main" id="{CEE0D78F-3FC2-8622-2A32-08A342AE3EBE}"/>
              </a:ext>
            </a:extLst>
          </p:cNvPr>
          <p:cNvCxnSpPr>
            <a:cxnSpLocks/>
          </p:cNvCxnSpPr>
          <p:nvPr userDrawn="1"/>
        </p:nvCxnSpPr>
        <p:spPr>
          <a:xfrm>
            <a:off x="4345577"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8AEE0E-3D52-2B97-76A1-C0D48C9B0654}"/>
              </a:ext>
            </a:extLst>
          </p:cNvPr>
          <p:cNvCxnSpPr>
            <a:cxnSpLocks/>
          </p:cNvCxnSpPr>
          <p:nvPr userDrawn="1"/>
        </p:nvCxnSpPr>
        <p:spPr>
          <a:xfrm>
            <a:off x="7855132"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2083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descr="A close-up of a colorful spiral&#10;&#10;Description automatically generated">
            <a:extLst>
              <a:ext uri="{FF2B5EF4-FFF2-40B4-BE49-F238E27FC236}">
                <a16:creationId xmlns:a16="http://schemas.microsoft.com/office/drawing/2014/main" id="{05AD6BD6-B499-AF84-E9A5-BE7C78BBE3E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1765" r="11765"/>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ADF4F93-13B7-9E90-F2C3-66C182809D1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colorful spiral&#10;&#10;Description automatically generated">
            <a:extLst>
              <a:ext uri="{FF2B5EF4-FFF2-40B4-BE49-F238E27FC236}">
                <a16:creationId xmlns:a16="http://schemas.microsoft.com/office/drawing/2014/main" id="{799145B4-A11C-C3DF-BA47-3700F47BF4ED}"/>
              </a:ext>
            </a:extLst>
          </p:cNvPr>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artisticBlur radius="56"/>
                    </a14:imgEffect>
                  </a14:imgLayer>
                </a14:imgProps>
              </a:ext>
              <a:ext uri="{28A0092B-C50C-407E-A947-70E740481C1C}">
                <a14:useLocalDpi xmlns:a14="http://schemas.microsoft.com/office/drawing/2010/main"/>
              </a:ext>
            </a:extLst>
          </a:blip>
          <a:srcRect l="3677" t="41133" r="34559" b="20191"/>
          <a:stretch/>
        </p:blipFill>
        <p:spPr>
          <a:xfrm>
            <a:off x="508000" y="2282624"/>
            <a:ext cx="8534400" cy="3006050"/>
          </a:xfrm>
          <a:prstGeom prst="roundRect">
            <a:avLst>
              <a:gd name="adj" fmla="val 16667"/>
            </a:avLst>
          </a:prstGeom>
          <a:ln>
            <a:noFill/>
          </a:ln>
          <a:effectLst>
            <a:softEdge rad="0"/>
          </a:effectLst>
          <a:scene3d>
            <a:camera prst="orthographicFront"/>
            <a:lightRig rig="contrasting" dir="t">
              <a:rot lat="0" lon="0" rev="4200000"/>
            </a:lightRig>
          </a:scene3d>
          <a:sp3d prstMaterial="plastic">
            <a:bevelT w="0" h="0" prst="relaxedInset"/>
            <a:contourClr>
              <a:srgbClr val="969696"/>
            </a:contourClr>
          </a:sp3d>
        </p:spPr>
      </p:pic>
      <p:sp>
        <p:nvSpPr>
          <p:cNvPr id="4" name="Rectangle: Rounded Corners 3">
            <a:extLst>
              <a:ext uri="{FF2B5EF4-FFF2-40B4-BE49-F238E27FC236}">
                <a16:creationId xmlns:a16="http://schemas.microsoft.com/office/drawing/2014/main" id="{6CFC3848-31B0-12FC-5D3C-1FC94FD228E5}"/>
              </a:ext>
            </a:extLst>
          </p:cNvPr>
          <p:cNvSpPr/>
          <p:nvPr userDrawn="1"/>
        </p:nvSpPr>
        <p:spPr>
          <a:xfrm>
            <a:off x="508000" y="2282623"/>
            <a:ext cx="8534400" cy="3006050"/>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7DF3D89-1F38-68AF-6810-97AA81AC8C89}"/>
              </a:ext>
            </a:extLst>
          </p:cNvPr>
          <p:cNvSpPr/>
          <p:nvPr userDrawn="1"/>
        </p:nvSpPr>
        <p:spPr>
          <a:xfrm>
            <a:off x="968887" y="4124123"/>
            <a:ext cx="7552813" cy="7078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magnify" title="Icon of a magnifying glass">
            <a:extLst>
              <a:ext uri="{FF2B5EF4-FFF2-40B4-BE49-F238E27FC236}">
                <a16:creationId xmlns:a16="http://schemas.microsoft.com/office/drawing/2014/main" id="{B5E74FB4-99CE-B56C-F3BE-9224CCF064E1}"/>
              </a:ext>
            </a:extLst>
          </p:cNvPr>
          <p:cNvSpPr>
            <a:spLocks noChangeAspect="1" noEditPoints="1"/>
          </p:cNvSpPr>
          <p:nvPr userDrawn="1"/>
        </p:nvSpPr>
        <p:spPr bwMode="auto">
          <a:xfrm flipH="1">
            <a:off x="7929465" y="4314225"/>
            <a:ext cx="308170" cy="302281"/>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9124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980803" y="4236857"/>
            <a:ext cx="6823075" cy="454517"/>
          </a:xfrm>
        </p:spPr>
        <p:txBody>
          <a:bodyPr/>
          <a:lstStyle>
            <a:lvl1pPr marL="0" indent="0">
              <a:buNone/>
              <a:defRPr/>
            </a:lvl1pPr>
          </a:lstStyle>
          <a:p>
            <a:pPr lvl="0"/>
            <a:r>
              <a:rPr lang="en-US"/>
              <a:t>Click to edit Master text styles</a:t>
            </a:r>
          </a:p>
        </p:txBody>
      </p:sp>
      <p:grpSp>
        <p:nvGrpSpPr>
          <p:cNvPr id="31" name="Group 30">
            <a:extLst>
              <a:ext uri="{FF2B5EF4-FFF2-40B4-BE49-F238E27FC236}">
                <a16:creationId xmlns:a16="http://schemas.microsoft.com/office/drawing/2014/main" id="{F9844A26-1988-5CF0-0512-FD5DB0A10493}"/>
              </a:ext>
            </a:extLst>
          </p:cNvPr>
          <p:cNvGrpSpPr/>
          <p:nvPr userDrawn="1"/>
        </p:nvGrpSpPr>
        <p:grpSpPr>
          <a:xfrm>
            <a:off x="500380" y="692322"/>
            <a:ext cx="1549400" cy="331285"/>
            <a:chOff x="508000" y="692322"/>
            <a:chExt cx="1742534" cy="372580"/>
          </a:xfrm>
        </p:grpSpPr>
        <p:pic>
          <p:nvPicPr>
            <p:cNvPr id="9" name="MS logo gray - EMF" descr="Microsoft logo, gray text version">
              <a:extLst>
                <a:ext uri="{FF2B5EF4-FFF2-40B4-BE49-F238E27FC236}">
                  <a16:creationId xmlns:a16="http://schemas.microsoft.com/office/drawing/2014/main" id="{9F910978-B2E2-A761-DB69-56257446170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30" name="Freeform: Shape 29">
              <a:extLst>
                <a:ext uri="{FF2B5EF4-FFF2-40B4-BE49-F238E27FC236}">
                  <a16:creationId xmlns:a16="http://schemas.microsoft.com/office/drawing/2014/main" id="{71A4613D-97FC-C7D4-40A9-576E9C03D440}"/>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4" name="Freeform: Shape 33">
            <a:extLst>
              <a:ext uri="{FF2B5EF4-FFF2-40B4-BE49-F238E27FC236}">
                <a16:creationId xmlns:a16="http://schemas.microsoft.com/office/drawing/2014/main" id="{F93F6363-616A-CDD2-CAE0-DBC4E69EE419}"/>
              </a:ext>
            </a:extLst>
          </p:cNvPr>
          <p:cNvSpPr/>
          <p:nvPr userDrawn="1"/>
        </p:nvSpPr>
        <p:spPr>
          <a:xfrm>
            <a:off x="1645690" y="2768269"/>
            <a:ext cx="3145938" cy="308493"/>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rainbow colored logo on a black background&#10;&#10;Description automatically generated">
            <a:extLst>
              <a:ext uri="{FF2B5EF4-FFF2-40B4-BE49-F238E27FC236}">
                <a16:creationId xmlns:a16="http://schemas.microsoft.com/office/drawing/2014/main" id="{05BE0791-80D1-1E71-0D66-E138D9AA311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68887" y="2562822"/>
            <a:ext cx="539617" cy="539617"/>
          </a:xfrm>
          <a:prstGeom prst="rect">
            <a:avLst/>
          </a:prstGeom>
        </p:spPr>
      </p:pic>
    </p:spTree>
    <p:extLst>
      <p:ext uri="{BB962C8B-B14F-4D97-AF65-F5344CB8AC3E}">
        <p14:creationId xmlns:p14="http://schemas.microsoft.com/office/powerpoint/2010/main" val="41957664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descr="A field of pink flowers&#10;&#10;Description automatically generated">
            <a:extLst>
              <a:ext uri="{FF2B5EF4-FFF2-40B4-BE49-F238E27FC236}">
                <a16:creationId xmlns:a16="http://schemas.microsoft.com/office/drawing/2014/main" id="{E214436C-D4A0-F3A5-8A2C-F0899EA45D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 t="9553" r="-5" b="21753"/>
          <a:stretch/>
        </p:blipFill>
        <p:spPr>
          <a:xfrm>
            <a:off x="0" y="0"/>
            <a:ext cx="12191999" cy="6858000"/>
          </a:xfrm>
          <a:prstGeom prst="rect">
            <a:avLst/>
          </a:prstGeom>
        </p:spPr>
      </p:pic>
      <p:sp>
        <p:nvSpPr>
          <p:cNvPr id="3" name="Rectangle 2">
            <a:extLst>
              <a:ext uri="{FF2B5EF4-FFF2-40B4-BE49-F238E27FC236}">
                <a16:creationId xmlns:a16="http://schemas.microsoft.com/office/drawing/2014/main" id="{29C5B611-9E79-BB05-EC82-68BE6DA6C09B}"/>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0D373B-7E3C-5172-898A-E68815F86C99}"/>
              </a:ext>
            </a:extLst>
          </p:cNvPr>
          <p:cNvSpPr/>
          <p:nvPr userDrawn="1"/>
        </p:nvSpPr>
        <p:spPr>
          <a:xfrm>
            <a:off x="-1" y="0"/>
            <a:ext cx="12191999" cy="4660900"/>
          </a:xfrm>
          <a:prstGeom prst="rect">
            <a:avLst/>
          </a:prstGeom>
          <a:gradFill flip="none" rotWithShape="1">
            <a:gsLst>
              <a:gs pos="66000">
                <a:srgbClr val="DAE4F6"/>
              </a:gs>
              <a:gs pos="100000">
                <a:srgbClr val="D2DEF4">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F34A422B-193F-0122-2EBB-9AA5518DC152}"/>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57CA07E5-8E9D-00BD-7408-F3245E8E0D0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5D95FC42-106B-19E0-E35B-3803B328B943}"/>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8" name="Title 15">
            <a:extLst>
              <a:ext uri="{FF2B5EF4-FFF2-40B4-BE49-F238E27FC236}">
                <a16:creationId xmlns:a16="http://schemas.microsoft.com/office/drawing/2014/main" id="{75D6AF87-1434-C2B6-0E65-E273393E9249}"/>
              </a:ext>
            </a:extLst>
          </p:cNvPr>
          <p:cNvSpPr>
            <a:spLocks noGrp="1"/>
          </p:cNvSpPr>
          <p:nvPr>
            <p:ph type="title"/>
          </p:nvPr>
        </p:nvSpPr>
        <p:spPr>
          <a:xfrm>
            <a:off x="379021" y="2811645"/>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0" name="Text Placeholder 23">
            <a:extLst>
              <a:ext uri="{FF2B5EF4-FFF2-40B4-BE49-F238E27FC236}">
                <a16:creationId xmlns:a16="http://schemas.microsoft.com/office/drawing/2014/main" id="{370DEDA7-8EE8-1112-20E5-FA2CDB772C12}"/>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11" name="Group 10">
            <a:extLst>
              <a:ext uri="{FF2B5EF4-FFF2-40B4-BE49-F238E27FC236}">
                <a16:creationId xmlns:a16="http://schemas.microsoft.com/office/drawing/2014/main" id="{EA727BF0-05C5-E783-1FA3-E34ADE78C90E}"/>
              </a:ext>
            </a:extLst>
          </p:cNvPr>
          <p:cNvGrpSpPr/>
          <p:nvPr userDrawn="1"/>
        </p:nvGrpSpPr>
        <p:grpSpPr>
          <a:xfrm>
            <a:off x="8694674" y="636943"/>
            <a:ext cx="2996945" cy="427721"/>
            <a:chOff x="8694674" y="636943"/>
            <a:chExt cx="2996945" cy="427721"/>
          </a:xfrm>
        </p:grpSpPr>
        <p:sp>
          <p:nvSpPr>
            <p:cNvPr id="16" name="Freeform: Shape 15">
              <a:extLst>
                <a:ext uri="{FF2B5EF4-FFF2-40B4-BE49-F238E27FC236}">
                  <a16:creationId xmlns:a16="http://schemas.microsoft.com/office/drawing/2014/main" id="{390B6F5F-B474-F6D1-DB87-339220473810}"/>
                </a:ext>
              </a:extLst>
            </p:cNvPr>
            <p:cNvSpPr/>
            <p:nvPr userDrawn="1"/>
          </p:nvSpPr>
          <p:spPr>
            <a:xfrm>
              <a:off x="9225722" y="759293"/>
              <a:ext cx="2465897" cy="241807"/>
            </a:xfrm>
            <a:custGeom>
              <a:avLst/>
              <a:gdLst/>
              <a:ahLst/>
              <a:cxnLst/>
              <a:rect l="l" t="t" r="r" b="b"/>
              <a:pathLst>
                <a:path w="3145938" h="308493">
                  <a:moveTo>
                    <a:pt x="1730876" y="125853"/>
                  </a:moveTo>
                  <a:cubicBezTo>
                    <a:pt x="1724737" y="125853"/>
                    <a:pt x="1719339" y="126953"/>
                    <a:pt x="1714684" y="129153"/>
                  </a:cubicBezTo>
                  <a:cubicBezTo>
                    <a:pt x="1710028" y="131352"/>
                    <a:pt x="1706114" y="134243"/>
                    <a:pt x="1702943" y="137824"/>
                  </a:cubicBezTo>
                  <a:cubicBezTo>
                    <a:pt x="1699771" y="141405"/>
                    <a:pt x="1697392" y="145498"/>
                    <a:pt x="1695806" y="150102"/>
                  </a:cubicBezTo>
                  <a:cubicBezTo>
                    <a:pt x="1694220" y="154707"/>
                    <a:pt x="1693427" y="159413"/>
                    <a:pt x="1693427" y="164222"/>
                  </a:cubicBezTo>
                  <a:cubicBezTo>
                    <a:pt x="1693427" y="169441"/>
                    <a:pt x="1694169" y="174787"/>
                    <a:pt x="1695652" y="180261"/>
                  </a:cubicBezTo>
                  <a:cubicBezTo>
                    <a:pt x="1697136" y="185735"/>
                    <a:pt x="1699413" y="190723"/>
                    <a:pt x="1702482" y="195225"/>
                  </a:cubicBezTo>
                  <a:cubicBezTo>
                    <a:pt x="1705552" y="199727"/>
                    <a:pt x="1709465" y="203436"/>
                    <a:pt x="1714223" y="206352"/>
                  </a:cubicBezTo>
                  <a:cubicBezTo>
                    <a:pt x="1718981" y="209269"/>
                    <a:pt x="1724634" y="210727"/>
                    <a:pt x="1731183" y="210727"/>
                  </a:cubicBezTo>
                  <a:cubicBezTo>
                    <a:pt x="1737015" y="210727"/>
                    <a:pt x="1742182" y="209652"/>
                    <a:pt x="1746684" y="207504"/>
                  </a:cubicBezTo>
                  <a:cubicBezTo>
                    <a:pt x="1751186" y="205355"/>
                    <a:pt x="1754946" y="202388"/>
                    <a:pt x="1757965" y="198602"/>
                  </a:cubicBezTo>
                  <a:cubicBezTo>
                    <a:pt x="1760983" y="194816"/>
                    <a:pt x="1763285" y="190339"/>
                    <a:pt x="1764871" y="185172"/>
                  </a:cubicBezTo>
                  <a:cubicBezTo>
                    <a:pt x="1766457" y="180005"/>
                    <a:pt x="1767250" y="174403"/>
                    <a:pt x="1767250" y="168366"/>
                  </a:cubicBezTo>
                  <a:cubicBezTo>
                    <a:pt x="1767250" y="162023"/>
                    <a:pt x="1766508" y="156242"/>
                    <a:pt x="1765025" y="151023"/>
                  </a:cubicBezTo>
                  <a:cubicBezTo>
                    <a:pt x="1763541" y="145805"/>
                    <a:pt x="1761290" y="141329"/>
                    <a:pt x="1758272" y="137594"/>
                  </a:cubicBezTo>
                  <a:cubicBezTo>
                    <a:pt x="1755253" y="133859"/>
                    <a:pt x="1751468" y="130969"/>
                    <a:pt x="1746914" y="128922"/>
                  </a:cubicBezTo>
                  <a:cubicBezTo>
                    <a:pt x="1742361" y="126876"/>
                    <a:pt x="1737015" y="125853"/>
                    <a:pt x="1730876" y="125853"/>
                  </a:cubicBezTo>
                  <a:close/>
                  <a:moveTo>
                    <a:pt x="2943927" y="103752"/>
                  </a:moveTo>
                  <a:cubicBezTo>
                    <a:pt x="2930012" y="103752"/>
                    <a:pt x="2919012" y="108612"/>
                    <a:pt x="2910929" y="118332"/>
                  </a:cubicBezTo>
                  <a:cubicBezTo>
                    <a:pt x="2902846" y="128053"/>
                    <a:pt x="2898804" y="141456"/>
                    <a:pt x="2898804" y="158544"/>
                  </a:cubicBezTo>
                  <a:cubicBezTo>
                    <a:pt x="2898804" y="175017"/>
                    <a:pt x="2902897" y="187986"/>
                    <a:pt x="2911083" y="197451"/>
                  </a:cubicBezTo>
                  <a:cubicBezTo>
                    <a:pt x="2919268" y="206915"/>
                    <a:pt x="2930216" y="211647"/>
                    <a:pt x="2943927" y="211647"/>
                  </a:cubicBezTo>
                  <a:cubicBezTo>
                    <a:pt x="2957945" y="211647"/>
                    <a:pt x="2968714" y="206992"/>
                    <a:pt x="2976235" y="197681"/>
                  </a:cubicBezTo>
                  <a:cubicBezTo>
                    <a:pt x="2983755" y="188370"/>
                    <a:pt x="2987515" y="175119"/>
                    <a:pt x="2987515" y="157930"/>
                  </a:cubicBezTo>
                  <a:cubicBezTo>
                    <a:pt x="2987515" y="140638"/>
                    <a:pt x="2983755" y="127285"/>
                    <a:pt x="2976235" y="117872"/>
                  </a:cubicBezTo>
                  <a:cubicBezTo>
                    <a:pt x="2968714" y="108458"/>
                    <a:pt x="2957945" y="103752"/>
                    <a:pt x="2943927" y="103752"/>
                  </a:cubicBezTo>
                  <a:close/>
                  <a:moveTo>
                    <a:pt x="2588116" y="103752"/>
                  </a:moveTo>
                  <a:cubicBezTo>
                    <a:pt x="2575429" y="103752"/>
                    <a:pt x="2565222" y="108254"/>
                    <a:pt x="2557497" y="117258"/>
                  </a:cubicBezTo>
                  <a:cubicBezTo>
                    <a:pt x="2549772" y="126262"/>
                    <a:pt x="2545910" y="137517"/>
                    <a:pt x="2545910" y="151023"/>
                  </a:cubicBezTo>
                  <a:lnTo>
                    <a:pt x="2545910" y="170515"/>
                  </a:lnTo>
                  <a:cubicBezTo>
                    <a:pt x="2545910" y="181975"/>
                    <a:pt x="2549568" y="191695"/>
                    <a:pt x="2556883" y="199676"/>
                  </a:cubicBezTo>
                  <a:cubicBezTo>
                    <a:pt x="2564199" y="207657"/>
                    <a:pt x="2573485" y="211647"/>
                    <a:pt x="2584740" y="211647"/>
                  </a:cubicBezTo>
                  <a:cubicBezTo>
                    <a:pt x="2597939" y="211647"/>
                    <a:pt x="2608299" y="206506"/>
                    <a:pt x="2615819" y="196223"/>
                  </a:cubicBezTo>
                  <a:cubicBezTo>
                    <a:pt x="2623340" y="185940"/>
                    <a:pt x="2627100" y="171589"/>
                    <a:pt x="2627100" y="153172"/>
                  </a:cubicBezTo>
                  <a:cubicBezTo>
                    <a:pt x="2627100" y="137722"/>
                    <a:pt x="2623596" y="125623"/>
                    <a:pt x="2616587" y="116874"/>
                  </a:cubicBezTo>
                  <a:cubicBezTo>
                    <a:pt x="2609578" y="108126"/>
                    <a:pt x="2600088" y="103752"/>
                    <a:pt x="2588116" y="103752"/>
                  </a:cubicBezTo>
                  <a:close/>
                  <a:moveTo>
                    <a:pt x="2391477" y="103752"/>
                  </a:moveTo>
                  <a:cubicBezTo>
                    <a:pt x="2377562" y="103752"/>
                    <a:pt x="2366562" y="108612"/>
                    <a:pt x="2358479" y="118332"/>
                  </a:cubicBezTo>
                  <a:cubicBezTo>
                    <a:pt x="2350396" y="128053"/>
                    <a:pt x="2346354" y="141456"/>
                    <a:pt x="2346354" y="158544"/>
                  </a:cubicBezTo>
                  <a:cubicBezTo>
                    <a:pt x="2346354" y="175017"/>
                    <a:pt x="2350447" y="187986"/>
                    <a:pt x="2358633" y="197451"/>
                  </a:cubicBezTo>
                  <a:cubicBezTo>
                    <a:pt x="2366818" y="206915"/>
                    <a:pt x="2377766" y="211647"/>
                    <a:pt x="2391477" y="211647"/>
                  </a:cubicBezTo>
                  <a:cubicBezTo>
                    <a:pt x="2405495" y="211647"/>
                    <a:pt x="2416264" y="206992"/>
                    <a:pt x="2423785" y="197681"/>
                  </a:cubicBezTo>
                  <a:cubicBezTo>
                    <a:pt x="2431305" y="188370"/>
                    <a:pt x="2435065" y="175119"/>
                    <a:pt x="2435065" y="157930"/>
                  </a:cubicBezTo>
                  <a:cubicBezTo>
                    <a:pt x="2435065" y="140638"/>
                    <a:pt x="2431305" y="127285"/>
                    <a:pt x="2423785" y="117872"/>
                  </a:cubicBezTo>
                  <a:cubicBezTo>
                    <a:pt x="2416264" y="108458"/>
                    <a:pt x="2405495" y="103752"/>
                    <a:pt x="2391477" y="103752"/>
                  </a:cubicBezTo>
                  <a:close/>
                  <a:moveTo>
                    <a:pt x="1038927" y="103752"/>
                  </a:moveTo>
                  <a:cubicBezTo>
                    <a:pt x="1025012" y="103752"/>
                    <a:pt x="1014013" y="108612"/>
                    <a:pt x="1005929" y="118332"/>
                  </a:cubicBezTo>
                  <a:cubicBezTo>
                    <a:pt x="997846" y="128053"/>
                    <a:pt x="993804" y="141456"/>
                    <a:pt x="993804" y="158544"/>
                  </a:cubicBezTo>
                  <a:cubicBezTo>
                    <a:pt x="993804" y="175017"/>
                    <a:pt x="997897" y="187986"/>
                    <a:pt x="1006083" y="197451"/>
                  </a:cubicBezTo>
                  <a:cubicBezTo>
                    <a:pt x="1014268" y="206915"/>
                    <a:pt x="1025217" y="211647"/>
                    <a:pt x="1038927" y="211647"/>
                  </a:cubicBezTo>
                  <a:cubicBezTo>
                    <a:pt x="1052945" y="211647"/>
                    <a:pt x="1063714" y="206992"/>
                    <a:pt x="1071235" y="197681"/>
                  </a:cubicBezTo>
                  <a:cubicBezTo>
                    <a:pt x="1078755" y="188370"/>
                    <a:pt x="1082515" y="175119"/>
                    <a:pt x="1082515" y="157930"/>
                  </a:cubicBezTo>
                  <a:cubicBezTo>
                    <a:pt x="1082515" y="140638"/>
                    <a:pt x="1078755" y="127285"/>
                    <a:pt x="1071235" y="117872"/>
                  </a:cubicBezTo>
                  <a:cubicBezTo>
                    <a:pt x="1063714" y="108458"/>
                    <a:pt x="1052945" y="103752"/>
                    <a:pt x="1038927" y="103752"/>
                  </a:cubicBezTo>
                  <a:close/>
                  <a:moveTo>
                    <a:pt x="715077" y="103752"/>
                  </a:moveTo>
                  <a:cubicBezTo>
                    <a:pt x="701162" y="103752"/>
                    <a:pt x="690162" y="108612"/>
                    <a:pt x="682079" y="118332"/>
                  </a:cubicBezTo>
                  <a:cubicBezTo>
                    <a:pt x="673996" y="128053"/>
                    <a:pt x="669954" y="141456"/>
                    <a:pt x="669954" y="158544"/>
                  </a:cubicBezTo>
                  <a:cubicBezTo>
                    <a:pt x="669954" y="175017"/>
                    <a:pt x="674047" y="187986"/>
                    <a:pt x="682233" y="197451"/>
                  </a:cubicBezTo>
                  <a:cubicBezTo>
                    <a:pt x="690418" y="206915"/>
                    <a:pt x="701366" y="211647"/>
                    <a:pt x="715077" y="211647"/>
                  </a:cubicBezTo>
                  <a:cubicBezTo>
                    <a:pt x="729095" y="211647"/>
                    <a:pt x="739864" y="206992"/>
                    <a:pt x="747385" y="197681"/>
                  </a:cubicBezTo>
                  <a:cubicBezTo>
                    <a:pt x="754905" y="188370"/>
                    <a:pt x="758665" y="175119"/>
                    <a:pt x="758665" y="157930"/>
                  </a:cubicBezTo>
                  <a:cubicBezTo>
                    <a:pt x="758665" y="140638"/>
                    <a:pt x="754905" y="127285"/>
                    <a:pt x="747385" y="117872"/>
                  </a:cubicBezTo>
                  <a:cubicBezTo>
                    <a:pt x="739864" y="108458"/>
                    <a:pt x="729095" y="103752"/>
                    <a:pt x="715077" y="103752"/>
                  </a:cubicBezTo>
                  <a:close/>
                  <a:moveTo>
                    <a:pt x="2701110" y="79042"/>
                  </a:moveTo>
                  <a:lnTo>
                    <a:pt x="2736717" y="79042"/>
                  </a:lnTo>
                  <a:lnTo>
                    <a:pt x="2736717" y="236204"/>
                  </a:lnTo>
                  <a:lnTo>
                    <a:pt x="2701110" y="236204"/>
                  </a:lnTo>
                  <a:close/>
                  <a:moveTo>
                    <a:pt x="291284" y="79042"/>
                  </a:moveTo>
                  <a:lnTo>
                    <a:pt x="326892" y="79042"/>
                  </a:lnTo>
                  <a:lnTo>
                    <a:pt x="326892" y="236204"/>
                  </a:lnTo>
                  <a:lnTo>
                    <a:pt x="291284" y="236204"/>
                  </a:lnTo>
                  <a:close/>
                  <a:moveTo>
                    <a:pt x="605842" y="76279"/>
                  </a:moveTo>
                  <a:cubicBezTo>
                    <a:pt x="612288" y="76279"/>
                    <a:pt x="617200" y="77251"/>
                    <a:pt x="620576" y="79195"/>
                  </a:cubicBezTo>
                  <a:lnTo>
                    <a:pt x="620576" y="112961"/>
                  </a:lnTo>
                  <a:cubicBezTo>
                    <a:pt x="616279" y="109584"/>
                    <a:pt x="610088" y="107896"/>
                    <a:pt x="602005" y="107896"/>
                  </a:cubicBezTo>
                  <a:cubicBezTo>
                    <a:pt x="591466" y="107896"/>
                    <a:pt x="582667" y="112654"/>
                    <a:pt x="575607" y="122169"/>
                  </a:cubicBezTo>
                  <a:cubicBezTo>
                    <a:pt x="568547" y="131685"/>
                    <a:pt x="565017" y="144628"/>
                    <a:pt x="565017" y="160999"/>
                  </a:cubicBezTo>
                  <a:lnTo>
                    <a:pt x="565017" y="236204"/>
                  </a:lnTo>
                  <a:lnTo>
                    <a:pt x="529410" y="236204"/>
                  </a:lnTo>
                  <a:lnTo>
                    <a:pt x="529410" y="79042"/>
                  </a:lnTo>
                  <a:lnTo>
                    <a:pt x="565017" y="79042"/>
                  </a:lnTo>
                  <a:lnTo>
                    <a:pt x="565017" y="111426"/>
                  </a:lnTo>
                  <a:lnTo>
                    <a:pt x="565631" y="111426"/>
                  </a:lnTo>
                  <a:cubicBezTo>
                    <a:pt x="569109" y="100375"/>
                    <a:pt x="574456" y="91755"/>
                    <a:pt x="581669" y="85564"/>
                  </a:cubicBezTo>
                  <a:cubicBezTo>
                    <a:pt x="588883" y="79374"/>
                    <a:pt x="596940" y="76279"/>
                    <a:pt x="605842" y="76279"/>
                  </a:cubicBezTo>
                  <a:close/>
                  <a:moveTo>
                    <a:pt x="2946076" y="75358"/>
                  </a:moveTo>
                  <a:cubicBezTo>
                    <a:pt x="2970633" y="75358"/>
                    <a:pt x="2989766" y="82572"/>
                    <a:pt x="3003477" y="96999"/>
                  </a:cubicBezTo>
                  <a:cubicBezTo>
                    <a:pt x="3017188" y="111426"/>
                    <a:pt x="3024043" y="131429"/>
                    <a:pt x="3024043" y="157009"/>
                  </a:cubicBezTo>
                  <a:cubicBezTo>
                    <a:pt x="3024043" y="182077"/>
                    <a:pt x="3016651" y="202157"/>
                    <a:pt x="3001866" y="217249"/>
                  </a:cubicBezTo>
                  <a:cubicBezTo>
                    <a:pt x="2987080" y="232342"/>
                    <a:pt x="2967205" y="239888"/>
                    <a:pt x="2942239" y="239888"/>
                  </a:cubicBezTo>
                  <a:cubicBezTo>
                    <a:pt x="2917989" y="239888"/>
                    <a:pt x="2898625" y="232546"/>
                    <a:pt x="2884147" y="217863"/>
                  </a:cubicBezTo>
                  <a:cubicBezTo>
                    <a:pt x="2869669" y="203181"/>
                    <a:pt x="2862430" y="183714"/>
                    <a:pt x="2862430" y="159465"/>
                  </a:cubicBezTo>
                  <a:cubicBezTo>
                    <a:pt x="2862430" y="133066"/>
                    <a:pt x="2869976" y="112449"/>
                    <a:pt x="2885068" y="97613"/>
                  </a:cubicBezTo>
                  <a:cubicBezTo>
                    <a:pt x="2900160" y="82776"/>
                    <a:pt x="2920496" y="75358"/>
                    <a:pt x="2946076" y="75358"/>
                  </a:cubicBezTo>
                  <a:close/>
                  <a:moveTo>
                    <a:pt x="2600241" y="75358"/>
                  </a:moveTo>
                  <a:cubicBezTo>
                    <a:pt x="2620194" y="75358"/>
                    <a:pt x="2635746" y="82367"/>
                    <a:pt x="2646899" y="96385"/>
                  </a:cubicBezTo>
                  <a:cubicBezTo>
                    <a:pt x="2658052" y="110403"/>
                    <a:pt x="2663628" y="129229"/>
                    <a:pt x="2663628" y="152865"/>
                  </a:cubicBezTo>
                  <a:cubicBezTo>
                    <a:pt x="2663628" y="179059"/>
                    <a:pt x="2657335" y="200034"/>
                    <a:pt x="2644750" y="215791"/>
                  </a:cubicBezTo>
                  <a:cubicBezTo>
                    <a:pt x="2632165" y="231549"/>
                    <a:pt x="2614975" y="239427"/>
                    <a:pt x="2593181" y="239427"/>
                  </a:cubicBezTo>
                  <a:cubicBezTo>
                    <a:pt x="2573127" y="239427"/>
                    <a:pt x="2557676" y="230628"/>
                    <a:pt x="2546831" y="213029"/>
                  </a:cubicBezTo>
                  <a:lnTo>
                    <a:pt x="2546217" y="213029"/>
                  </a:lnTo>
                  <a:lnTo>
                    <a:pt x="2546217" y="308493"/>
                  </a:lnTo>
                  <a:lnTo>
                    <a:pt x="2510610" y="308493"/>
                  </a:lnTo>
                  <a:lnTo>
                    <a:pt x="2510610" y="79042"/>
                  </a:lnTo>
                  <a:lnTo>
                    <a:pt x="2546217" y="79042"/>
                  </a:lnTo>
                  <a:lnTo>
                    <a:pt x="2546217" y="106668"/>
                  </a:lnTo>
                  <a:lnTo>
                    <a:pt x="2546831" y="106668"/>
                  </a:lnTo>
                  <a:cubicBezTo>
                    <a:pt x="2559007" y="85795"/>
                    <a:pt x="2576810" y="75358"/>
                    <a:pt x="2600241" y="75358"/>
                  </a:cubicBezTo>
                  <a:close/>
                  <a:moveTo>
                    <a:pt x="2393626" y="75358"/>
                  </a:moveTo>
                  <a:cubicBezTo>
                    <a:pt x="2418183" y="75358"/>
                    <a:pt x="2437316" y="82572"/>
                    <a:pt x="2451027" y="96999"/>
                  </a:cubicBezTo>
                  <a:cubicBezTo>
                    <a:pt x="2464738" y="111426"/>
                    <a:pt x="2471593" y="131429"/>
                    <a:pt x="2471593" y="157009"/>
                  </a:cubicBezTo>
                  <a:cubicBezTo>
                    <a:pt x="2471593" y="182077"/>
                    <a:pt x="2464201" y="202157"/>
                    <a:pt x="2449416" y="217249"/>
                  </a:cubicBezTo>
                  <a:cubicBezTo>
                    <a:pt x="2434630" y="232342"/>
                    <a:pt x="2414755" y="239888"/>
                    <a:pt x="2389789" y="239888"/>
                  </a:cubicBezTo>
                  <a:cubicBezTo>
                    <a:pt x="2365539" y="239888"/>
                    <a:pt x="2346175" y="232546"/>
                    <a:pt x="2331697" y="217863"/>
                  </a:cubicBezTo>
                  <a:cubicBezTo>
                    <a:pt x="2317219" y="203181"/>
                    <a:pt x="2309980" y="183714"/>
                    <a:pt x="2309980" y="159465"/>
                  </a:cubicBezTo>
                  <a:cubicBezTo>
                    <a:pt x="2309980" y="133066"/>
                    <a:pt x="2317526" y="112449"/>
                    <a:pt x="2332618" y="97613"/>
                  </a:cubicBezTo>
                  <a:cubicBezTo>
                    <a:pt x="2347710" y="82776"/>
                    <a:pt x="2368046" y="75358"/>
                    <a:pt x="2393626" y="75358"/>
                  </a:cubicBezTo>
                  <a:close/>
                  <a:moveTo>
                    <a:pt x="1041076" y="75358"/>
                  </a:moveTo>
                  <a:cubicBezTo>
                    <a:pt x="1065633" y="75358"/>
                    <a:pt x="1084766" y="82572"/>
                    <a:pt x="1098477" y="96999"/>
                  </a:cubicBezTo>
                  <a:cubicBezTo>
                    <a:pt x="1112188" y="111426"/>
                    <a:pt x="1119043" y="131429"/>
                    <a:pt x="1119043" y="157009"/>
                  </a:cubicBezTo>
                  <a:cubicBezTo>
                    <a:pt x="1119043" y="182077"/>
                    <a:pt x="1111651" y="202157"/>
                    <a:pt x="1096866" y="217249"/>
                  </a:cubicBezTo>
                  <a:cubicBezTo>
                    <a:pt x="1082080" y="232342"/>
                    <a:pt x="1062205" y="239888"/>
                    <a:pt x="1037239" y="239888"/>
                  </a:cubicBezTo>
                  <a:cubicBezTo>
                    <a:pt x="1012989" y="239888"/>
                    <a:pt x="993625" y="232546"/>
                    <a:pt x="979147" y="217863"/>
                  </a:cubicBezTo>
                  <a:cubicBezTo>
                    <a:pt x="964669" y="203181"/>
                    <a:pt x="957430" y="183714"/>
                    <a:pt x="957430" y="159465"/>
                  </a:cubicBezTo>
                  <a:cubicBezTo>
                    <a:pt x="957430" y="133066"/>
                    <a:pt x="964976" y="112449"/>
                    <a:pt x="980068" y="97613"/>
                  </a:cubicBezTo>
                  <a:cubicBezTo>
                    <a:pt x="995160" y="82776"/>
                    <a:pt x="1015496" y="75358"/>
                    <a:pt x="1041076" y="75358"/>
                  </a:cubicBezTo>
                  <a:close/>
                  <a:moveTo>
                    <a:pt x="888695" y="75358"/>
                  </a:moveTo>
                  <a:cubicBezTo>
                    <a:pt x="903224" y="75358"/>
                    <a:pt x="916218" y="77558"/>
                    <a:pt x="927678" y="81958"/>
                  </a:cubicBezTo>
                  <a:lnTo>
                    <a:pt x="927678" y="113114"/>
                  </a:lnTo>
                  <a:cubicBezTo>
                    <a:pt x="916628" y="105542"/>
                    <a:pt x="903940" y="101757"/>
                    <a:pt x="889615" y="101757"/>
                  </a:cubicBezTo>
                  <a:cubicBezTo>
                    <a:pt x="885113" y="101757"/>
                    <a:pt x="881046" y="102217"/>
                    <a:pt x="877414" y="103138"/>
                  </a:cubicBezTo>
                  <a:cubicBezTo>
                    <a:pt x="873781" y="104059"/>
                    <a:pt x="870686" y="105338"/>
                    <a:pt x="868128" y="106975"/>
                  </a:cubicBezTo>
                  <a:cubicBezTo>
                    <a:pt x="865570" y="108612"/>
                    <a:pt x="863575" y="110582"/>
                    <a:pt x="862143" y="112884"/>
                  </a:cubicBezTo>
                  <a:cubicBezTo>
                    <a:pt x="860710" y="115186"/>
                    <a:pt x="859994" y="117718"/>
                    <a:pt x="859994" y="120481"/>
                  </a:cubicBezTo>
                  <a:cubicBezTo>
                    <a:pt x="859994" y="123858"/>
                    <a:pt x="860710" y="126722"/>
                    <a:pt x="862143" y="129076"/>
                  </a:cubicBezTo>
                  <a:cubicBezTo>
                    <a:pt x="863575" y="131429"/>
                    <a:pt x="865698" y="133501"/>
                    <a:pt x="868512" y="135292"/>
                  </a:cubicBezTo>
                  <a:cubicBezTo>
                    <a:pt x="871326" y="137082"/>
                    <a:pt x="874702" y="138719"/>
                    <a:pt x="878642" y="140203"/>
                  </a:cubicBezTo>
                  <a:cubicBezTo>
                    <a:pt x="882581" y="141687"/>
                    <a:pt x="887109" y="143298"/>
                    <a:pt x="892225" y="145038"/>
                  </a:cubicBezTo>
                  <a:cubicBezTo>
                    <a:pt x="898978" y="147800"/>
                    <a:pt x="905040" y="150614"/>
                    <a:pt x="910412" y="153479"/>
                  </a:cubicBezTo>
                  <a:cubicBezTo>
                    <a:pt x="915784" y="156344"/>
                    <a:pt x="920362" y="159593"/>
                    <a:pt x="924148" y="163225"/>
                  </a:cubicBezTo>
                  <a:cubicBezTo>
                    <a:pt x="927934" y="166857"/>
                    <a:pt x="930850" y="171052"/>
                    <a:pt x="932897" y="175810"/>
                  </a:cubicBezTo>
                  <a:cubicBezTo>
                    <a:pt x="934943" y="180568"/>
                    <a:pt x="935966" y="186221"/>
                    <a:pt x="935966" y="192770"/>
                  </a:cubicBezTo>
                  <a:cubicBezTo>
                    <a:pt x="935966" y="200750"/>
                    <a:pt x="934124" y="207708"/>
                    <a:pt x="930441" y="213643"/>
                  </a:cubicBezTo>
                  <a:cubicBezTo>
                    <a:pt x="926757" y="219577"/>
                    <a:pt x="921846" y="224489"/>
                    <a:pt x="915707" y="228377"/>
                  </a:cubicBezTo>
                  <a:cubicBezTo>
                    <a:pt x="909568" y="232265"/>
                    <a:pt x="902482" y="235155"/>
                    <a:pt x="894450" y="237048"/>
                  </a:cubicBezTo>
                  <a:cubicBezTo>
                    <a:pt x="886418" y="238941"/>
                    <a:pt x="877951" y="239888"/>
                    <a:pt x="869049" y="239888"/>
                  </a:cubicBezTo>
                  <a:cubicBezTo>
                    <a:pt x="851860" y="239888"/>
                    <a:pt x="836972" y="237023"/>
                    <a:pt x="824387" y="231293"/>
                  </a:cubicBezTo>
                  <a:lnTo>
                    <a:pt x="824387" y="198295"/>
                  </a:lnTo>
                  <a:cubicBezTo>
                    <a:pt x="837688" y="208424"/>
                    <a:pt x="852371" y="213489"/>
                    <a:pt x="868435" y="213489"/>
                  </a:cubicBezTo>
                  <a:cubicBezTo>
                    <a:pt x="889922" y="213489"/>
                    <a:pt x="900666" y="207145"/>
                    <a:pt x="900666" y="194458"/>
                  </a:cubicBezTo>
                  <a:cubicBezTo>
                    <a:pt x="900666" y="190877"/>
                    <a:pt x="899745" y="187833"/>
                    <a:pt x="897903" y="185326"/>
                  </a:cubicBezTo>
                  <a:cubicBezTo>
                    <a:pt x="896062" y="182819"/>
                    <a:pt x="893580" y="180594"/>
                    <a:pt x="890460" y="178650"/>
                  </a:cubicBezTo>
                  <a:cubicBezTo>
                    <a:pt x="887339" y="176705"/>
                    <a:pt x="883655" y="174966"/>
                    <a:pt x="879409" y="173431"/>
                  </a:cubicBezTo>
                  <a:cubicBezTo>
                    <a:pt x="875163" y="171896"/>
                    <a:pt x="870431" y="170157"/>
                    <a:pt x="865212" y="168213"/>
                  </a:cubicBezTo>
                  <a:cubicBezTo>
                    <a:pt x="858766" y="165655"/>
                    <a:pt x="852960" y="162943"/>
                    <a:pt x="847792" y="160079"/>
                  </a:cubicBezTo>
                  <a:cubicBezTo>
                    <a:pt x="842625" y="157214"/>
                    <a:pt x="838328" y="153965"/>
                    <a:pt x="834900" y="150333"/>
                  </a:cubicBezTo>
                  <a:cubicBezTo>
                    <a:pt x="831473" y="146700"/>
                    <a:pt x="828889" y="142582"/>
                    <a:pt x="827150" y="137978"/>
                  </a:cubicBezTo>
                  <a:cubicBezTo>
                    <a:pt x="825410" y="133373"/>
                    <a:pt x="824540" y="128001"/>
                    <a:pt x="824540" y="121862"/>
                  </a:cubicBezTo>
                  <a:cubicBezTo>
                    <a:pt x="824540" y="114291"/>
                    <a:pt x="826331" y="107614"/>
                    <a:pt x="829912" y="101833"/>
                  </a:cubicBezTo>
                  <a:cubicBezTo>
                    <a:pt x="833493" y="96052"/>
                    <a:pt x="838302" y="91192"/>
                    <a:pt x="844339" y="87253"/>
                  </a:cubicBezTo>
                  <a:cubicBezTo>
                    <a:pt x="850376" y="83313"/>
                    <a:pt x="857231" y="80346"/>
                    <a:pt x="864905" y="78351"/>
                  </a:cubicBezTo>
                  <a:cubicBezTo>
                    <a:pt x="872579" y="76356"/>
                    <a:pt x="880509" y="75358"/>
                    <a:pt x="888695" y="75358"/>
                  </a:cubicBezTo>
                  <a:close/>
                  <a:moveTo>
                    <a:pt x="717226" y="75358"/>
                  </a:moveTo>
                  <a:cubicBezTo>
                    <a:pt x="741783" y="75358"/>
                    <a:pt x="760916" y="82572"/>
                    <a:pt x="774627" y="96999"/>
                  </a:cubicBezTo>
                  <a:cubicBezTo>
                    <a:pt x="788338" y="111426"/>
                    <a:pt x="795193" y="131429"/>
                    <a:pt x="795193" y="157009"/>
                  </a:cubicBezTo>
                  <a:cubicBezTo>
                    <a:pt x="795193" y="182077"/>
                    <a:pt x="787801" y="202157"/>
                    <a:pt x="773016" y="217249"/>
                  </a:cubicBezTo>
                  <a:cubicBezTo>
                    <a:pt x="758230" y="232342"/>
                    <a:pt x="738355" y="239888"/>
                    <a:pt x="713389" y="239888"/>
                  </a:cubicBezTo>
                  <a:cubicBezTo>
                    <a:pt x="689139" y="239888"/>
                    <a:pt x="669775" y="232546"/>
                    <a:pt x="655297" y="217863"/>
                  </a:cubicBezTo>
                  <a:cubicBezTo>
                    <a:pt x="640819" y="203181"/>
                    <a:pt x="633580" y="183714"/>
                    <a:pt x="633580" y="159465"/>
                  </a:cubicBezTo>
                  <a:cubicBezTo>
                    <a:pt x="633580" y="133066"/>
                    <a:pt x="641126" y="112449"/>
                    <a:pt x="656218" y="97613"/>
                  </a:cubicBezTo>
                  <a:cubicBezTo>
                    <a:pt x="671310" y="82776"/>
                    <a:pt x="691646" y="75358"/>
                    <a:pt x="717226" y="75358"/>
                  </a:cubicBezTo>
                  <a:close/>
                  <a:moveTo>
                    <a:pt x="451754" y="75358"/>
                  </a:moveTo>
                  <a:cubicBezTo>
                    <a:pt x="466078" y="75358"/>
                    <a:pt x="478715" y="77865"/>
                    <a:pt x="489663" y="82879"/>
                  </a:cubicBezTo>
                  <a:lnTo>
                    <a:pt x="489663" y="116030"/>
                  </a:lnTo>
                  <a:cubicBezTo>
                    <a:pt x="478715" y="107845"/>
                    <a:pt x="467051" y="103752"/>
                    <a:pt x="454670" y="103752"/>
                  </a:cubicBezTo>
                  <a:cubicBezTo>
                    <a:pt x="439629" y="103752"/>
                    <a:pt x="427299" y="108842"/>
                    <a:pt x="417681" y="119023"/>
                  </a:cubicBezTo>
                  <a:cubicBezTo>
                    <a:pt x="408063" y="129204"/>
                    <a:pt x="403254" y="142531"/>
                    <a:pt x="403254" y="159004"/>
                  </a:cubicBezTo>
                  <a:cubicBezTo>
                    <a:pt x="403254" y="175273"/>
                    <a:pt x="407782" y="188114"/>
                    <a:pt x="416837" y="197527"/>
                  </a:cubicBezTo>
                  <a:cubicBezTo>
                    <a:pt x="425893" y="206941"/>
                    <a:pt x="438043" y="211647"/>
                    <a:pt x="453289" y="211647"/>
                  </a:cubicBezTo>
                  <a:cubicBezTo>
                    <a:pt x="466078" y="211647"/>
                    <a:pt x="478152" y="207094"/>
                    <a:pt x="489510" y="197988"/>
                  </a:cubicBezTo>
                  <a:lnTo>
                    <a:pt x="489510" y="228991"/>
                  </a:lnTo>
                  <a:cubicBezTo>
                    <a:pt x="476924" y="236255"/>
                    <a:pt x="462037" y="239888"/>
                    <a:pt x="444847" y="239888"/>
                  </a:cubicBezTo>
                  <a:cubicBezTo>
                    <a:pt x="421518" y="239888"/>
                    <a:pt x="402692" y="232597"/>
                    <a:pt x="388367" y="218017"/>
                  </a:cubicBezTo>
                  <a:cubicBezTo>
                    <a:pt x="374042" y="203436"/>
                    <a:pt x="366880" y="184533"/>
                    <a:pt x="366880" y="161306"/>
                  </a:cubicBezTo>
                  <a:cubicBezTo>
                    <a:pt x="366880" y="135420"/>
                    <a:pt x="374579" y="114623"/>
                    <a:pt x="389978" y="98917"/>
                  </a:cubicBezTo>
                  <a:cubicBezTo>
                    <a:pt x="405377" y="83211"/>
                    <a:pt x="425969" y="75358"/>
                    <a:pt x="451754" y="75358"/>
                  </a:cubicBezTo>
                  <a:close/>
                  <a:moveTo>
                    <a:pt x="3108336" y="32537"/>
                  </a:moveTo>
                  <a:lnTo>
                    <a:pt x="3108336" y="79042"/>
                  </a:lnTo>
                  <a:lnTo>
                    <a:pt x="3145938" y="79042"/>
                  </a:lnTo>
                  <a:lnTo>
                    <a:pt x="3145938" y="106975"/>
                  </a:lnTo>
                  <a:lnTo>
                    <a:pt x="3108336" y="106975"/>
                  </a:lnTo>
                  <a:lnTo>
                    <a:pt x="3108336" y="185556"/>
                  </a:lnTo>
                  <a:cubicBezTo>
                    <a:pt x="3108336" y="194867"/>
                    <a:pt x="3110024" y="201518"/>
                    <a:pt x="3113401" y="205508"/>
                  </a:cubicBezTo>
                  <a:cubicBezTo>
                    <a:pt x="3116777" y="209499"/>
                    <a:pt x="3122405" y="211494"/>
                    <a:pt x="3130283" y="211494"/>
                  </a:cubicBezTo>
                  <a:cubicBezTo>
                    <a:pt x="3136320" y="211494"/>
                    <a:pt x="3141538" y="209755"/>
                    <a:pt x="3145938" y="206276"/>
                  </a:cubicBezTo>
                  <a:lnTo>
                    <a:pt x="3145938" y="234516"/>
                  </a:lnTo>
                  <a:cubicBezTo>
                    <a:pt x="3138980" y="237995"/>
                    <a:pt x="3129823" y="239734"/>
                    <a:pt x="3118465" y="239734"/>
                  </a:cubicBezTo>
                  <a:cubicBezTo>
                    <a:pt x="3087975" y="239734"/>
                    <a:pt x="3072729" y="225102"/>
                    <a:pt x="3072729" y="195839"/>
                  </a:cubicBezTo>
                  <a:lnTo>
                    <a:pt x="3072729" y="106975"/>
                  </a:lnTo>
                  <a:lnTo>
                    <a:pt x="3046484" y="106975"/>
                  </a:lnTo>
                  <a:lnTo>
                    <a:pt x="3046484" y="79042"/>
                  </a:lnTo>
                  <a:lnTo>
                    <a:pt x="3072729" y="79042"/>
                  </a:lnTo>
                  <a:lnTo>
                    <a:pt x="3072729" y="42667"/>
                  </a:lnTo>
                  <a:close/>
                  <a:moveTo>
                    <a:pt x="1308111" y="32537"/>
                  </a:moveTo>
                  <a:lnTo>
                    <a:pt x="1308111" y="79042"/>
                  </a:lnTo>
                  <a:lnTo>
                    <a:pt x="1345713" y="79042"/>
                  </a:lnTo>
                  <a:lnTo>
                    <a:pt x="1345713" y="106975"/>
                  </a:lnTo>
                  <a:lnTo>
                    <a:pt x="1308111" y="106975"/>
                  </a:lnTo>
                  <a:lnTo>
                    <a:pt x="1308111" y="185556"/>
                  </a:lnTo>
                  <a:cubicBezTo>
                    <a:pt x="1308111" y="194867"/>
                    <a:pt x="1309799" y="201518"/>
                    <a:pt x="1313176" y="205508"/>
                  </a:cubicBezTo>
                  <a:cubicBezTo>
                    <a:pt x="1316552" y="209499"/>
                    <a:pt x="1322180" y="211494"/>
                    <a:pt x="1330058" y="211494"/>
                  </a:cubicBezTo>
                  <a:cubicBezTo>
                    <a:pt x="1336095" y="211494"/>
                    <a:pt x="1341314" y="209755"/>
                    <a:pt x="1345713" y="206276"/>
                  </a:cubicBezTo>
                  <a:lnTo>
                    <a:pt x="1345713" y="234516"/>
                  </a:lnTo>
                  <a:cubicBezTo>
                    <a:pt x="1338756" y="237995"/>
                    <a:pt x="1329598" y="239734"/>
                    <a:pt x="1318240" y="239734"/>
                  </a:cubicBezTo>
                  <a:cubicBezTo>
                    <a:pt x="1287749" y="239734"/>
                    <a:pt x="1272504" y="225102"/>
                    <a:pt x="1272504" y="195839"/>
                  </a:cubicBezTo>
                  <a:lnTo>
                    <a:pt x="1272504" y="106975"/>
                  </a:lnTo>
                  <a:lnTo>
                    <a:pt x="1246259" y="106975"/>
                  </a:lnTo>
                  <a:lnTo>
                    <a:pt x="1246259" y="79042"/>
                  </a:lnTo>
                  <a:lnTo>
                    <a:pt x="1272504" y="79042"/>
                  </a:lnTo>
                  <a:lnTo>
                    <a:pt x="1272504" y="42667"/>
                  </a:lnTo>
                  <a:close/>
                  <a:moveTo>
                    <a:pt x="1846613" y="16115"/>
                  </a:moveTo>
                  <a:lnTo>
                    <a:pt x="1954969" y="16115"/>
                  </a:lnTo>
                  <a:lnTo>
                    <a:pt x="1954969" y="46504"/>
                  </a:lnTo>
                  <a:lnTo>
                    <a:pt x="1876234" y="46504"/>
                  </a:lnTo>
                  <a:lnTo>
                    <a:pt x="1872551" y="101603"/>
                  </a:lnTo>
                  <a:cubicBezTo>
                    <a:pt x="1879611" y="101194"/>
                    <a:pt x="1886006" y="100989"/>
                    <a:pt x="1891736" y="100989"/>
                  </a:cubicBezTo>
                  <a:cubicBezTo>
                    <a:pt x="1915065" y="100989"/>
                    <a:pt x="1933098" y="106975"/>
                    <a:pt x="1945837" y="118946"/>
                  </a:cubicBezTo>
                  <a:cubicBezTo>
                    <a:pt x="1958576" y="130918"/>
                    <a:pt x="1964945" y="147289"/>
                    <a:pt x="1964945" y="168059"/>
                  </a:cubicBezTo>
                  <a:cubicBezTo>
                    <a:pt x="1964945" y="189853"/>
                    <a:pt x="1957655" y="207325"/>
                    <a:pt x="1943074" y="220473"/>
                  </a:cubicBezTo>
                  <a:cubicBezTo>
                    <a:pt x="1928494" y="233621"/>
                    <a:pt x="1908465" y="240195"/>
                    <a:pt x="1882987" y="240195"/>
                  </a:cubicBezTo>
                  <a:cubicBezTo>
                    <a:pt x="1861500" y="240195"/>
                    <a:pt x="1845487" y="237176"/>
                    <a:pt x="1834948" y="231139"/>
                  </a:cubicBezTo>
                  <a:lnTo>
                    <a:pt x="1834948" y="196914"/>
                  </a:lnTo>
                  <a:cubicBezTo>
                    <a:pt x="1849376" y="206634"/>
                    <a:pt x="1864007" y="211494"/>
                    <a:pt x="1878843" y="211494"/>
                  </a:cubicBezTo>
                  <a:cubicBezTo>
                    <a:pt x="1893782" y="211494"/>
                    <a:pt x="1905805" y="207683"/>
                    <a:pt x="1914911" y="200060"/>
                  </a:cubicBezTo>
                  <a:cubicBezTo>
                    <a:pt x="1924017" y="192437"/>
                    <a:pt x="1928571" y="182282"/>
                    <a:pt x="1928571" y="169594"/>
                  </a:cubicBezTo>
                  <a:cubicBezTo>
                    <a:pt x="1928571" y="157111"/>
                    <a:pt x="1923941" y="147391"/>
                    <a:pt x="1914681" y="140433"/>
                  </a:cubicBezTo>
                  <a:cubicBezTo>
                    <a:pt x="1905421" y="133476"/>
                    <a:pt x="1892145" y="129997"/>
                    <a:pt x="1874853" y="129997"/>
                  </a:cubicBezTo>
                  <a:cubicBezTo>
                    <a:pt x="1868919" y="129997"/>
                    <a:pt x="1856896" y="130611"/>
                    <a:pt x="1838785" y="13183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80"/>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3"/>
                  </a:cubicBezTo>
                  <a:lnTo>
                    <a:pt x="33765" y="236204"/>
                  </a:lnTo>
                  <a:lnTo>
                    <a:pt x="0" y="236204"/>
                  </a:lnTo>
                  <a:close/>
                  <a:moveTo>
                    <a:pt x="2224604" y="12432"/>
                  </a:moveTo>
                  <a:cubicBezTo>
                    <a:pt x="2245886" y="12432"/>
                    <a:pt x="2263536" y="15450"/>
                    <a:pt x="2277554" y="21487"/>
                  </a:cubicBezTo>
                  <a:lnTo>
                    <a:pt x="2277554" y="57708"/>
                  </a:lnTo>
                  <a:cubicBezTo>
                    <a:pt x="2262718" y="48909"/>
                    <a:pt x="2246347" y="44509"/>
                    <a:pt x="2228441" y="44509"/>
                  </a:cubicBezTo>
                  <a:cubicBezTo>
                    <a:pt x="2204600" y="44509"/>
                    <a:pt x="2185288" y="52132"/>
                    <a:pt x="2170502" y="67377"/>
                  </a:cubicBezTo>
                  <a:cubicBezTo>
                    <a:pt x="2155717" y="82623"/>
                    <a:pt x="2148325" y="102984"/>
                    <a:pt x="2148325" y="128462"/>
                  </a:cubicBezTo>
                  <a:cubicBezTo>
                    <a:pt x="2148325" y="152712"/>
                    <a:pt x="2155231" y="172024"/>
                    <a:pt x="2169044" y="186400"/>
                  </a:cubicBezTo>
                  <a:cubicBezTo>
                    <a:pt x="2182857" y="200776"/>
                    <a:pt x="2201019" y="207964"/>
                    <a:pt x="2223529" y="207964"/>
                  </a:cubicBezTo>
                  <a:cubicBezTo>
                    <a:pt x="2244300" y="207964"/>
                    <a:pt x="2262308" y="203053"/>
                    <a:pt x="2277554" y="193230"/>
                  </a:cubicBezTo>
                  <a:lnTo>
                    <a:pt x="2277554" y="226995"/>
                  </a:lnTo>
                  <a:cubicBezTo>
                    <a:pt x="2260978" y="235590"/>
                    <a:pt x="2240361" y="239888"/>
                    <a:pt x="2215702" y="239888"/>
                  </a:cubicBezTo>
                  <a:cubicBezTo>
                    <a:pt x="2183778" y="239888"/>
                    <a:pt x="2158198" y="229809"/>
                    <a:pt x="2138962" y="209652"/>
                  </a:cubicBezTo>
                  <a:cubicBezTo>
                    <a:pt x="2119726" y="189495"/>
                    <a:pt x="2110108" y="163046"/>
                    <a:pt x="2110108" y="130304"/>
                  </a:cubicBezTo>
                  <a:cubicBezTo>
                    <a:pt x="2110108" y="95106"/>
                    <a:pt x="2120929" y="66661"/>
                    <a:pt x="2142569" y="44969"/>
                  </a:cubicBezTo>
                  <a:cubicBezTo>
                    <a:pt x="2164210" y="23278"/>
                    <a:pt x="2191555" y="12432"/>
                    <a:pt x="2224604" y="12432"/>
                  </a:cubicBezTo>
                  <a:close/>
                  <a:moveTo>
                    <a:pt x="1749754" y="12432"/>
                  </a:moveTo>
                  <a:cubicBezTo>
                    <a:pt x="1758042" y="12432"/>
                    <a:pt x="1765588" y="12994"/>
                    <a:pt x="1772392" y="14120"/>
                  </a:cubicBezTo>
                  <a:cubicBezTo>
                    <a:pt x="1779196" y="15246"/>
                    <a:pt x="1784645" y="16780"/>
                    <a:pt x="1788737" y="18724"/>
                  </a:cubicBezTo>
                  <a:lnTo>
                    <a:pt x="1788737" y="50801"/>
                  </a:lnTo>
                  <a:cubicBezTo>
                    <a:pt x="1783519" y="48141"/>
                    <a:pt x="1777943" y="45890"/>
                    <a:pt x="1772008" y="44048"/>
                  </a:cubicBezTo>
                  <a:cubicBezTo>
                    <a:pt x="1766074" y="42207"/>
                    <a:pt x="1759269" y="41286"/>
                    <a:pt x="1751595" y="41286"/>
                  </a:cubicBezTo>
                  <a:cubicBezTo>
                    <a:pt x="1743001" y="41286"/>
                    <a:pt x="1735071" y="43025"/>
                    <a:pt x="1727806" y="46504"/>
                  </a:cubicBezTo>
                  <a:cubicBezTo>
                    <a:pt x="1720542" y="49983"/>
                    <a:pt x="1714274" y="55073"/>
                    <a:pt x="1709005" y="61775"/>
                  </a:cubicBezTo>
                  <a:cubicBezTo>
                    <a:pt x="1703736" y="68477"/>
                    <a:pt x="1699592" y="76765"/>
                    <a:pt x="1696573" y="86639"/>
                  </a:cubicBezTo>
                  <a:cubicBezTo>
                    <a:pt x="1693555" y="96513"/>
                    <a:pt x="1691994" y="107896"/>
                    <a:pt x="1691892" y="120788"/>
                  </a:cubicBezTo>
                  <a:lnTo>
                    <a:pt x="1692813" y="120788"/>
                  </a:lnTo>
                  <a:cubicBezTo>
                    <a:pt x="1697520" y="113523"/>
                    <a:pt x="1703889" y="107793"/>
                    <a:pt x="1711921" y="103598"/>
                  </a:cubicBezTo>
                  <a:cubicBezTo>
                    <a:pt x="1719953" y="99403"/>
                    <a:pt x="1729392" y="97306"/>
                    <a:pt x="1740238" y="97306"/>
                  </a:cubicBezTo>
                  <a:cubicBezTo>
                    <a:pt x="1749856" y="97306"/>
                    <a:pt x="1758528" y="98866"/>
                    <a:pt x="1766253" y="101987"/>
                  </a:cubicBezTo>
                  <a:cubicBezTo>
                    <a:pt x="1773978" y="105107"/>
                    <a:pt x="1780577" y="109610"/>
                    <a:pt x="1786051" y="115493"/>
                  </a:cubicBezTo>
                  <a:cubicBezTo>
                    <a:pt x="1791526" y="121376"/>
                    <a:pt x="1795746" y="128539"/>
                    <a:pt x="1798713" y="136980"/>
                  </a:cubicBezTo>
                  <a:cubicBezTo>
                    <a:pt x="1801681" y="145421"/>
                    <a:pt x="1803164" y="154911"/>
                    <a:pt x="1803164" y="165450"/>
                  </a:cubicBezTo>
                  <a:cubicBezTo>
                    <a:pt x="1803164" y="176501"/>
                    <a:pt x="1801348" y="186579"/>
                    <a:pt x="1797716" y="195686"/>
                  </a:cubicBezTo>
                  <a:cubicBezTo>
                    <a:pt x="1794084" y="204792"/>
                    <a:pt x="1789044" y="212645"/>
                    <a:pt x="1782598" y="219245"/>
                  </a:cubicBezTo>
                  <a:cubicBezTo>
                    <a:pt x="1776152" y="225844"/>
                    <a:pt x="1768504" y="230960"/>
                    <a:pt x="1759653" y="234593"/>
                  </a:cubicBezTo>
                  <a:cubicBezTo>
                    <a:pt x="1750802" y="238225"/>
                    <a:pt x="1741210" y="240041"/>
                    <a:pt x="1730876" y="240041"/>
                  </a:cubicBezTo>
                  <a:cubicBezTo>
                    <a:pt x="1719825" y="240041"/>
                    <a:pt x="1709670" y="237892"/>
                    <a:pt x="1700410" y="233595"/>
                  </a:cubicBezTo>
                  <a:cubicBezTo>
                    <a:pt x="1691150" y="229298"/>
                    <a:pt x="1683169" y="222903"/>
                    <a:pt x="1676467" y="214410"/>
                  </a:cubicBezTo>
                  <a:cubicBezTo>
                    <a:pt x="1669766" y="205918"/>
                    <a:pt x="1664573" y="195353"/>
                    <a:pt x="1660889" y="182717"/>
                  </a:cubicBezTo>
                  <a:cubicBezTo>
                    <a:pt x="1657206" y="170080"/>
                    <a:pt x="1655364" y="155423"/>
                    <a:pt x="1655364" y="138745"/>
                  </a:cubicBezTo>
                  <a:cubicBezTo>
                    <a:pt x="1655364" y="118383"/>
                    <a:pt x="1657794" y="100324"/>
                    <a:pt x="1662654" y="84567"/>
                  </a:cubicBezTo>
                  <a:cubicBezTo>
                    <a:pt x="1667515" y="68810"/>
                    <a:pt x="1674191" y="55610"/>
                    <a:pt x="1682683" y="44969"/>
                  </a:cubicBezTo>
                  <a:cubicBezTo>
                    <a:pt x="1691176" y="34328"/>
                    <a:pt x="1701152" y="26245"/>
                    <a:pt x="1712612" y="20720"/>
                  </a:cubicBezTo>
                  <a:cubicBezTo>
                    <a:pt x="1724072" y="15194"/>
                    <a:pt x="1736452" y="12432"/>
                    <a:pt x="1749754" y="12432"/>
                  </a:cubicBezTo>
                  <a:close/>
                  <a:moveTo>
                    <a:pt x="1548375" y="12432"/>
                  </a:moveTo>
                  <a:cubicBezTo>
                    <a:pt x="1567918" y="12432"/>
                    <a:pt x="1583573" y="17343"/>
                    <a:pt x="1595340" y="27166"/>
                  </a:cubicBezTo>
                  <a:cubicBezTo>
                    <a:pt x="1607107" y="36988"/>
                    <a:pt x="1612990" y="49574"/>
                    <a:pt x="1612990" y="64922"/>
                  </a:cubicBezTo>
                  <a:cubicBezTo>
                    <a:pt x="1612990" y="93878"/>
                    <a:pt x="1598256" y="112500"/>
                    <a:pt x="1568788" y="120788"/>
                  </a:cubicBezTo>
                  <a:lnTo>
                    <a:pt x="1568788" y="121402"/>
                  </a:lnTo>
                  <a:cubicBezTo>
                    <a:pt x="1584647" y="122937"/>
                    <a:pt x="1597182" y="128487"/>
                    <a:pt x="1606390" y="138054"/>
                  </a:cubicBezTo>
                  <a:cubicBezTo>
                    <a:pt x="1615599" y="147621"/>
                    <a:pt x="1620203" y="159567"/>
                    <a:pt x="1620203" y="173892"/>
                  </a:cubicBezTo>
                  <a:cubicBezTo>
                    <a:pt x="1620203" y="193639"/>
                    <a:pt x="1612785" y="209576"/>
                    <a:pt x="1597949" y="221700"/>
                  </a:cubicBezTo>
                  <a:cubicBezTo>
                    <a:pt x="1583113" y="233825"/>
                    <a:pt x="1563570" y="239888"/>
                    <a:pt x="1539320" y="239888"/>
                  </a:cubicBezTo>
                  <a:cubicBezTo>
                    <a:pt x="1517526" y="239888"/>
                    <a:pt x="1500132" y="235948"/>
                    <a:pt x="1487137" y="228070"/>
                  </a:cubicBezTo>
                  <a:lnTo>
                    <a:pt x="1487137" y="194611"/>
                  </a:lnTo>
                  <a:cubicBezTo>
                    <a:pt x="1501462" y="205969"/>
                    <a:pt x="1517628" y="211647"/>
                    <a:pt x="1535637" y="211647"/>
                  </a:cubicBezTo>
                  <a:cubicBezTo>
                    <a:pt x="1550268" y="211647"/>
                    <a:pt x="1561958" y="208322"/>
                    <a:pt x="1570706" y="201671"/>
                  </a:cubicBezTo>
                  <a:cubicBezTo>
                    <a:pt x="1579455" y="195021"/>
                    <a:pt x="1583829" y="186016"/>
                    <a:pt x="1583829" y="174659"/>
                  </a:cubicBezTo>
                  <a:cubicBezTo>
                    <a:pt x="1583829" y="149693"/>
                    <a:pt x="1564746" y="137210"/>
                    <a:pt x="1526581" y="137210"/>
                  </a:cubicBezTo>
                  <a:lnTo>
                    <a:pt x="1509545" y="137210"/>
                  </a:lnTo>
                  <a:lnTo>
                    <a:pt x="1509545" y="108663"/>
                  </a:lnTo>
                  <a:lnTo>
                    <a:pt x="1525814" y="108663"/>
                  </a:lnTo>
                  <a:cubicBezTo>
                    <a:pt x="1559682" y="108663"/>
                    <a:pt x="1576615" y="96896"/>
                    <a:pt x="1576615" y="73363"/>
                  </a:cubicBezTo>
                  <a:cubicBezTo>
                    <a:pt x="1576615" y="51671"/>
                    <a:pt x="1563416" y="40825"/>
                    <a:pt x="1537018" y="40825"/>
                  </a:cubicBezTo>
                  <a:cubicBezTo>
                    <a:pt x="1522284" y="40825"/>
                    <a:pt x="1508420" y="46095"/>
                    <a:pt x="1495425" y="56634"/>
                  </a:cubicBezTo>
                  <a:lnTo>
                    <a:pt x="1495425" y="25017"/>
                  </a:lnTo>
                  <a:cubicBezTo>
                    <a:pt x="1510364" y="16627"/>
                    <a:pt x="1528014" y="12432"/>
                    <a:pt x="1548375" y="12432"/>
                  </a:cubicBezTo>
                  <a:close/>
                  <a:moveTo>
                    <a:pt x="2719067" y="5525"/>
                  </a:moveTo>
                  <a:cubicBezTo>
                    <a:pt x="2725103" y="5525"/>
                    <a:pt x="2730219" y="7469"/>
                    <a:pt x="2734414" y="11357"/>
                  </a:cubicBezTo>
                  <a:cubicBezTo>
                    <a:pt x="2738610" y="15246"/>
                    <a:pt x="2740707" y="20106"/>
                    <a:pt x="2740707" y="25938"/>
                  </a:cubicBezTo>
                  <a:cubicBezTo>
                    <a:pt x="2740707" y="31463"/>
                    <a:pt x="2738610" y="36195"/>
                    <a:pt x="2734414" y="40135"/>
                  </a:cubicBezTo>
                  <a:cubicBezTo>
                    <a:pt x="2730219" y="44074"/>
                    <a:pt x="2725103" y="46044"/>
                    <a:pt x="2719067" y="46044"/>
                  </a:cubicBezTo>
                  <a:cubicBezTo>
                    <a:pt x="2713234" y="46044"/>
                    <a:pt x="2708246" y="44151"/>
                    <a:pt x="2704102" y="40365"/>
                  </a:cubicBezTo>
                  <a:cubicBezTo>
                    <a:pt x="2699958" y="36579"/>
                    <a:pt x="2697886" y="31770"/>
                    <a:pt x="2697886" y="25938"/>
                  </a:cubicBezTo>
                  <a:cubicBezTo>
                    <a:pt x="2697886" y="20106"/>
                    <a:pt x="2699958" y="15246"/>
                    <a:pt x="2704102" y="11357"/>
                  </a:cubicBezTo>
                  <a:cubicBezTo>
                    <a:pt x="2708246" y="7469"/>
                    <a:pt x="2713234" y="5525"/>
                    <a:pt x="2719067" y="5525"/>
                  </a:cubicBezTo>
                  <a:close/>
                  <a:moveTo>
                    <a:pt x="309241" y="5525"/>
                  </a:moveTo>
                  <a:cubicBezTo>
                    <a:pt x="315278" y="5525"/>
                    <a:pt x="320394" y="7469"/>
                    <a:pt x="324589" y="11357"/>
                  </a:cubicBezTo>
                  <a:cubicBezTo>
                    <a:pt x="328784" y="15246"/>
                    <a:pt x="330882" y="20106"/>
                    <a:pt x="330882" y="25938"/>
                  </a:cubicBezTo>
                  <a:cubicBezTo>
                    <a:pt x="330882" y="31463"/>
                    <a:pt x="328784" y="36195"/>
                    <a:pt x="324589" y="40135"/>
                  </a:cubicBezTo>
                  <a:cubicBezTo>
                    <a:pt x="320394" y="44074"/>
                    <a:pt x="315278" y="46044"/>
                    <a:pt x="309241" y="46044"/>
                  </a:cubicBezTo>
                  <a:cubicBezTo>
                    <a:pt x="303409" y="46044"/>
                    <a:pt x="298421" y="44151"/>
                    <a:pt x="294277" y="40365"/>
                  </a:cubicBezTo>
                  <a:cubicBezTo>
                    <a:pt x="290133" y="36579"/>
                    <a:pt x="288061" y="31770"/>
                    <a:pt x="288061" y="25938"/>
                  </a:cubicBezTo>
                  <a:cubicBezTo>
                    <a:pt x="288061" y="20106"/>
                    <a:pt x="290133" y="15246"/>
                    <a:pt x="294277" y="11357"/>
                  </a:cubicBezTo>
                  <a:cubicBezTo>
                    <a:pt x="298421" y="7469"/>
                    <a:pt x="303409" y="5525"/>
                    <a:pt x="309241" y="5525"/>
                  </a:cubicBezTo>
                  <a:close/>
                  <a:moveTo>
                    <a:pt x="2786835" y="3530"/>
                  </a:moveTo>
                  <a:lnTo>
                    <a:pt x="2822595" y="3530"/>
                  </a:lnTo>
                  <a:lnTo>
                    <a:pt x="2822595" y="236204"/>
                  </a:lnTo>
                  <a:lnTo>
                    <a:pt x="2786835" y="236204"/>
                  </a:lnTo>
                  <a:close/>
                  <a:moveTo>
                    <a:pt x="1216526" y="0"/>
                  </a:moveTo>
                  <a:cubicBezTo>
                    <a:pt x="1225325" y="0"/>
                    <a:pt x="1232283" y="972"/>
                    <a:pt x="1237399" y="2916"/>
                  </a:cubicBezTo>
                  <a:lnTo>
                    <a:pt x="1237399" y="32537"/>
                  </a:lnTo>
                  <a:cubicBezTo>
                    <a:pt x="1232590" y="29775"/>
                    <a:pt x="1227116" y="28394"/>
                    <a:pt x="1220977" y="28394"/>
                  </a:cubicBezTo>
                  <a:cubicBezTo>
                    <a:pt x="1203685" y="28394"/>
                    <a:pt x="1195039" y="38165"/>
                    <a:pt x="1195039" y="57708"/>
                  </a:cubicBezTo>
                  <a:lnTo>
                    <a:pt x="1195039" y="79042"/>
                  </a:lnTo>
                  <a:lnTo>
                    <a:pt x="1231567" y="79042"/>
                  </a:lnTo>
                  <a:lnTo>
                    <a:pt x="1231567" y="106975"/>
                  </a:lnTo>
                  <a:lnTo>
                    <a:pt x="1195192" y="106975"/>
                  </a:lnTo>
                  <a:lnTo>
                    <a:pt x="1195192" y="236204"/>
                  </a:lnTo>
                  <a:lnTo>
                    <a:pt x="1159585" y="236204"/>
                  </a:lnTo>
                  <a:lnTo>
                    <a:pt x="1159585" y="106975"/>
                  </a:lnTo>
                  <a:lnTo>
                    <a:pt x="1132726" y="106975"/>
                  </a:lnTo>
                  <a:lnTo>
                    <a:pt x="1132726" y="79042"/>
                  </a:lnTo>
                  <a:lnTo>
                    <a:pt x="1159585" y="79042"/>
                  </a:lnTo>
                  <a:lnTo>
                    <a:pt x="1159585" y="53564"/>
                  </a:lnTo>
                  <a:cubicBezTo>
                    <a:pt x="1159585" y="36988"/>
                    <a:pt x="1165008" y="23917"/>
                    <a:pt x="1175854" y="14350"/>
                  </a:cubicBezTo>
                  <a:cubicBezTo>
                    <a:pt x="1186700" y="4783"/>
                    <a:pt x="1200257" y="0"/>
                    <a:pt x="1216526"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rainbow colored logo on a black background&#10;&#10;Description automatically generated">
              <a:extLst>
                <a:ext uri="{FF2B5EF4-FFF2-40B4-BE49-F238E27FC236}">
                  <a16:creationId xmlns:a16="http://schemas.microsoft.com/office/drawing/2014/main" id="{D012DBBA-2919-315E-CDE6-61539CD3D33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694674" y="636943"/>
              <a:ext cx="427721" cy="427721"/>
            </a:xfrm>
            <a:prstGeom prst="rect">
              <a:avLst/>
            </a:prstGeom>
          </p:spPr>
        </p:pic>
      </p:grpSp>
    </p:spTree>
    <p:extLst>
      <p:ext uri="{BB962C8B-B14F-4D97-AF65-F5344CB8AC3E}">
        <p14:creationId xmlns:p14="http://schemas.microsoft.com/office/powerpoint/2010/main" val="16036299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grpSp>
        <p:nvGrpSpPr>
          <p:cNvPr id="4" name="Group 3">
            <a:extLst>
              <a:ext uri="{FF2B5EF4-FFF2-40B4-BE49-F238E27FC236}">
                <a16:creationId xmlns:a16="http://schemas.microsoft.com/office/drawing/2014/main" id="{8A28A465-870A-6602-9C7B-97DF435D1128}"/>
              </a:ext>
            </a:extLst>
          </p:cNvPr>
          <p:cNvGrpSpPr/>
          <p:nvPr userDrawn="1"/>
        </p:nvGrpSpPr>
        <p:grpSpPr>
          <a:xfrm>
            <a:off x="500380" y="692322"/>
            <a:ext cx="1549400" cy="331285"/>
            <a:chOff x="508000" y="692322"/>
            <a:chExt cx="1742534" cy="372580"/>
          </a:xfrm>
        </p:grpSpPr>
        <p:pic>
          <p:nvPicPr>
            <p:cNvPr id="6" name="MS logo gray - EMF" descr="Microsoft logo, gray text version">
              <a:extLst>
                <a:ext uri="{FF2B5EF4-FFF2-40B4-BE49-F238E27FC236}">
                  <a16:creationId xmlns:a16="http://schemas.microsoft.com/office/drawing/2014/main" id="{3F274DE3-02DC-2E23-F53C-D843786042C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6756"/>
            <a:stretch/>
          </p:blipFill>
          <p:spPr bwMode="black">
            <a:xfrm>
              <a:off x="508000" y="692322"/>
              <a:ext cx="404421" cy="372580"/>
            </a:xfrm>
            <a:prstGeom prst="rect">
              <a:avLst/>
            </a:prstGeom>
          </p:spPr>
        </p:pic>
        <p:sp>
          <p:nvSpPr>
            <p:cNvPr id="7" name="Freeform: Shape 6">
              <a:extLst>
                <a:ext uri="{FF2B5EF4-FFF2-40B4-BE49-F238E27FC236}">
                  <a16:creationId xmlns:a16="http://schemas.microsoft.com/office/drawing/2014/main" id="{21C72947-95BA-A8C0-EE2A-CEA933019FF9}"/>
                </a:ext>
              </a:extLst>
            </p:cNvPr>
            <p:cNvSpPr/>
            <p:nvPr userDrawn="1"/>
          </p:nvSpPr>
          <p:spPr>
            <a:xfrm>
              <a:off x="990546" y="749975"/>
              <a:ext cx="1259988" cy="239888"/>
            </a:xfrm>
            <a:custGeom>
              <a:avLst/>
              <a:gdLst/>
              <a:ahLst/>
              <a:cxnLst/>
              <a:rect l="l" t="t" r="r" b="b"/>
              <a:pathLst>
                <a:path w="1259988" h="239888">
                  <a:moveTo>
                    <a:pt x="981777" y="103752"/>
                  </a:moveTo>
                  <a:cubicBezTo>
                    <a:pt x="967862" y="103752"/>
                    <a:pt x="956862" y="108612"/>
                    <a:pt x="948779" y="118332"/>
                  </a:cubicBezTo>
                  <a:cubicBezTo>
                    <a:pt x="940696" y="128052"/>
                    <a:pt x="936654" y="141456"/>
                    <a:pt x="936654" y="158544"/>
                  </a:cubicBezTo>
                  <a:cubicBezTo>
                    <a:pt x="936654" y="175017"/>
                    <a:pt x="940747" y="187986"/>
                    <a:pt x="948933" y="197451"/>
                  </a:cubicBezTo>
                  <a:cubicBezTo>
                    <a:pt x="957118" y="206915"/>
                    <a:pt x="968066" y="211647"/>
                    <a:pt x="981777" y="211647"/>
                  </a:cubicBezTo>
                  <a:cubicBezTo>
                    <a:pt x="995795" y="211647"/>
                    <a:pt x="1006564" y="206992"/>
                    <a:pt x="1014084" y="197681"/>
                  </a:cubicBezTo>
                  <a:cubicBezTo>
                    <a:pt x="1021605" y="188370"/>
                    <a:pt x="1025365" y="175119"/>
                    <a:pt x="1025365" y="157930"/>
                  </a:cubicBezTo>
                  <a:cubicBezTo>
                    <a:pt x="1025365" y="140638"/>
                    <a:pt x="1021605" y="127285"/>
                    <a:pt x="1014084" y="117872"/>
                  </a:cubicBezTo>
                  <a:cubicBezTo>
                    <a:pt x="1006564" y="108458"/>
                    <a:pt x="995795" y="103752"/>
                    <a:pt x="981777" y="103752"/>
                  </a:cubicBezTo>
                  <a:close/>
                  <a:moveTo>
                    <a:pt x="676977" y="103752"/>
                  </a:moveTo>
                  <a:cubicBezTo>
                    <a:pt x="663062" y="103752"/>
                    <a:pt x="652062" y="108612"/>
                    <a:pt x="643979" y="118332"/>
                  </a:cubicBezTo>
                  <a:cubicBezTo>
                    <a:pt x="635896" y="128052"/>
                    <a:pt x="631854" y="141456"/>
                    <a:pt x="631854" y="158544"/>
                  </a:cubicBezTo>
                  <a:cubicBezTo>
                    <a:pt x="631854" y="175017"/>
                    <a:pt x="635947" y="187986"/>
                    <a:pt x="644133" y="197451"/>
                  </a:cubicBezTo>
                  <a:cubicBezTo>
                    <a:pt x="652318" y="206915"/>
                    <a:pt x="663266" y="211647"/>
                    <a:pt x="676977" y="211647"/>
                  </a:cubicBezTo>
                  <a:cubicBezTo>
                    <a:pt x="690995" y="211647"/>
                    <a:pt x="701764" y="206992"/>
                    <a:pt x="709284" y="197681"/>
                  </a:cubicBezTo>
                  <a:cubicBezTo>
                    <a:pt x="716805" y="188370"/>
                    <a:pt x="720565" y="175119"/>
                    <a:pt x="720565" y="157930"/>
                  </a:cubicBezTo>
                  <a:cubicBezTo>
                    <a:pt x="720565" y="140638"/>
                    <a:pt x="716805" y="127285"/>
                    <a:pt x="709284" y="117872"/>
                  </a:cubicBezTo>
                  <a:cubicBezTo>
                    <a:pt x="701764" y="108458"/>
                    <a:pt x="690995" y="103752"/>
                    <a:pt x="676977" y="103752"/>
                  </a:cubicBezTo>
                  <a:close/>
                  <a:moveTo>
                    <a:pt x="281759" y="79042"/>
                  </a:moveTo>
                  <a:lnTo>
                    <a:pt x="317367" y="79042"/>
                  </a:lnTo>
                  <a:lnTo>
                    <a:pt x="317367" y="236204"/>
                  </a:lnTo>
                  <a:lnTo>
                    <a:pt x="281759" y="236204"/>
                  </a:lnTo>
                  <a:close/>
                  <a:moveTo>
                    <a:pt x="577267" y="76279"/>
                  </a:moveTo>
                  <a:cubicBezTo>
                    <a:pt x="583713" y="76279"/>
                    <a:pt x="588624" y="77251"/>
                    <a:pt x="592001" y="79195"/>
                  </a:cubicBezTo>
                  <a:lnTo>
                    <a:pt x="592001" y="112960"/>
                  </a:lnTo>
                  <a:cubicBezTo>
                    <a:pt x="587704" y="109584"/>
                    <a:pt x="581513" y="107896"/>
                    <a:pt x="573430" y="107896"/>
                  </a:cubicBezTo>
                  <a:cubicBezTo>
                    <a:pt x="562891" y="107896"/>
                    <a:pt x="554092" y="112653"/>
                    <a:pt x="547032" y="122169"/>
                  </a:cubicBezTo>
                  <a:cubicBezTo>
                    <a:pt x="539972" y="131685"/>
                    <a:pt x="536442" y="144628"/>
                    <a:pt x="536442" y="160999"/>
                  </a:cubicBezTo>
                  <a:lnTo>
                    <a:pt x="536442" y="236204"/>
                  </a:lnTo>
                  <a:lnTo>
                    <a:pt x="500834" y="236204"/>
                  </a:lnTo>
                  <a:lnTo>
                    <a:pt x="500834" y="79042"/>
                  </a:lnTo>
                  <a:lnTo>
                    <a:pt x="536442" y="79042"/>
                  </a:lnTo>
                  <a:lnTo>
                    <a:pt x="536442" y="111426"/>
                  </a:lnTo>
                  <a:lnTo>
                    <a:pt x="537055" y="111426"/>
                  </a:lnTo>
                  <a:cubicBezTo>
                    <a:pt x="540534" y="100375"/>
                    <a:pt x="545880" y="91755"/>
                    <a:pt x="553094" y="85564"/>
                  </a:cubicBezTo>
                  <a:cubicBezTo>
                    <a:pt x="560308" y="79374"/>
                    <a:pt x="568365" y="76279"/>
                    <a:pt x="577267" y="76279"/>
                  </a:cubicBezTo>
                  <a:close/>
                  <a:moveTo>
                    <a:pt x="983926" y="75358"/>
                  </a:moveTo>
                  <a:cubicBezTo>
                    <a:pt x="1008482" y="75358"/>
                    <a:pt x="1027616" y="82572"/>
                    <a:pt x="1041327" y="96999"/>
                  </a:cubicBezTo>
                  <a:cubicBezTo>
                    <a:pt x="1055038" y="111426"/>
                    <a:pt x="1061893" y="131429"/>
                    <a:pt x="1061893" y="157009"/>
                  </a:cubicBezTo>
                  <a:cubicBezTo>
                    <a:pt x="1061893" y="182077"/>
                    <a:pt x="1054501" y="202157"/>
                    <a:pt x="1039715" y="217249"/>
                  </a:cubicBezTo>
                  <a:cubicBezTo>
                    <a:pt x="1024930" y="232341"/>
                    <a:pt x="1005055" y="239888"/>
                    <a:pt x="980089" y="239888"/>
                  </a:cubicBezTo>
                  <a:cubicBezTo>
                    <a:pt x="955839" y="239888"/>
                    <a:pt x="936475" y="232546"/>
                    <a:pt x="921997" y="217863"/>
                  </a:cubicBezTo>
                  <a:cubicBezTo>
                    <a:pt x="907519" y="203180"/>
                    <a:pt x="900280" y="183714"/>
                    <a:pt x="900280" y="159465"/>
                  </a:cubicBezTo>
                  <a:cubicBezTo>
                    <a:pt x="900280" y="133066"/>
                    <a:pt x="907826" y="112449"/>
                    <a:pt x="922918" y="97613"/>
                  </a:cubicBezTo>
                  <a:cubicBezTo>
                    <a:pt x="938010" y="82776"/>
                    <a:pt x="958346" y="75358"/>
                    <a:pt x="983926" y="75358"/>
                  </a:cubicBezTo>
                  <a:close/>
                  <a:moveTo>
                    <a:pt x="841069" y="75358"/>
                  </a:moveTo>
                  <a:cubicBezTo>
                    <a:pt x="855599" y="75358"/>
                    <a:pt x="868593" y="77558"/>
                    <a:pt x="880053" y="81958"/>
                  </a:cubicBezTo>
                  <a:lnTo>
                    <a:pt x="880053" y="113114"/>
                  </a:lnTo>
                  <a:cubicBezTo>
                    <a:pt x="869003" y="105542"/>
                    <a:pt x="856315" y="101756"/>
                    <a:pt x="841990" y="101756"/>
                  </a:cubicBezTo>
                  <a:cubicBezTo>
                    <a:pt x="837488" y="101756"/>
                    <a:pt x="833421" y="102217"/>
                    <a:pt x="829789" y="103138"/>
                  </a:cubicBezTo>
                  <a:cubicBezTo>
                    <a:pt x="826156" y="104059"/>
                    <a:pt x="823061" y="105338"/>
                    <a:pt x="820503" y="106975"/>
                  </a:cubicBezTo>
                  <a:cubicBezTo>
                    <a:pt x="817945" y="108612"/>
                    <a:pt x="815950" y="110581"/>
                    <a:pt x="814518" y="112884"/>
                  </a:cubicBezTo>
                  <a:cubicBezTo>
                    <a:pt x="813085" y="115186"/>
                    <a:pt x="812369" y="117718"/>
                    <a:pt x="812369" y="120481"/>
                  </a:cubicBezTo>
                  <a:cubicBezTo>
                    <a:pt x="812369" y="123857"/>
                    <a:pt x="813085" y="126722"/>
                    <a:pt x="814518" y="129076"/>
                  </a:cubicBezTo>
                  <a:cubicBezTo>
                    <a:pt x="815950" y="131429"/>
                    <a:pt x="818073" y="133501"/>
                    <a:pt x="820887" y="135292"/>
                  </a:cubicBezTo>
                  <a:cubicBezTo>
                    <a:pt x="823701" y="137082"/>
                    <a:pt x="827077" y="138719"/>
                    <a:pt x="831017" y="140203"/>
                  </a:cubicBezTo>
                  <a:cubicBezTo>
                    <a:pt x="834956" y="141687"/>
                    <a:pt x="839484" y="143298"/>
                    <a:pt x="844599" y="145038"/>
                  </a:cubicBezTo>
                  <a:cubicBezTo>
                    <a:pt x="851353" y="147800"/>
                    <a:pt x="857415" y="150614"/>
                    <a:pt x="862787" y="153479"/>
                  </a:cubicBezTo>
                  <a:cubicBezTo>
                    <a:pt x="868158" y="156344"/>
                    <a:pt x="872737" y="159592"/>
                    <a:pt x="876523" y="163225"/>
                  </a:cubicBezTo>
                  <a:cubicBezTo>
                    <a:pt x="880309" y="166857"/>
                    <a:pt x="883225" y="171052"/>
                    <a:pt x="885271" y="175810"/>
                  </a:cubicBezTo>
                  <a:cubicBezTo>
                    <a:pt x="887318" y="180568"/>
                    <a:pt x="888341" y="186221"/>
                    <a:pt x="888341" y="192769"/>
                  </a:cubicBezTo>
                  <a:cubicBezTo>
                    <a:pt x="888341" y="200750"/>
                    <a:pt x="886499" y="207708"/>
                    <a:pt x="882816" y="213643"/>
                  </a:cubicBezTo>
                  <a:cubicBezTo>
                    <a:pt x="879132" y="219577"/>
                    <a:pt x="874221" y="224488"/>
                    <a:pt x="868082" y="228377"/>
                  </a:cubicBezTo>
                  <a:cubicBezTo>
                    <a:pt x="861943" y="232265"/>
                    <a:pt x="854857" y="235155"/>
                    <a:pt x="846825" y="237048"/>
                  </a:cubicBezTo>
                  <a:cubicBezTo>
                    <a:pt x="838793" y="238941"/>
                    <a:pt x="830326" y="239888"/>
                    <a:pt x="821424" y="239888"/>
                  </a:cubicBezTo>
                  <a:cubicBezTo>
                    <a:pt x="804234" y="239888"/>
                    <a:pt x="789347" y="237023"/>
                    <a:pt x="776762" y="231293"/>
                  </a:cubicBezTo>
                  <a:lnTo>
                    <a:pt x="776762" y="198295"/>
                  </a:lnTo>
                  <a:cubicBezTo>
                    <a:pt x="790063" y="208424"/>
                    <a:pt x="804746" y="213489"/>
                    <a:pt x="820810" y="213489"/>
                  </a:cubicBezTo>
                  <a:cubicBezTo>
                    <a:pt x="842297" y="213489"/>
                    <a:pt x="853041" y="207145"/>
                    <a:pt x="853041" y="194458"/>
                  </a:cubicBezTo>
                  <a:cubicBezTo>
                    <a:pt x="853041" y="190877"/>
                    <a:pt x="852120" y="187833"/>
                    <a:pt x="850278" y="185326"/>
                  </a:cubicBezTo>
                  <a:cubicBezTo>
                    <a:pt x="848436" y="182819"/>
                    <a:pt x="845955" y="180593"/>
                    <a:pt x="842834" y="178649"/>
                  </a:cubicBezTo>
                  <a:cubicBezTo>
                    <a:pt x="839714" y="176705"/>
                    <a:pt x="836030" y="174966"/>
                    <a:pt x="831784" y="173431"/>
                  </a:cubicBezTo>
                  <a:cubicBezTo>
                    <a:pt x="827538" y="171896"/>
                    <a:pt x="822805" y="170157"/>
                    <a:pt x="817587" y="168213"/>
                  </a:cubicBezTo>
                  <a:cubicBezTo>
                    <a:pt x="811141" y="165655"/>
                    <a:pt x="805334" y="162943"/>
                    <a:pt x="800167" y="160078"/>
                  </a:cubicBezTo>
                  <a:cubicBezTo>
                    <a:pt x="795000" y="157214"/>
                    <a:pt x="790703" y="153965"/>
                    <a:pt x="787275" y="150333"/>
                  </a:cubicBezTo>
                  <a:cubicBezTo>
                    <a:pt x="783847" y="146700"/>
                    <a:pt x="781264" y="142582"/>
                    <a:pt x="779524" y="137977"/>
                  </a:cubicBezTo>
                  <a:cubicBezTo>
                    <a:pt x="777785" y="133373"/>
                    <a:pt x="776915" y="128001"/>
                    <a:pt x="776915" y="121862"/>
                  </a:cubicBezTo>
                  <a:cubicBezTo>
                    <a:pt x="776915" y="114291"/>
                    <a:pt x="778706" y="107614"/>
                    <a:pt x="782287" y="101833"/>
                  </a:cubicBezTo>
                  <a:cubicBezTo>
                    <a:pt x="785868" y="96052"/>
                    <a:pt x="790677" y="91192"/>
                    <a:pt x="796714" y="87253"/>
                  </a:cubicBezTo>
                  <a:cubicBezTo>
                    <a:pt x="802751" y="83313"/>
                    <a:pt x="809606" y="80346"/>
                    <a:pt x="817280" y="78351"/>
                  </a:cubicBezTo>
                  <a:cubicBezTo>
                    <a:pt x="824954" y="76356"/>
                    <a:pt x="832884" y="75358"/>
                    <a:pt x="841069" y="75358"/>
                  </a:cubicBezTo>
                  <a:close/>
                  <a:moveTo>
                    <a:pt x="679126" y="75358"/>
                  </a:moveTo>
                  <a:cubicBezTo>
                    <a:pt x="703682" y="75358"/>
                    <a:pt x="722816" y="82572"/>
                    <a:pt x="736527" y="96999"/>
                  </a:cubicBezTo>
                  <a:cubicBezTo>
                    <a:pt x="750238" y="111426"/>
                    <a:pt x="757093" y="131429"/>
                    <a:pt x="757093" y="157009"/>
                  </a:cubicBezTo>
                  <a:cubicBezTo>
                    <a:pt x="757093" y="182077"/>
                    <a:pt x="749701" y="202157"/>
                    <a:pt x="734915" y="217249"/>
                  </a:cubicBezTo>
                  <a:cubicBezTo>
                    <a:pt x="720130" y="232341"/>
                    <a:pt x="700255" y="239888"/>
                    <a:pt x="675289" y="239888"/>
                  </a:cubicBezTo>
                  <a:cubicBezTo>
                    <a:pt x="651039" y="239888"/>
                    <a:pt x="631675" y="232546"/>
                    <a:pt x="617197" y="217863"/>
                  </a:cubicBezTo>
                  <a:cubicBezTo>
                    <a:pt x="602719" y="203180"/>
                    <a:pt x="595480" y="183714"/>
                    <a:pt x="595480" y="159465"/>
                  </a:cubicBezTo>
                  <a:cubicBezTo>
                    <a:pt x="595480" y="133066"/>
                    <a:pt x="603026" y="112449"/>
                    <a:pt x="618118" y="97613"/>
                  </a:cubicBezTo>
                  <a:cubicBezTo>
                    <a:pt x="633210" y="82776"/>
                    <a:pt x="653546" y="75358"/>
                    <a:pt x="679126" y="75358"/>
                  </a:cubicBezTo>
                  <a:close/>
                  <a:moveTo>
                    <a:pt x="432704" y="75358"/>
                  </a:moveTo>
                  <a:cubicBezTo>
                    <a:pt x="447028" y="75358"/>
                    <a:pt x="459665" y="77865"/>
                    <a:pt x="470613" y="82879"/>
                  </a:cubicBezTo>
                  <a:lnTo>
                    <a:pt x="470613" y="116030"/>
                  </a:lnTo>
                  <a:cubicBezTo>
                    <a:pt x="459665" y="107844"/>
                    <a:pt x="448000" y="103752"/>
                    <a:pt x="435620" y="103752"/>
                  </a:cubicBezTo>
                  <a:cubicBezTo>
                    <a:pt x="420579" y="103752"/>
                    <a:pt x="408249" y="108842"/>
                    <a:pt x="398631" y="119023"/>
                  </a:cubicBezTo>
                  <a:cubicBezTo>
                    <a:pt x="389013" y="129204"/>
                    <a:pt x="384204" y="142531"/>
                    <a:pt x="384204" y="159004"/>
                  </a:cubicBezTo>
                  <a:cubicBezTo>
                    <a:pt x="384204" y="175273"/>
                    <a:pt x="388732" y="188114"/>
                    <a:pt x="397787" y="197527"/>
                  </a:cubicBezTo>
                  <a:cubicBezTo>
                    <a:pt x="406842" y="206941"/>
                    <a:pt x="418993" y="211647"/>
                    <a:pt x="434239" y="211647"/>
                  </a:cubicBezTo>
                  <a:cubicBezTo>
                    <a:pt x="447028" y="211647"/>
                    <a:pt x="459102" y="207094"/>
                    <a:pt x="470460" y="197988"/>
                  </a:cubicBezTo>
                  <a:lnTo>
                    <a:pt x="470460" y="228991"/>
                  </a:lnTo>
                  <a:cubicBezTo>
                    <a:pt x="457874" y="236255"/>
                    <a:pt x="442987" y="239888"/>
                    <a:pt x="425797" y="239888"/>
                  </a:cubicBezTo>
                  <a:cubicBezTo>
                    <a:pt x="402468" y="239888"/>
                    <a:pt x="383642" y="232597"/>
                    <a:pt x="369317" y="218017"/>
                  </a:cubicBezTo>
                  <a:cubicBezTo>
                    <a:pt x="354992" y="203436"/>
                    <a:pt x="347830" y="184533"/>
                    <a:pt x="347830" y="161306"/>
                  </a:cubicBezTo>
                  <a:cubicBezTo>
                    <a:pt x="347830" y="135419"/>
                    <a:pt x="355529" y="114623"/>
                    <a:pt x="370928" y="98917"/>
                  </a:cubicBezTo>
                  <a:cubicBezTo>
                    <a:pt x="386327" y="83211"/>
                    <a:pt x="406919" y="75358"/>
                    <a:pt x="432704" y="75358"/>
                  </a:cubicBezTo>
                  <a:close/>
                  <a:moveTo>
                    <a:pt x="0" y="16115"/>
                  </a:moveTo>
                  <a:lnTo>
                    <a:pt x="51415" y="16115"/>
                  </a:lnTo>
                  <a:lnTo>
                    <a:pt x="109277" y="162688"/>
                  </a:lnTo>
                  <a:cubicBezTo>
                    <a:pt x="113677" y="173943"/>
                    <a:pt x="116542" y="182333"/>
                    <a:pt x="117872" y="187858"/>
                  </a:cubicBezTo>
                  <a:lnTo>
                    <a:pt x="118639" y="187858"/>
                  </a:lnTo>
                  <a:cubicBezTo>
                    <a:pt x="122425" y="176296"/>
                    <a:pt x="125495" y="167701"/>
                    <a:pt x="127848" y="162074"/>
                  </a:cubicBezTo>
                  <a:lnTo>
                    <a:pt x="186784" y="16115"/>
                  </a:lnTo>
                  <a:lnTo>
                    <a:pt x="236358" y="16115"/>
                  </a:lnTo>
                  <a:lnTo>
                    <a:pt x="236358" y="236204"/>
                  </a:lnTo>
                  <a:lnTo>
                    <a:pt x="200137" y="236204"/>
                  </a:lnTo>
                  <a:lnTo>
                    <a:pt x="200137" y="93776"/>
                  </a:lnTo>
                  <a:cubicBezTo>
                    <a:pt x="200137" y="82111"/>
                    <a:pt x="200853" y="67838"/>
                    <a:pt x="202285" y="50955"/>
                  </a:cubicBezTo>
                  <a:lnTo>
                    <a:pt x="201671" y="50955"/>
                  </a:lnTo>
                  <a:cubicBezTo>
                    <a:pt x="199420" y="60573"/>
                    <a:pt x="197425" y="67479"/>
                    <a:pt x="195686" y="71675"/>
                  </a:cubicBezTo>
                  <a:lnTo>
                    <a:pt x="129997" y="236204"/>
                  </a:lnTo>
                  <a:lnTo>
                    <a:pt x="104826" y="236204"/>
                  </a:lnTo>
                  <a:lnTo>
                    <a:pt x="38984" y="72902"/>
                  </a:lnTo>
                  <a:cubicBezTo>
                    <a:pt x="37142" y="68093"/>
                    <a:pt x="35198" y="60778"/>
                    <a:pt x="33151" y="50955"/>
                  </a:cubicBezTo>
                  <a:lnTo>
                    <a:pt x="32537" y="50955"/>
                  </a:lnTo>
                  <a:cubicBezTo>
                    <a:pt x="33356" y="59754"/>
                    <a:pt x="33765" y="74130"/>
                    <a:pt x="33765" y="94082"/>
                  </a:cubicBezTo>
                  <a:lnTo>
                    <a:pt x="33765" y="236204"/>
                  </a:lnTo>
                  <a:lnTo>
                    <a:pt x="0" y="236204"/>
                  </a:lnTo>
                  <a:close/>
                  <a:moveTo>
                    <a:pt x="299716" y="5525"/>
                  </a:moveTo>
                  <a:cubicBezTo>
                    <a:pt x="305753" y="5525"/>
                    <a:pt x="310869" y="7469"/>
                    <a:pt x="315064" y="11357"/>
                  </a:cubicBezTo>
                  <a:cubicBezTo>
                    <a:pt x="319259" y="15245"/>
                    <a:pt x="321357" y="20106"/>
                    <a:pt x="321357" y="25938"/>
                  </a:cubicBezTo>
                  <a:cubicBezTo>
                    <a:pt x="321357" y="31463"/>
                    <a:pt x="319259" y="36195"/>
                    <a:pt x="315064" y="40135"/>
                  </a:cubicBezTo>
                  <a:cubicBezTo>
                    <a:pt x="310869" y="44074"/>
                    <a:pt x="305753" y="46044"/>
                    <a:pt x="299716" y="46044"/>
                  </a:cubicBezTo>
                  <a:cubicBezTo>
                    <a:pt x="293884" y="46044"/>
                    <a:pt x="288896" y="44151"/>
                    <a:pt x="284752" y="40365"/>
                  </a:cubicBezTo>
                  <a:cubicBezTo>
                    <a:pt x="280608" y="36579"/>
                    <a:pt x="278536" y="31770"/>
                    <a:pt x="278536" y="25938"/>
                  </a:cubicBezTo>
                  <a:cubicBezTo>
                    <a:pt x="278536" y="20106"/>
                    <a:pt x="280608" y="15245"/>
                    <a:pt x="284752" y="11357"/>
                  </a:cubicBezTo>
                  <a:cubicBezTo>
                    <a:pt x="288896" y="7469"/>
                    <a:pt x="293884" y="5525"/>
                    <a:pt x="299716" y="5525"/>
                  </a:cubicBezTo>
                  <a:close/>
                  <a:moveTo>
                    <a:pt x="1149851" y="0"/>
                  </a:moveTo>
                  <a:cubicBezTo>
                    <a:pt x="1158650" y="0"/>
                    <a:pt x="1165608" y="972"/>
                    <a:pt x="1170724" y="2916"/>
                  </a:cubicBezTo>
                  <a:lnTo>
                    <a:pt x="1170724" y="32537"/>
                  </a:lnTo>
                  <a:cubicBezTo>
                    <a:pt x="1165915" y="29775"/>
                    <a:pt x="1160441" y="28393"/>
                    <a:pt x="1154302" y="28393"/>
                  </a:cubicBezTo>
                  <a:cubicBezTo>
                    <a:pt x="1137010" y="28393"/>
                    <a:pt x="1128364" y="38165"/>
                    <a:pt x="1128364" y="57708"/>
                  </a:cubicBezTo>
                  <a:lnTo>
                    <a:pt x="1128364" y="79042"/>
                  </a:lnTo>
                  <a:lnTo>
                    <a:pt x="1160534" y="79042"/>
                  </a:lnTo>
                  <a:lnTo>
                    <a:pt x="1164892" y="79042"/>
                  </a:lnTo>
                  <a:lnTo>
                    <a:pt x="1186779" y="79042"/>
                  </a:lnTo>
                  <a:lnTo>
                    <a:pt x="1186779" y="42667"/>
                  </a:lnTo>
                  <a:lnTo>
                    <a:pt x="1222386" y="32537"/>
                  </a:lnTo>
                  <a:lnTo>
                    <a:pt x="1222386" y="79042"/>
                  </a:lnTo>
                  <a:lnTo>
                    <a:pt x="1259988" y="79042"/>
                  </a:lnTo>
                  <a:lnTo>
                    <a:pt x="1259988" y="106975"/>
                  </a:lnTo>
                  <a:lnTo>
                    <a:pt x="1222386" y="106975"/>
                  </a:lnTo>
                  <a:lnTo>
                    <a:pt x="1222386" y="185556"/>
                  </a:lnTo>
                  <a:cubicBezTo>
                    <a:pt x="1222386" y="194867"/>
                    <a:pt x="1224074" y="201518"/>
                    <a:pt x="1227451" y="205508"/>
                  </a:cubicBezTo>
                  <a:cubicBezTo>
                    <a:pt x="1230827" y="209499"/>
                    <a:pt x="1236455" y="211494"/>
                    <a:pt x="1244333" y="211494"/>
                  </a:cubicBezTo>
                  <a:cubicBezTo>
                    <a:pt x="1250370" y="211494"/>
                    <a:pt x="1255589" y="209754"/>
                    <a:pt x="1259988" y="206276"/>
                  </a:cubicBezTo>
                  <a:lnTo>
                    <a:pt x="1259988" y="234516"/>
                  </a:lnTo>
                  <a:cubicBezTo>
                    <a:pt x="1253031" y="237995"/>
                    <a:pt x="1243873" y="239734"/>
                    <a:pt x="1232515" y="239734"/>
                  </a:cubicBezTo>
                  <a:cubicBezTo>
                    <a:pt x="1202024" y="239734"/>
                    <a:pt x="1186779" y="225102"/>
                    <a:pt x="1186779" y="195839"/>
                  </a:cubicBezTo>
                  <a:lnTo>
                    <a:pt x="1186779" y="106975"/>
                  </a:lnTo>
                  <a:lnTo>
                    <a:pt x="1164892" y="106975"/>
                  </a:lnTo>
                  <a:lnTo>
                    <a:pt x="1160534" y="106975"/>
                  </a:lnTo>
                  <a:lnTo>
                    <a:pt x="1128517" y="106975"/>
                  </a:lnTo>
                  <a:lnTo>
                    <a:pt x="1128517" y="236204"/>
                  </a:lnTo>
                  <a:lnTo>
                    <a:pt x="1092910" y="236204"/>
                  </a:lnTo>
                  <a:lnTo>
                    <a:pt x="1092910" y="106975"/>
                  </a:lnTo>
                  <a:lnTo>
                    <a:pt x="1066051" y="106975"/>
                  </a:lnTo>
                  <a:lnTo>
                    <a:pt x="1066051" y="79042"/>
                  </a:lnTo>
                  <a:lnTo>
                    <a:pt x="1092910" y="79042"/>
                  </a:lnTo>
                  <a:lnTo>
                    <a:pt x="1092910" y="53564"/>
                  </a:lnTo>
                  <a:cubicBezTo>
                    <a:pt x="1092910" y="36988"/>
                    <a:pt x="1098333" y="23917"/>
                    <a:pt x="1109179" y="14350"/>
                  </a:cubicBezTo>
                  <a:cubicBezTo>
                    <a:pt x="1120025" y="4783"/>
                    <a:pt x="1133582" y="0"/>
                    <a:pt x="1149851" y="0"/>
                  </a:cubicBezTo>
                  <a:close/>
                </a:path>
              </a:pathLst>
            </a:custGeom>
            <a:solidFill>
              <a:srgbClr val="2F2F2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5414772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715" t="2691" r="10494" b="9519"/>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379021" y="2811645"/>
            <a:ext cx="7683500" cy="895065"/>
          </a:xfrm>
        </p:spPr>
        <p:txBody>
          <a:bodyPr/>
          <a:lstStyle>
            <a:lvl1pPr>
              <a:defRPr>
                <a:gradFill flip="none" rotWithShape="1">
                  <a:gsLst>
                    <a:gs pos="0">
                      <a:schemeClr val="accent3"/>
                    </a:gs>
                    <a:gs pos="100000">
                      <a:schemeClr val="accent6"/>
                    </a:gs>
                  </a:gsLst>
                  <a:lin ang="16200000" scaled="1"/>
                  <a:tileRect/>
                </a:gra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399778" y="3846332"/>
            <a:ext cx="6823075" cy="454517"/>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5038880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9B85F8E1-7640-1F49-FB11-1928C83889D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2101" y="505600"/>
            <a:ext cx="1870905" cy="688200"/>
          </a:xfrm>
          <a:prstGeom prst="rect">
            <a:avLst/>
          </a:prstGeom>
        </p:spPr>
      </p:pic>
    </p:spTree>
    <p:extLst>
      <p:ext uri="{BB962C8B-B14F-4D97-AF65-F5344CB8AC3E}">
        <p14:creationId xmlns:p14="http://schemas.microsoft.com/office/powerpoint/2010/main" val="13059977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2_Title Slide">
    <p:spTree>
      <p:nvGrpSpPr>
        <p:cNvPr id="1" name=""/>
        <p:cNvGrpSpPr/>
        <p:nvPr/>
      </p:nvGrpSpPr>
      <p:grpSpPr>
        <a:xfrm>
          <a:off x="0" y="0"/>
          <a:ext cx="0" cy="0"/>
          <a:chOff x="0" y="0"/>
          <a:chExt cx="0" cy="0"/>
        </a:xfrm>
      </p:grpSpPr>
      <p:pic>
        <p:nvPicPr>
          <p:cNvPr id="4" name="Picture 3" descr="A person with blonde hair and a white shirt&#10;&#10;Description automatically generated">
            <a:extLst>
              <a:ext uri="{FF2B5EF4-FFF2-40B4-BE49-F238E27FC236}">
                <a16:creationId xmlns:a16="http://schemas.microsoft.com/office/drawing/2014/main" id="{1331CF21-D904-5335-BBD8-2AAF92B0C8C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E64861AC-ADB0-AFE5-E703-001307E22B5D}"/>
              </a:ext>
            </a:extLst>
          </p:cNvPr>
          <p:cNvSpPr>
            <a:spLocks noGrp="1"/>
          </p:cNvSpPr>
          <p:nvPr>
            <p:ph type="title"/>
          </p:nvPr>
        </p:nvSpPr>
        <p:spPr>
          <a:xfrm>
            <a:off x="379021" y="2811645"/>
            <a:ext cx="7683500" cy="895065"/>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3">
            <a:extLst>
              <a:ext uri="{FF2B5EF4-FFF2-40B4-BE49-F238E27FC236}">
                <a16:creationId xmlns:a16="http://schemas.microsoft.com/office/drawing/2014/main" id="{435BB0DD-35B6-1FD4-387B-6019DA7D251C}"/>
              </a:ext>
            </a:extLst>
          </p:cNvPr>
          <p:cNvSpPr>
            <a:spLocks noGrp="1"/>
          </p:cNvSpPr>
          <p:nvPr>
            <p:ph type="body" sz="quarter" idx="10"/>
          </p:nvPr>
        </p:nvSpPr>
        <p:spPr>
          <a:xfrm>
            <a:off x="399778" y="3846332"/>
            <a:ext cx="6823075" cy="45451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156219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2" name="Picture 1" descr="A close up of a glass object&#10;&#10;Description automatically generated">
            <a:extLst>
              <a:ext uri="{FF2B5EF4-FFF2-40B4-BE49-F238E27FC236}">
                <a16:creationId xmlns:a16="http://schemas.microsoft.com/office/drawing/2014/main" id="{2AAB10B9-A5B4-8EE9-A35E-0DD6619B87F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11" t="10609" r="1529" b="6823"/>
          <a:stretch/>
        </p:blipFill>
        <p:spPr>
          <a:xfrm>
            <a:off x="0" y="0"/>
            <a:ext cx="12192000" cy="6858000"/>
          </a:xfrm>
          <a:prstGeom prst="rect">
            <a:avLst/>
          </a:prstGeom>
        </p:spPr>
      </p:pic>
      <p:pic>
        <p:nvPicPr>
          <p:cNvPr id="3" name="Picture 2" descr="A close up of a glass object&#10;&#10;Description automatically generated">
            <a:extLst>
              <a:ext uri="{FF2B5EF4-FFF2-40B4-BE49-F238E27FC236}">
                <a16:creationId xmlns:a16="http://schemas.microsoft.com/office/drawing/2014/main" id="{6AA1AC67-13BA-ADC6-4602-1C5E14B1595C}"/>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artisticBlur radius="27"/>
                    </a14:imgEffect>
                  </a14:imgLayer>
                </a14:imgProps>
              </a:ext>
              <a:ext uri="{28A0092B-C50C-407E-A947-70E740481C1C}">
                <a14:useLocalDpi xmlns:a14="http://schemas.microsoft.com/office/drawing/2010/main"/>
              </a:ext>
            </a:extLst>
          </a:blip>
          <a:srcRect l="5911" t="40500" r="25587" b="35275"/>
          <a:stretch/>
        </p:blipFill>
        <p:spPr>
          <a:xfrm>
            <a:off x="565148" y="2422963"/>
            <a:ext cx="8534401" cy="2012073"/>
          </a:xfrm>
          <a:prstGeom prst="roundRect">
            <a:avLst>
              <a:gd name="adj" fmla="val 12880"/>
            </a:avLst>
          </a:prstGeom>
        </p:spPr>
      </p:pic>
      <p:sp>
        <p:nvSpPr>
          <p:cNvPr id="4" name="Rectangle: Rounded Corners 3">
            <a:extLst>
              <a:ext uri="{FF2B5EF4-FFF2-40B4-BE49-F238E27FC236}">
                <a16:creationId xmlns:a16="http://schemas.microsoft.com/office/drawing/2014/main" id="{08F5EDB2-62CD-FCD3-37F1-2EA7B51C3CF8}"/>
              </a:ext>
            </a:extLst>
          </p:cNvPr>
          <p:cNvSpPr/>
          <p:nvPr userDrawn="1"/>
        </p:nvSpPr>
        <p:spPr>
          <a:xfrm>
            <a:off x="565150" y="2422048"/>
            <a:ext cx="8534400" cy="2012073"/>
          </a:xfrm>
          <a:prstGeom prst="roundRect">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4C02737-1995-7747-7303-F1115CC1989C}"/>
              </a:ext>
            </a:extLst>
          </p:cNvPr>
          <p:cNvSpPr/>
          <p:nvPr userDrawn="1"/>
        </p:nvSpPr>
        <p:spPr>
          <a:xfrm>
            <a:off x="1026037" y="2974294"/>
            <a:ext cx="7552813" cy="9648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magnify" title="Icon of a magnifying glass">
            <a:extLst>
              <a:ext uri="{FF2B5EF4-FFF2-40B4-BE49-F238E27FC236}">
                <a16:creationId xmlns:a16="http://schemas.microsoft.com/office/drawing/2014/main" id="{65E2CD84-BA71-0719-E777-8F57BF762044}"/>
              </a:ext>
            </a:extLst>
          </p:cNvPr>
          <p:cNvSpPr>
            <a:spLocks noChangeAspect="1" noEditPoints="1"/>
          </p:cNvSpPr>
          <p:nvPr userDrawn="1"/>
        </p:nvSpPr>
        <p:spPr bwMode="auto">
          <a:xfrm flipH="1">
            <a:off x="7791450" y="3229935"/>
            <a:ext cx="503335" cy="493716"/>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itle 15">
            <a:extLst>
              <a:ext uri="{FF2B5EF4-FFF2-40B4-BE49-F238E27FC236}">
                <a16:creationId xmlns:a16="http://schemas.microsoft.com/office/drawing/2014/main" id="{E903047D-0F9D-0858-4D03-8A542EE21C82}"/>
              </a:ext>
            </a:extLst>
          </p:cNvPr>
          <p:cNvSpPr>
            <a:spLocks noGrp="1"/>
          </p:cNvSpPr>
          <p:nvPr>
            <p:ph type="title"/>
          </p:nvPr>
        </p:nvSpPr>
        <p:spPr>
          <a:xfrm>
            <a:off x="11022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8679946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865D091-6B2C-23D8-66B6-710FA9AD127F}"/>
              </a:ext>
            </a:extLst>
          </p:cNvPr>
          <p:cNvSpPr/>
          <p:nvPr userDrawn="1"/>
        </p:nvSpPr>
        <p:spPr>
          <a:xfrm>
            <a:off x="0" y="0"/>
            <a:ext cx="12192000" cy="6858000"/>
          </a:xfrm>
          <a:prstGeom prst="rect">
            <a:avLst/>
          </a:prstGeom>
          <a:gradFill flip="none" rotWithShape="1">
            <a:gsLst>
              <a:gs pos="20000">
                <a:srgbClr val="DAE4F6"/>
              </a:gs>
              <a:gs pos="100000">
                <a:srgbClr val="F0D2D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chat messages&#10;&#10;Description automatically generated">
            <a:extLst>
              <a:ext uri="{FF2B5EF4-FFF2-40B4-BE49-F238E27FC236}">
                <a16:creationId xmlns:a16="http://schemas.microsoft.com/office/drawing/2014/main" id="{5815694D-AE46-6A56-2B91-7EC4DC7518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8202" r="11480" b="327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F877082-FE34-FE9B-5C00-4EFF86C7CB55}"/>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5">
            <a:extLst>
              <a:ext uri="{FF2B5EF4-FFF2-40B4-BE49-F238E27FC236}">
                <a16:creationId xmlns:a16="http://schemas.microsoft.com/office/drawing/2014/main" id="{EBB3EB53-54AD-8806-BB93-224477508D47}"/>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7082871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8" name="Picture 7" descr="A computer screen with a message&#10;&#10;Description automatically generated">
            <a:extLst>
              <a:ext uri="{FF2B5EF4-FFF2-40B4-BE49-F238E27FC236}">
                <a16:creationId xmlns:a16="http://schemas.microsoft.com/office/drawing/2014/main" id="{939E43D2-0AE7-0FEF-5B96-E3C9C691433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214CBCE-B1B7-DD74-469F-D051CC3AB9B1}"/>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5">
            <a:extLst>
              <a:ext uri="{FF2B5EF4-FFF2-40B4-BE49-F238E27FC236}">
                <a16:creationId xmlns:a16="http://schemas.microsoft.com/office/drawing/2014/main" id="{B0038111-0B73-0492-2541-3AB9C693846C}"/>
              </a:ext>
            </a:extLst>
          </p:cNvPr>
          <p:cNvSpPr>
            <a:spLocks noGrp="1"/>
          </p:cNvSpPr>
          <p:nvPr>
            <p:ph type="title"/>
          </p:nvPr>
        </p:nvSpPr>
        <p:spPr>
          <a:xfrm>
            <a:off x="403736" y="2986079"/>
            <a:ext cx="7683500" cy="895065"/>
          </a:xfrm>
        </p:spPr>
        <p:txBody>
          <a:bodyPr>
            <a:normAutofit/>
          </a:bodyPr>
          <a:lstStyle>
            <a:lvl1pPr>
              <a:defRPr sz="3600">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3409359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5" name="Picture 4" descr="A rainbow colored logo on a black background&#10;&#10;Description automatically generated">
            <a:extLst>
              <a:ext uri="{FF2B5EF4-FFF2-40B4-BE49-F238E27FC236}">
                <a16:creationId xmlns:a16="http://schemas.microsoft.com/office/drawing/2014/main" id="{8F5D48D4-68C8-E7DD-5132-34A2E643437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1815638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3 sec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D091D1-C6EC-535F-F551-75E8F08D6ABD}"/>
              </a:ext>
            </a:extLst>
          </p:cNvPr>
          <p:cNvSpPr/>
          <p:nvPr userDrawn="1"/>
        </p:nvSpPr>
        <p:spPr>
          <a:xfrm>
            <a:off x="0" y="4180114"/>
            <a:ext cx="12192000" cy="26778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p:nvPr>
        </p:nvSpPr>
        <p:spPr>
          <a:xfrm>
            <a:off x="1306779" y="2932162"/>
            <a:ext cx="2500900" cy="2495904"/>
          </a:xfrm>
          <a:prstGeom prst="ellipse">
            <a:avLst/>
          </a:prstGeom>
          <a:ln w="28575"/>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763805"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5" name="Content Placeholder 2">
            <a:extLst>
              <a:ext uri="{FF2B5EF4-FFF2-40B4-BE49-F238E27FC236}">
                <a16:creationId xmlns:a16="http://schemas.microsoft.com/office/drawing/2014/main" id="{A1FF482E-8E0C-5F9E-AAE4-B2A152921DE0}"/>
              </a:ext>
            </a:extLst>
          </p:cNvPr>
          <p:cNvSpPr>
            <a:spLocks noGrp="1"/>
          </p:cNvSpPr>
          <p:nvPr>
            <p:ph idx="29"/>
          </p:nvPr>
        </p:nvSpPr>
        <p:spPr>
          <a:xfrm>
            <a:off x="4774027" y="2932162"/>
            <a:ext cx="2500900" cy="2495904"/>
          </a:xfrm>
          <a:prstGeom prst="ellipse">
            <a:avLst/>
          </a:prstGeom>
          <a:ln w="28575"/>
        </p:spPr>
        <p:style>
          <a:lnRef idx="2">
            <a:schemeClr val="accent4"/>
          </a:lnRef>
          <a:fillRef idx="1">
            <a:schemeClr val="lt1"/>
          </a:fillRef>
          <a:effectRef idx="0">
            <a:schemeClr val="accent4"/>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6" name="Content Placeholder 2">
            <a:extLst>
              <a:ext uri="{FF2B5EF4-FFF2-40B4-BE49-F238E27FC236}">
                <a16:creationId xmlns:a16="http://schemas.microsoft.com/office/drawing/2014/main" id="{AC7941BA-E8FD-7680-0BD3-626D86FB88E9}"/>
              </a:ext>
            </a:extLst>
          </p:cNvPr>
          <p:cNvSpPr>
            <a:spLocks noGrp="1"/>
          </p:cNvSpPr>
          <p:nvPr>
            <p:ph idx="30" hasCustomPrompt="1"/>
          </p:nvPr>
        </p:nvSpPr>
        <p:spPr>
          <a:xfrm>
            <a:off x="5231053"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7" name="Content Placeholder 2">
            <a:extLst>
              <a:ext uri="{FF2B5EF4-FFF2-40B4-BE49-F238E27FC236}">
                <a16:creationId xmlns:a16="http://schemas.microsoft.com/office/drawing/2014/main" id="{7BE07900-B77C-BE57-1AB8-7A4816FF3758}"/>
              </a:ext>
            </a:extLst>
          </p:cNvPr>
          <p:cNvSpPr>
            <a:spLocks noGrp="1"/>
          </p:cNvSpPr>
          <p:nvPr>
            <p:ph idx="31"/>
          </p:nvPr>
        </p:nvSpPr>
        <p:spPr>
          <a:xfrm>
            <a:off x="8469950" y="2932162"/>
            <a:ext cx="2500900" cy="2495904"/>
          </a:xfrm>
          <a:prstGeom prst="ellipse">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9" name="Content Placeholder 2">
            <a:extLst>
              <a:ext uri="{FF2B5EF4-FFF2-40B4-BE49-F238E27FC236}">
                <a16:creationId xmlns:a16="http://schemas.microsoft.com/office/drawing/2014/main" id="{1DE68895-AAE1-44C3-879C-C4D7178440BD}"/>
              </a:ext>
            </a:extLst>
          </p:cNvPr>
          <p:cNvSpPr>
            <a:spLocks noGrp="1"/>
          </p:cNvSpPr>
          <p:nvPr>
            <p:ph idx="32" hasCustomPrompt="1"/>
          </p:nvPr>
        </p:nvSpPr>
        <p:spPr>
          <a:xfrm>
            <a:off x="8926976"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11163419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2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819602"/>
            <a:ext cx="5511623" cy="1218795"/>
          </a:xfrm>
          <a:noFill/>
        </p:spPr>
        <p:txBody>
          <a:bodyPr wrap="square" lIns="0" tIns="0" rIns="0" bIns="0" anchor="t" anchorCtr="0">
            <a:spAutoFit/>
          </a:bodyPr>
          <a:lstStyle>
            <a:lvl1pPr>
              <a:defRPr sz="4400" spc="-50" baseline="0">
                <a:solidFill>
                  <a:schemeClr val="accent2"/>
                </a:solidFill>
                <a:latin typeface="+mj-lt"/>
                <a:cs typeface="Segoe UI" panose="020B0502040204020203" pitchFamily="34" charset="0"/>
              </a:defRPr>
            </a:lvl1pPr>
          </a:lstStyle>
          <a:p>
            <a:r>
              <a:rPr lang="en-US"/>
              <a:t>Event name or presentation title </a:t>
            </a:r>
          </a:p>
        </p:txBody>
      </p:sp>
      <p:sp>
        <p:nvSpPr>
          <p:cNvPr id="6" name="Text Placeholder 5">
            <a:extLst>
              <a:ext uri="{FF2B5EF4-FFF2-40B4-BE49-F238E27FC236}">
                <a16:creationId xmlns:a16="http://schemas.microsoft.com/office/drawing/2014/main" id="{2FCD9793-D51A-F018-B26B-1545404B31EE}"/>
              </a:ext>
            </a:extLst>
          </p:cNvPr>
          <p:cNvSpPr>
            <a:spLocks noGrp="1"/>
          </p:cNvSpPr>
          <p:nvPr>
            <p:ph type="body" sz="quarter" idx="10" hasCustomPrompt="1"/>
          </p:nvPr>
        </p:nvSpPr>
        <p:spPr>
          <a:xfrm>
            <a:off x="584199" y="2410027"/>
            <a:ext cx="4927425" cy="409575"/>
          </a:xfrm>
        </p:spPr>
        <p:txBody>
          <a:bodyPr lIns="0" rIns="0">
            <a:noAutofit/>
          </a:bodyPr>
          <a:lstStyle>
            <a:lvl1pPr marL="0" indent="0">
              <a:buNone/>
              <a:defRPr sz="1800" b="1" i="0">
                <a:latin typeface="Segoe UI Semibold" panose="020B0502040204020203" pitchFamily="34" charset="0"/>
                <a:cs typeface="Segoe UI Semibold" panose="020B0502040204020203"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Title</a:t>
            </a:r>
          </a:p>
        </p:txBody>
      </p:sp>
      <p:sp>
        <p:nvSpPr>
          <p:cNvPr id="8" name="Text Placeholder 5">
            <a:extLst>
              <a:ext uri="{FF2B5EF4-FFF2-40B4-BE49-F238E27FC236}">
                <a16:creationId xmlns:a16="http://schemas.microsoft.com/office/drawing/2014/main" id="{21BE8C58-06F2-B428-AD68-DCB91DEE7A33}"/>
              </a:ext>
            </a:extLst>
          </p:cNvPr>
          <p:cNvSpPr>
            <a:spLocks noGrp="1"/>
          </p:cNvSpPr>
          <p:nvPr>
            <p:ph type="body" sz="quarter" idx="11" hasCustomPrompt="1"/>
          </p:nvPr>
        </p:nvSpPr>
        <p:spPr>
          <a:xfrm>
            <a:off x="584200" y="6081713"/>
            <a:ext cx="1749098" cy="204788"/>
          </a:xfrm>
        </p:spPr>
        <p:txBody>
          <a:bodyPr lIns="0" rIns="0">
            <a:noAutofit/>
          </a:bodyPr>
          <a:lstStyle>
            <a:lvl1pPr marL="0" indent="0">
              <a:buNone/>
              <a:defRPr sz="1100" b="0" i="0">
                <a:latin typeface="Segoe UI" panose="020B0502040204020203" pitchFamily="34" charset="0"/>
                <a:cs typeface="Segoe UI" panose="020B0502040204020203" pitchFamily="34" charset="0"/>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Insert text here</a:t>
            </a:r>
          </a:p>
        </p:txBody>
      </p:sp>
    </p:spTree>
    <p:extLst>
      <p:ext uri="{BB962C8B-B14F-4D97-AF65-F5344CB8AC3E}">
        <p14:creationId xmlns:p14="http://schemas.microsoft.com/office/powerpoint/2010/main" val="14285547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41350" t="6371" r="22947" b="4804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589133"/>
            <a:ext cx="5511800" cy="1354217"/>
          </a:xfrm>
          <a:noFill/>
        </p:spPr>
        <p:txBody>
          <a:bodyPr wrap="square"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5" name="Picture 4" descr="A close-up of a logo&#10;&#10;Description automatically generated with medium confidence">
            <a:extLst>
              <a:ext uri="{FF2B5EF4-FFF2-40B4-BE49-F238E27FC236}">
                <a16:creationId xmlns:a16="http://schemas.microsoft.com/office/drawing/2014/main" id="{B7CCD9CC-6226-0424-5409-124F7DF60F6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863" y="298450"/>
            <a:ext cx="2361272" cy="867859"/>
          </a:xfrm>
          <a:prstGeom prst="rect">
            <a:avLst/>
          </a:prstGeom>
        </p:spPr>
      </p:pic>
      <p:pic>
        <p:nvPicPr>
          <p:cNvPr id="6" name="Picture 2" descr="Map, photo with location pin, mobile device with likes icon in magenta, purple, and yellow color">
            <a:extLst>
              <a:ext uri="{FF2B5EF4-FFF2-40B4-BE49-F238E27FC236}">
                <a16:creationId xmlns:a16="http://schemas.microsoft.com/office/drawing/2014/main" id="{0A983905-67D2-5C33-136D-E6F40D6AC0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038244" y="1060538"/>
            <a:ext cx="4736924" cy="4736924"/>
          </a:xfrm>
          <a:prstGeom prst="rect">
            <a:avLst/>
          </a:prstGeom>
        </p:spPr>
      </p:pic>
      <p:pic>
        <p:nvPicPr>
          <p:cNvPr id="4" name="Picture 3" descr="A rainbow colored logo on a black background&#10;&#10;Description automatically generated">
            <a:extLst>
              <a:ext uri="{FF2B5EF4-FFF2-40B4-BE49-F238E27FC236}">
                <a16:creationId xmlns:a16="http://schemas.microsoft.com/office/drawing/2014/main" id="{FC1991CB-5F9D-1CCE-D823-76489CAAA08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949859" y="325979"/>
            <a:ext cx="812800" cy="812800"/>
          </a:xfrm>
          <a:prstGeom prst="rect">
            <a:avLst/>
          </a:prstGeom>
        </p:spPr>
      </p:pic>
    </p:spTree>
    <p:extLst>
      <p:ext uri="{BB962C8B-B14F-4D97-AF65-F5344CB8AC3E}">
        <p14:creationId xmlns:p14="http://schemas.microsoft.com/office/powerpoint/2010/main" val="3490024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40">
          <p15:clr>
            <a:srgbClr val="5ACBF0"/>
          </p15:clr>
        </p15:guide>
        <p15:guide id="4" orient="horz" pos="216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WORKSHEE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0CE1E-4089-434E-AAF5-DA9D1BB44473}"/>
              </a:ext>
            </a:extLst>
          </p:cNvPr>
          <p:cNvSpPr/>
          <p:nvPr userDrawn="1"/>
        </p:nvSpPr>
        <p:spPr>
          <a:xfrm>
            <a:off x="6718042" y="-78115"/>
            <a:ext cx="5473958"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Segoe UI Semilight" panose="020B0402040204020203" pitchFamily="34" charset="0"/>
            </a:endParaRPr>
          </a:p>
        </p:txBody>
      </p:sp>
    </p:spTree>
    <p:extLst>
      <p:ext uri="{BB962C8B-B14F-4D97-AF65-F5344CB8AC3E}">
        <p14:creationId xmlns:p14="http://schemas.microsoft.com/office/powerpoint/2010/main" val="9453619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Use Case with Text">
    <p:spTree>
      <p:nvGrpSpPr>
        <p:cNvPr id="1" name=""/>
        <p:cNvGrpSpPr/>
        <p:nvPr/>
      </p:nvGrpSpPr>
      <p:grpSpPr>
        <a:xfrm>
          <a:off x="0" y="0"/>
          <a:ext cx="0" cy="0"/>
          <a:chOff x="0" y="0"/>
          <a:chExt cx="0" cy="0"/>
        </a:xfrm>
      </p:grpSpPr>
      <p:sp>
        <p:nvSpPr>
          <p:cNvPr id="2" name="Title 1"/>
          <p:cNvSpPr>
            <a:spLocks noGrp="1"/>
          </p:cNvSpPr>
          <p:nvPr>
            <p:ph type="title"/>
          </p:nvPr>
        </p:nvSpPr>
        <p:spPr>
          <a:xfrm>
            <a:off x="269302" y="291102"/>
            <a:ext cx="8516036" cy="899665"/>
          </a:xfrm>
        </p:spPr>
        <p:txBody>
          <a:bodyPr/>
          <a:lstStyle/>
          <a:p>
            <a:r>
              <a:rPr lang="en-US"/>
              <a:t>Click to edit Master title style</a:t>
            </a:r>
          </a:p>
        </p:txBody>
      </p:sp>
      <p:sp>
        <p:nvSpPr>
          <p:cNvPr id="6" name="Text Placeholder 5"/>
          <p:cNvSpPr>
            <a:spLocks noGrp="1"/>
          </p:cNvSpPr>
          <p:nvPr>
            <p:ph type="body" sz="quarter" idx="10"/>
          </p:nvPr>
        </p:nvSpPr>
        <p:spPr>
          <a:xfrm>
            <a:off x="269239" y="1189176"/>
            <a:ext cx="8516036" cy="1753279"/>
          </a:xfrm>
        </p:spPr>
        <p:txBody>
          <a:bodyPr lIns="182880" tIns="146304" rIns="182880" bIns="146304"/>
          <a:lstStyle>
            <a:lvl1pPr marL="0" indent="0">
              <a:buNone/>
              <a:defRPr sz="2745">
                <a:gradFill>
                  <a:gsLst>
                    <a:gs pos="100000">
                      <a:schemeClr val="accent1"/>
                    </a:gs>
                    <a:gs pos="0">
                      <a:schemeClr val="accent1"/>
                    </a:gs>
                  </a:gsLst>
                  <a:lin ang="5400000" scaled="0"/>
                </a:gradFill>
              </a:defRPr>
            </a:lvl1pPr>
            <a:lvl2pPr marL="0" indent="0">
              <a:buFontTx/>
              <a:buNone/>
              <a:defRPr sz="1765">
                <a:latin typeface="+mj-lt"/>
              </a:defRPr>
            </a:lvl2pPr>
            <a:lvl3pPr marL="166517" indent="-166517">
              <a:buFont typeface="Arial" panose="020B0604020202020204" pitchFamily="34" charset="0"/>
              <a:buChar char="•"/>
              <a:defRPr sz="1568"/>
            </a:lvl3pPr>
            <a:lvl4pPr marL="340814" indent="-174297">
              <a:buFont typeface="Arial" panose="020B0604020202020204" pitchFamily="34" charset="0"/>
              <a:buChar char="•"/>
              <a:defRPr sz="1372"/>
            </a:lvl4pPr>
            <a:lvl5pPr marL="504217" indent="-166517">
              <a:buFont typeface="Arial" panose="020B0604020202020204" pitchFamily="34" charset="0"/>
              <a:buChar char="•"/>
              <a:defRPr sz="1372"/>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bwMode="auto">
          <a:xfrm>
            <a:off x="9054168" y="0"/>
            <a:ext cx="3137487" cy="685800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9054168" y="3877276"/>
            <a:ext cx="3137487" cy="298072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Text Placeholder 7"/>
          <p:cNvSpPr>
            <a:spLocks noGrp="1"/>
          </p:cNvSpPr>
          <p:nvPr>
            <p:ph type="body" sz="quarter" idx="11"/>
          </p:nvPr>
        </p:nvSpPr>
        <p:spPr>
          <a:xfrm>
            <a:off x="9233488" y="4056275"/>
            <a:ext cx="2689274" cy="1430386"/>
          </a:xfrm>
        </p:spPr>
        <p:txBody>
          <a:bodyPr lIns="182880" tIns="146304" rIns="182880" bIns="146304"/>
          <a:lstStyle>
            <a:lvl1pPr marL="0" indent="0">
              <a:buNone/>
              <a:defRPr sz="1765">
                <a:gradFill>
                  <a:gsLst>
                    <a:gs pos="0">
                      <a:srgbClr val="FFFFFF"/>
                    </a:gs>
                    <a:gs pos="100000">
                      <a:srgbClr val="FFFFFF"/>
                    </a:gs>
                  </a:gsLst>
                  <a:lin ang="5400000" scaled="0"/>
                </a:gradFill>
              </a:defRPr>
            </a:lvl1pPr>
            <a:lvl2pPr marL="171185" indent="-171185">
              <a:defRPr sz="1568">
                <a:gradFill>
                  <a:gsLst>
                    <a:gs pos="0">
                      <a:srgbClr val="FFFFFF"/>
                    </a:gs>
                    <a:gs pos="100000">
                      <a:srgbClr val="FFFFFF"/>
                    </a:gs>
                  </a:gsLst>
                  <a:lin ang="5400000" scaled="0"/>
                </a:gradFill>
              </a:defRPr>
            </a:lvl2pPr>
            <a:lvl3pPr marL="336145" indent="-164960">
              <a:defRPr sz="1372">
                <a:gradFill>
                  <a:gsLst>
                    <a:gs pos="0">
                      <a:srgbClr val="FFFFFF"/>
                    </a:gs>
                    <a:gs pos="100000">
                      <a:srgbClr val="FFFFFF"/>
                    </a:gs>
                  </a:gsLst>
                  <a:lin ang="5400000" scaled="0"/>
                </a:gradFill>
              </a:defRPr>
            </a:lvl3pPr>
            <a:lvl4pPr marL="507330" indent="-171185">
              <a:tabLst/>
              <a:defRPr sz="1176">
                <a:gradFill>
                  <a:gsLst>
                    <a:gs pos="0">
                      <a:srgbClr val="FFFFFF"/>
                    </a:gs>
                    <a:gs pos="100000">
                      <a:srgbClr val="FFFFFF"/>
                    </a:gs>
                  </a:gsLst>
                  <a:lin ang="5400000" scaled="0"/>
                </a:gradFill>
              </a:defRPr>
            </a:lvl4pPr>
            <a:lvl5pPr marL="672290" indent="-164960">
              <a:defRPr sz="1176">
                <a:gradFill>
                  <a:gsLst>
                    <a:gs pos="0">
                      <a:srgbClr val="FFFFFF"/>
                    </a:gs>
                    <a:gs pos="100000">
                      <a:srgbClr val="FFFFFF"/>
                    </a:gs>
                  </a:gsLst>
                  <a:lin ang="5400000" scaled="0"/>
                </a:gra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81675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B76918B-C17A-3C2A-52E2-C558E0B41D48}"/>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7483A31-8631-8F3A-6AA4-991FDEB0E5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A73B15-1A7B-5BD0-E012-FC649CE4CC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3D26F-F828-8EAC-AB33-60297955D15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6D9D78-AFF0-7146-E4A2-78B69E5922A3}"/>
              </a:ext>
            </a:extLst>
          </p:cNvPr>
          <p:cNvSpPr>
            <a:spLocks noGrp="1"/>
          </p:cNvSpPr>
          <p:nvPr>
            <p:ph type="ftr" sz="quarter" idx="11"/>
          </p:nvPr>
        </p:nvSpPr>
        <p:spPr/>
        <p:txBody>
          <a:bodyPr/>
          <a:lstStyle/>
          <a:p>
            <a:r>
              <a:rPr lang="en-US"/>
              <a:t>Journey to Copilot</a:t>
            </a:r>
          </a:p>
        </p:txBody>
      </p:sp>
      <p:sp>
        <p:nvSpPr>
          <p:cNvPr id="6" name="Slide Number Placeholder 5">
            <a:extLst>
              <a:ext uri="{FF2B5EF4-FFF2-40B4-BE49-F238E27FC236}">
                <a16:creationId xmlns:a16="http://schemas.microsoft.com/office/drawing/2014/main" id="{B6459E22-287A-53E7-460F-1C2B313DC9D3}"/>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4FBBCE01-CD37-A49C-BF8B-26B1541AD26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0403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2_Blank">
    <p:spTree>
      <p:nvGrpSpPr>
        <p:cNvPr id="1" name=""/>
        <p:cNvGrpSpPr/>
        <p:nvPr/>
      </p:nvGrpSpPr>
      <p:grpSpPr>
        <a:xfrm>
          <a:off x="0" y="0"/>
          <a:ext cx="0" cy="0"/>
          <a:chOff x="0" y="0"/>
          <a:chExt cx="0" cy="0"/>
        </a:xfrm>
      </p:grpSpPr>
      <p:pic>
        <p:nvPicPr>
          <p:cNvPr id="7" name="Picture 6" descr="A computer screen with a couple of screens&#10;&#10;Description automatically generated">
            <a:extLst>
              <a:ext uri="{FF2B5EF4-FFF2-40B4-BE49-F238E27FC236}">
                <a16:creationId xmlns:a16="http://schemas.microsoft.com/office/drawing/2014/main" id="{F13A281E-B91B-B33F-8CAC-511DFDC79FB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69" r="769" b="988"/>
          <a:stretch/>
        </p:blipFill>
        <p:spPr>
          <a:xfrm>
            <a:off x="0" y="0"/>
            <a:ext cx="12192000" cy="3429000"/>
          </a:xfrm>
          <a:prstGeom prst="rect">
            <a:avLst/>
          </a:prstGeom>
        </p:spPr>
      </p:pic>
      <p:sp>
        <p:nvSpPr>
          <p:cNvPr id="2" name="Date Placeholder 1">
            <a:extLst>
              <a:ext uri="{FF2B5EF4-FFF2-40B4-BE49-F238E27FC236}">
                <a16:creationId xmlns:a16="http://schemas.microsoft.com/office/drawing/2014/main" id="{CED8EDC1-17CE-7C51-EB8E-731438A34538}"/>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AA801612-83F1-5F55-DB84-9F356A19DC91}"/>
              </a:ext>
            </a:extLst>
          </p:cNvPr>
          <p:cNvSpPr>
            <a:spLocks noGrp="1"/>
          </p:cNvSpPr>
          <p:nvPr>
            <p:ph type="ftr" sz="quarter" idx="11"/>
          </p:nvPr>
        </p:nvSpPr>
        <p:spPr/>
        <p:txBody>
          <a:bodyPr/>
          <a:lstStyle/>
          <a:p>
            <a:r>
              <a:rPr lang="en-US"/>
              <a:t>Journey to Copilot</a:t>
            </a:r>
          </a:p>
        </p:txBody>
      </p:sp>
      <p:sp>
        <p:nvSpPr>
          <p:cNvPr id="4" name="Slide Number Placeholder 3">
            <a:extLst>
              <a:ext uri="{FF2B5EF4-FFF2-40B4-BE49-F238E27FC236}">
                <a16:creationId xmlns:a16="http://schemas.microsoft.com/office/drawing/2014/main" id="{D144F165-C793-BB13-9A88-973B296B2F9E}"/>
              </a:ext>
            </a:extLst>
          </p:cNvPr>
          <p:cNvSpPr>
            <a:spLocks noGrp="1"/>
          </p:cNvSpPr>
          <p:nvPr>
            <p:ph type="sldNum" sz="quarter" idx="12"/>
          </p:nvPr>
        </p:nvSpPr>
        <p:spPr/>
        <p:txBody>
          <a:bodyPr/>
          <a:lstStyle/>
          <a:p>
            <a:fld id="{C67CA0B0-04EF-433A-8113-67BC344D39D3}" type="slidenum">
              <a:rPr lang="en-US" smtClean="0"/>
              <a:t>‹#›</a:t>
            </a:fld>
            <a:endParaRPr lang="en-US"/>
          </a:p>
        </p:txBody>
      </p:sp>
      <p:sp>
        <p:nvSpPr>
          <p:cNvPr id="5" name="Rectangle 4">
            <a:extLst>
              <a:ext uri="{FF2B5EF4-FFF2-40B4-BE49-F238E27FC236}">
                <a16:creationId xmlns:a16="http://schemas.microsoft.com/office/drawing/2014/main" id="{7082C014-F650-9275-8F12-7C83CB804BA2}"/>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175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199" y="14354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666500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3" y="509156"/>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299" y="1435497"/>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50184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spTree>
      <p:nvGrpSpPr>
        <p:cNvPr id="1" name=""/>
        <p:cNvGrpSpPr/>
        <p:nvPr/>
      </p:nvGrpSpPr>
      <p:grpSpPr>
        <a:xfrm>
          <a:off x="0" y="0"/>
          <a:ext cx="0" cy="0"/>
          <a:chOff x="0" y="0"/>
          <a:chExt cx="0" cy="0"/>
        </a:xfrm>
      </p:grpSpPr>
      <p:pic>
        <p:nvPicPr>
          <p:cNvPr id="8" name="Picture 7" descr="A close up of a colorful object&#10;&#10;Description automatically generated">
            <a:extLst>
              <a:ext uri="{FF2B5EF4-FFF2-40B4-BE49-F238E27FC236}">
                <a16:creationId xmlns:a16="http://schemas.microsoft.com/office/drawing/2014/main" id="{8FA3090A-C743-6442-6B26-85597FDE3AA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6021" r="10124"/>
          <a:stretch/>
        </p:blipFill>
        <p:spPr>
          <a:xfrm>
            <a:off x="6651970" y="0"/>
            <a:ext cx="5540030"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385063" y="610756"/>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380999" y="1537097"/>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68771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pic>
        <p:nvPicPr>
          <p:cNvPr id="8" name="Picture 7" descr="A blurry image of a person's hand&#10;&#10;Description automatically generated">
            <a:extLst>
              <a:ext uri="{FF2B5EF4-FFF2-40B4-BE49-F238E27FC236}">
                <a16:creationId xmlns:a16="http://schemas.microsoft.com/office/drawing/2014/main" id="{29C3C374-A664-D7F0-45D0-04500913905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B34784F0-D959-7D20-3CA8-6E0D5AAE22B1}"/>
              </a:ext>
            </a:extLst>
          </p:cNvPr>
          <p:cNvSpPr>
            <a:spLocks noGrp="1"/>
          </p:cNvSpPr>
          <p:nvPr>
            <p:ph type="title"/>
          </p:nvPr>
        </p:nvSpPr>
        <p:spPr>
          <a:xfrm>
            <a:off x="381000" y="250825"/>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8EFE1D8-1E7C-8A86-A01A-514505B427DD}"/>
              </a:ext>
            </a:extLst>
          </p:cNvPr>
          <p:cNvSpPr>
            <a:spLocks noGrp="1"/>
          </p:cNvSpPr>
          <p:nvPr>
            <p:ph idx="1"/>
          </p:nvPr>
        </p:nvSpPr>
        <p:spPr>
          <a:xfrm>
            <a:off x="381000" y="17113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734CD-7B05-0092-D5B9-837ACCA63BCE}"/>
              </a:ext>
            </a:extLst>
          </p:cNvPr>
          <p:cNvSpPr>
            <a:spLocks noGrp="1"/>
          </p:cNvSpPr>
          <p:nvPr>
            <p:ph type="dt" sz="half" idx="10"/>
          </p:nvPr>
        </p:nvSpPr>
        <p:spPr>
          <a:xfrm>
            <a:off x="381000" y="6242050"/>
            <a:ext cx="2743200" cy="365125"/>
          </a:xfrm>
        </p:spPr>
        <p:txBody>
          <a:bodyPr/>
          <a:lstStyle/>
          <a:p>
            <a:endParaRPr lang="en-US"/>
          </a:p>
        </p:txBody>
      </p:sp>
      <p:sp>
        <p:nvSpPr>
          <p:cNvPr id="5" name="Footer Placeholder 4">
            <a:extLst>
              <a:ext uri="{FF2B5EF4-FFF2-40B4-BE49-F238E27FC236}">
                <a16:creationId xmlns:a16="http://schemas.microsoft.com/office/drawing/2014/main" id="{4B58CC31-DAE6-D4D7-A480-A8D61B236742}"/>
              </a:ext>
            </a:extLst>
          </p:cNvPr>
          <p:cNvSpPr>
            <a:spLocks noGrp="1"/>
          </p:cNvSpPr>
          <p:nvPr>
            <p:ph type="ftr" sz="quarter" idx="11"/>
          </p:nvPr>
        </p:nvSpPr>
        <p:spPr>
          <a:xfrm>
            <a:off x="3581400" y="6242050"/>
            <a:ext cx="4114800" cy="365125"/>
          </a:xfrm>
        </p:spPr>
        <p:txBody>
          <a:bodyPr/>
          <a:lstStyle/>
          <a:p>
            <a:r>
              <a:rPr lang="en-US"/>
              <a:t>Journey to Copilot</a:t>
            </a:r>
          </a:p>
        </p:txBody>
      </p:sp>
      <p:sp>
        <p:nvSpPr>
          <p:cNvPr id="6" name="Slide Number Placeholder 5">
            <a:extLst>
              <a:ext uri="{FF2B5EF4-FFF2-40B4-BE49-F238E27FC236}">
                <a16:creationId xmlns:a16="http://schemas.microsoft.com/office/drawing/2014/main" id="{B3A909B1-270B-7393-59C8-6EE9EFCA0D99}"/>
              </a:ext>
            </a:extLst>
          </p:cNvPr>
          <p:cNvSpPr>
            <a:spLocks noGrp="1"/>
          </p:cNvSpPr>
          <p:nvPr>
            <p:ph type="sldNum" sz="quarter" idx="12"/>
          </p:nvPr>
        </p:nvSpPr>
        <p:spPr>
          <a:xfrm>
            <a:off x="8153400" y="6242050"/>
            <a:ext cx="2743200" cy="365125"/>
          </a:xfrm>
        </p:spPr>
        <p:txBody>
          <a:bodyPr/>
          <a:lstStyle/>
          <a:p>
            <a:fld id="{C67CA0B0-04EF-433A-8113-67BC344D39D3}" type="slidenum">
              <a:rPr lang="en-US" smtClean="0"/>
              <a:t>‹#›</a:t>
            </a:fld>
            <a:endParaRPr lang="en-US"/>
          </a:p>
        </p:txBody>
      </p:sp>
      <p:sp>
        <p:nvSpPr>
          <p:cNvPr id="7" name="Rectangle 6">
            <a:extLst>
              <a:ext uri="{FF2B5EF4-FFF2-40B4-BE49-F238E27FC236}">
                <a16:creationId xmlns:a16="http://schemas.microsoft.com/office/drawing/2014/main" id="{12118B41-A307-0DD1-5000-30B9B4FBE2D6}"/>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2272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9" Type="http://schemas.openxmlformats.org/officeDocument/2006/relationships/slideLayout" Target="../slideLayouts/slideLayout199.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42" Type="http://schemas.openxmlformats.org/officeDocument/2006/relationships/slideLayout" Target="../slideLayouts/slideLayout202.xml"/><Relationship Id="rId47" Type="http://schemas.openxmlformats.org/officeDocument/2006/relationships/slideLayout" Target="../slideLayouts/slideLayout207.xml"/><Relationship Id="rId50" Type="http://schemas.openxmlformats.org/officeDocument/2006/relationships/slideLayout" Target="../slideLayouts/slideLayout210.xml"/><Relationship Id="rId55" Type="http://schemas.openxmlformats.org/officeDocument/2006/relationships/image" Target="../media/image40.svg"/><Relationship Id="rId7" Type="http://schemas.openxmlformats.org/officeDocument/2006/relationships/slideLayout" Target="../slideLayouts/slideLayout16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9" Type="http://schemas.openxmlformats.org/officeDocument/2006/relationships/slideLayout" Target="../slideLayouts/slideLayout189.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slideLayout" Target="../slideLayouts/slideLayout197.xml"/><Relationship Id="rId40" Type="http://schemas.openxmlformats.org/officeDocument/2006/relationships/slideLayout" Target="../slideLayouts/slideLayout200.xml"/><Relationship Id="rId45" Type="http://schemas.openxmlformats.org/officeDocument/2006/relationships/slideLayout" Target="../slideLayouts/slideLayout205.xml"/><Relationship Id="rId53" Type="http://schemas.openxmlformats.org/officeDocument/2006/relationships/theme" Target="../theme/theme10.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4" Type="http://schemas.openxmlformats.org/officeDocument/2006/relationships/slideLayout" Target="../slideLayouts/slideLayout204.xml"/><Relationship Id="rId52" Type="http://schemas.openxmlformats.org/officeDocument/2006/relationships/slideLayout" Target="../slideLayouts/slideLayout212.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 Id="rId43" Type="http://schemas.openxmlformats.org/officeDocument/2006/relationships/slideLayout" Target="../slideLayouts/slideLayout203.xml"/><Relationship Id="rId48" Type="http://schemas.openxmlformats.org/officeDocument/2006/relationships/slideLayout" Target="../slideLayouts/slideLayout208.xml"/><Relationship Id="rId8" Type="http://schemas.openxmlformats.org/officeDocument/2006/relationships/slideLayout" Target="../slideLayouts/slideLayout168.xml"/><Relationship Id="rId51" Type="http://schemas.openxmlformats.org/officeDocument/2006/relationships/slideLayout" Target="../slideLayouts/slideLayout211.xml"/><Relationship Id="rId3" Type="http://schemas.openxmlformats.org/officeDocument/2006/relationships/slideLayout" Target="../slideLayouts/slideLayout163.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slideLayout" Target="../slideLayouts/slideLayout198.xml"/><Relationship Id="rId46" Type="http://schemas.openxmlformats.org/officeDocument/2006/relationships/slideLayout" Target="../slideLayouts/slideLayout206.xml"/><Relationship Id="rId20" Type="http://schemas.openxmlformats.org/officeDocument/2006/relationships/slideLayout" Target="../slideLayouts/slideLayout180.xml"/><Relationship Id="rId41" Type="http://schemas.openxmlformats.org/officeDocument/2006/relationships/slideLayout" Target="../slideLayouts/slideLayout201.xml"/><Relationship Id="rId54" Type="http://schemas.openxmlformats.org/officeDocument/2006/relationships/image" Target="../media/image39.png"/><Relationship Id="rId1" Type="http://schemas.openxmlformats.org/officeDocument/2006/relationships/slideLayout" Target="../slideLayouts/slideLayout161.xml"/><Relationship Id="rId6" Type="http://schemas.openxmlformats.org/officeDocument/2006/relationships/slideLayout" Target="../slideLayouts/slideLayout166.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slideLayout" Target="../slideLayouts/slideLayout196.xml"/><Relationship Id="rId49" Type="http://schemas.openxmlformats.org/officeDocument/2006/relationships/slideLayout" Target="../slideLayouts/slideLayout209.xml"/></Relationships>
</file>

<file path=ppt/slideMasters/_rels/slideMaster11.xml.rels><?xml version="1.0" encoding="UTF-8" standalone="yes"?>
<Relationships xmlns="http://schemas.openxmlformats.org/package/2006/relationships"><Relationship Id="rId26" Type="http://schemas.openxmlformats.org/officeDocument/2006/relationships/slideLayout" Target="../slideLayouts/slideLayout238.xml"/><Relationship Id="rId21" Type="http://schemas.openxmlformats.org/officeDocument/2006/relationships/slideLayout" Target="../slideLayouts/slideLayout233.xml"/><Relationship Id="rId42" Type="http://schemas.openxmlformats.org/officeDocument/2006/relationships/slideLayout" Target="../slideLayouts/slideLayout254.xml"/><Relationship Id="rId47" Type="http://schemas.openxmlformats.org/officeDocument/2006/relationships/slideLayout" Target="../slideLayouts/slideLayout259.xml"/><Relationship Id="rId63" Type="http://schemas.openxmlformats.org/officeDocument/2006/relationships/slideLayout" Target="../slideLayouts/slideLayout275.xml"/><Relationship Id="rId68" Type="http://schemas.openxmlformats.org/officeDocument/2006/relationships/slideLayout" Target="../slideLayouts/slideLayout280.xml"/><Relationship Id="rId84" Type="http://schemas.openxmlformats.org/officeDocument/2006/relationships/slideLayout" Target="../slideLayouts/slideLayout296.xml"/><Relationship Id="rId89" Type="http://schemas.openxmlformats.org/officeDocument/2006/relationships/slideLayout" Target="../slideLayouts/slideLayout301.xml"/><Relationship Id="rId112" Type="http://schemas.openxmlformats.org/officeDocument/2006/relationships/slideLayout" Target="../slideLayouts/slideLayout324.xml"/><Relationship Id="rId16" Type="http://schemas.openxmlformats.org/officeDocument/2006/relationships/slideLayout" Target="../slideLayouts/slideLayout228.xml"/><Relationship Id="rId107" Type="http://schemas.openxmlformats.org/officeDocument/2006/relationships/slideLayout" Target="../slideLayouts/slideLayout319.xml"/><Relationship Id="rId11" Type="http://schemas.openxmlformats.org/officeDocument/2006/relationships/slideLayout" Target="../slideLayouts/slideLayout223.xml"/><Relationship Id="rId32" Type="http://schemas.openxmlformats.org/officeDocument/2006/relationships/slideLayout" Target="../slideLayouts/slideLayout244.xml"/><Relationship Id="rId37" Type="http://schemas.openxmlformats.org/officeDocument/2006/relationships/slideLayout" Target="../slideLayouts/slideLayout249.xml"/><Relationship Id="rId53" Type="http://schemas.openxmlformats.org/officeDocument/2006/relationships/slideLayout" Target="../slideLayouts/slideLayout265.xml"/><Relationship Id="rId58" Type="http://schemas.openxmlformats.org/officeDocument/2006/relationships/slideLayout" Target="../slideLayouts/slideLayout270.xml"/><Relationship Id="rId74" Type="http://schemas.openxmlformats.org/officeDocument/2006/relationships/slideLayout" Target="../slideLayouts/slideLayout286.xml"/><Relationship Id="rId79" Type="http://schemas.openxmlformats.org/officeDocument/2006/relationships/slideLayout" Target="../slideLayouts/slideLayout291.xml"/><Relationship Id="rId102" Type="http://schemas.openxmlformats.org/officeDocument/2006/relationships/slideLayout" Target="../slideLayouts/slideLayout314.xml"/><Relationship Id="rId5" Type="http://schemas.openxmlformats.org/officeDocument/2006/relationships/slideLayout" Target="../slideLayouts/slideLayout217.xml"/><Relationship Id="rId90" Type="http://schemas.openxmlformats.org/officeDocument/2006/relationships/slideLayout" Target="../slideLayouts/slideLayout302.xml"/><Relationship Id="rId95" Type="http://schemas.openxmlformats.org/officeDocument/2006/relationships/slideLayout" Target="../slideLayouts/slideLayout307.xml"/><Relationship Id="rId22" Type="http://schemas.openxmlformats.org/officeDocument/2006/relationships/slideLayout" Target="../slideLayouts/slideLayout234.xml"/><Relationship Id="rId27" Type="http://schemas.openxmlformats.org/officeDocument/2006/relationships/slideLayout" Target="../slideLayouts/slideLayout239.xml"/><Relationship Id="rId43" Type="http://schemas.openxmlformats.org/officeDocument/2006/relationships/slideLayout" Target="../slideLayouts/slideLayout255.xml"/><Relationship Id="rId48" Type="http://schemas.openxmlformats.org/officeDocument/2006/relationships/slideLayout" Target="../slideLayouts/slideLayout260.xml"/><Relationship Id="rId64" Type="http://schemas.openxmlformats.org/officeDocument/2006/relationships/slideLayout" Target="../slideLayouts/slideLayout276.xml"/><Relationship Id="rId69" Type="http://schemas.openxmlformats.org/officeDocument/2006/relationships/slideLayout" Target="../slideLayouts/slideLayout281.xml"/><Relationship Id="rId113" Type="http://schemas.openxmlformats.org/officeDocument/2006/relationships/slideLayout" Target="../slideLayouts/slideLayout325.xml"/><Relationship Id="rId80" Type="http://schemas.openxmlformats.org/officeDocument/2006/relationships/slideLayout" Target="../slideLayouts/slideLayout292.xml"/><Relationship Id="rId85" Type="http://schemas.openxmlformats.org/officeDocument/2006/relationships/slideLayout" Target="../slideLayouts/slideLayout297.xml"/><Relationship Id="rId12" Type="http://schemas.openxmlformats.org/officeDocument/2006/relationships/slideLayout" Target="../slideLayouts/slideLayout224.xml"/><Relationship Id="rId17" Type="http://schemas.openxmlformats.org/officeDocument/2006/relationships/slideLayout" Target="../slideLayouts/slideLayout229.xml"/><Relationship Id="rId33" Type="http://schemas.openxmlformats.org/officeDocument/2006/relationships/slideLayout" Target="../slideLayouts/slideLayout245.xml"/><Relationship Id="rId38" Type="http://schemas.openxmlformats.org/officeDocument/2006/relationships/slideLayout" Target="../slideLayouts/slideLayout250.xml"/><Relationship Id="rId59" Type="http://schemas.openxmlformats.org/officeDocument/2006/relationships/slideLayout" Target="../slideLayouts/slideLayout271.xml"/><Relationship Id="rId103" Type="http://schemas.openxmlformats.org/officeDocument/2006/relationships/slideLayout" Target="../slideLayouts/slideLayout315.xml"/><Relationship Id="rId108" Type="http://schemas.openxmlformats.org/officeDocument/2006/relationships/slideLayout" Target="../slideLayouts/slideLayout320.xml"/><Relationship Id="rId54" Type="http://schemas.openxmlformats.org/officeDocument/2006/relationships/slideLayout" Target="../slideLayouts/slideLayout266.xml"/><Relationship Id="rId70" Type="http://schemas.openxmlformats.org/officeDocument/2006/relationships/slideLayout" Target="../slideLayouts/slideLayout282.xml"/><Relationship Id="rId75" Type="http://schemas.openxmlformats.org/officeDocument/2006/relationships/slideLayout" Target="../slideLayouts/slideLayout287.xml"/><Relationship Id="rId91" Type="http://schemas.openxmlformats.org/officeDocument/2006/relationships/slideLayout" Target="../slideLayouts/slideLayout303.xml"/><Relationship Id="rId96" Type="http://schemas.openxmlformats.org/officeDocument/2006/relationships/slideLayout" Target="../slideLayouts/slideLayout308.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5" Type="http://schemas.openxmlformats.org/officeDocument/2006/relationships/slideLayout" Target="../slideLayouts/slideLayout227.xml"/><Relationship Id="rId23" Type="http://schemas.openxmlformats.org/officeDocument/2006/relationships/slideLayout" Target="../slideLayouts/slideLayout235.xml"/><Relationship Id="rId28" Type="http://schemas.openxmlformats.org/officeDocument/2006/relationships/slideLayout" Target="../slideLayouts/slideLayout240.xml"/><Relationship Id="rId36" Type="http://schemas.openxmlformats.org/officeDocument/2006/relationships/slideLayout" Target="../slideLayouts/slideLayout248.xml"/><Relationship Id="rId49" Type="http://schemas.openxmlformats.org/officeDocument/2006/relationships/slideLayout" Target="../slideLayouts/slideLayout261.xml"/><Relationship Id="rId57" Type="http://schemas.openxmlformats.org/officeDocument/2006/relationships/slideLayout" Target="../slideLayouts/slideLayout269.xml"/><Relationship Id="rId106" Type="http://schemas.openxmlformats.org/officeDocument/2006/relationships/slideLayout" Target="../slideLayouts/slideLayout318.xml"/><Relationship Id="rId114" Type="http://schemas.openxmlformats.org/officeDocument/2006/relationships/theme" Target="../theme/theme11.xml"/><Relationship Id="rId10" Type="http://schemas.openxmlformats.org/officeDocument/2006/relationships/slideLayout" Target="../slideLayouts/slideLayout222.xml"/><Relationship Id="rId31" Type="http://schemas.openxmlformats.org/officeDocument/2006/relationships/slideLayout" Target="../slideLayouts/slideLayout243.xml"/><Relationship Id="rId44" Type="http://schemas.openxmlformats.org/officeDocument/2006/relationships/slideLayout" Target="../slideLayouts/slideLayout256.xml"/><Relationship Id="rId52" Type="http://schemas.openxmlformats.org/officeDocument/2006/relationships/slideLayout" Target="../slideLayouts/slideLayout264.xml"/><Relationship Id="rId60" Type="http://schemas.openxmlformats.org/officeDocument/2006/relationships/slideLayout" Target="../slideLayouts/slideLayout272.xml"/><Relationship Id="rId65" Type="http://schemas.openxmlformats.org/officeDocument/2006/relationships/slideLayout" Target="../slideLayouts/slideLayout277.xml"/><Relationship Id="rId73" Type="http://schemas.openxmlformats.org/officeDocument/2006/relationships/slideLayout" Target="../slideLayouts/slideLayout285.xml"/><Relationship Id="rId78" Type="http://schemas.openxmlformats.org/officeDocument/2006/relationships/slideLayout" Target="../slideLayouts/slideLayout290.xml"/><Relationship Id="rId81" Type="http://schemas.openxmlformats.org/officeDocument/2006/relationships/slideLayout" Target="../slideLayouts/slideLayout293.xml"/><Relationship Id="rId86" Type="http://schemas.openxmlformats.org/officeDocument/2006/relationships/slideLayout" Target="../slideLayouts/slideLayout298.xml"/><Relationship Id="rId94" Type="http://schemas.openxmlformats.org/officeDocument/2006/relationships/slideLayout" Target="../slideLayouts/slideLayout306.xml"/><Relationship Id="rId99" Type="http://schemas.openxmlformats.org/officeDocument/2006/relationships/slideLayout" Target="../slideLayouts/slideLayout311.xml"/><Relationship Id="rId101" Type="http://schemas.openxmlformats.org/officeDocument/2006/relationships/slideLayout" Target="../slideLayouts/slideLayout313.xml"/><Relationship Id="rId4" Type="http://schemas.openxmlformats.org/officeDocument/2006/relationships/slideLayout" Target="../slideLayouts/slideLayout216.xml"/><Relationship Id="rId9" Type="http://schemas.openxmlformats.org/officeDocument/2006/relationships/slideLayout" Target="../slideLayouts/slideLayout221.xml"/><Relationship Id="rId13" Type="http://schemas.openxmlformats.org/officeDocument/2006/relationships/slideLayout" Target="../slideLayouts/slideLayout225.xml"/><Relationship Id="rId18" Type="http://schemas.openxmlformats.org/officeDocument/2006/relationships/slideLayout" Target="../slideLayouts/slideLayout230.xml"/><Relationship Id="rId39" Type="http://schemas.openxmlformats.org/officeDocument/2006/relationships/slideLayout" Target="../slideLayouts/slideLayout251.xml"/><Relationship Id="rId109" Type="http://schemas.openxmlformats.org/officeDocument/2006/relationships/slideLayout" Target="../slideLayouts/slideLayout321.xml"/><Relationship Id="rId34" Type="http://schemas.openxmlformats.org/officeDocument/2006/relationships/slideLayout" Target="../slideLayouts/slideLayout246.xml"/><Relationship Id="rId50" Type="http://schemas.openxmlformats.org/officeDocument/2006/relationships/slideLayout" Target="../slideLayouts/slideLayout262.xml"/><Relationship Id="rId55" Type="http://schemas.openxmlformats.org/officeDocument/2006/relationships/slideLayout" Target="../slideLayouts/slideLayout267.xml"/><Relationship Id="rId76" Type="http://schemas.openxmlformats.org/officeDocument/2006/relationships/slideLayout" Target="../slideLayouts/slideLayout288.xml"/><Relationship Id="rId97" Type="http://schemas.openxmlformats.org/officeDocument/2006/relationships/slideLayout" Target="../slideLayouts/slideLayout309.xml"/><Relationship Id="rId104" Type="http://schemas.openxmlformats.org/officeDocument/2006/relationships/slideLayout" Target="../slideLayouts/slideLayout316.xml"/><Relationship Id="rId7" Type="http://schemas.openxmlformats.org/officeDocument/2006/relationships/slideLayout" Target="../slideLayouts/slideLayout219.xml"/><Relationship Id="rId71" Type="http://schemas.openxmlformats.org/officeDocument/2006/relationships/slideLayout" Target="../slideLayouts/slideLayout283.xml"/><Relationship Id="rId92" Type="http://schemas.openxmlformats.org/officeDocument/2006/relationships/slideLayout" Target="../slideLayouts/slideLayout304.xml"/><Relationship Id="rId2" Type="http://schemas.openxmlformats.org/officeDocument/2006/relationships/slideLayout" Target="../slideLayouts/slideLayout214.xml"/><Relationship Id="rId29" Type="http://schemas.openxmlformats.org/officeDocument/2006/relationships/slideLayout" Target="../slideLayouts/slideLayout241.xml"/><Relationship Id="rId24" Type="http://schemas.openxmlformats.org/officeDocument/2006/relationships/slideLayout" Target="../slideLayouts/slideLayout236.xml"/><Relationship Id="rId40" Type="http://schemas.openxmlformats.org/officeDocument/2006/relationships/slideLayout" Target="../slideLayouts/slideLayout252.xml"/><Relationship Id="rId45" Type="http://schemas.openxmlformats.org/officeDocument/2006/relationships/slideLayout" Target="../slideLayouts/slideLayout257.xml"/><Relationship Id="rId66" Type="http://schemas.openxmlformats.org/officeDocument/2006/relationships/slideLayout" Target="../slideLayouts/slideLayout278.xml"/><Relationship Id="rId87" Type="http://schemas.openxmlformats.org/officeDocument/2006/relationships/slideLayout" Target="../slideLayouts/slideLayout299.xml"/><Relationship Id="rId110" Type="http://schemas.openxmlformats.org/officeDocument/2006/relationships/slideLayout" Target="../slideLayouts/slideLayout322.xml"/><Relationship Id="rId115" Type="http://schemas.openxmlformats.org/officeDocument/2006/relationships/image" Target="../media/image31.emf"/><Relationship Id="rId61" Type="http://schemas.openxmlformats.org/officeDocument/2006/relationships/slideLayout" Target="../slideLayouts/slideLayout273.xml"/><Relationship Id="rId82" Type="http://schemas.openxmlformats.org/officeDocument/2006/relationships/slideLayout" Target="../slideLayouts/slideLayout294.xml"/><Relationship Id="rId19" Type="http://schemas.openxmlformats.org/officeDocument/2006/relationships/slideLayout" Target="../slideLayouts/slideLayout231.xml"/><Relationship Id="rId14" Type="http://schemas.openxmlformats.org/officeDocument/2006/relationships/slideLayout" Target="../slideLayouts/slideLayout226.xml"/><Relationship Id="rId30" Type="http://schemas.openxmlformats.org/officeDocument/2006/relationships/slideLayout" Target="../slideLayouts/slideLayout242.xml"/><Relationship Id="rId35" Type="http://schemas.openxmlformats.org/officeDocument/2006/relationships/slideLayout" Target="../slideLayouts/slideLayout247.xml"/><Relationship Id="rId56" Type="http://schemas.openxmlformats.org/officeDocument/2006/relationships/slideLayout" Target="../slideLayouts/slideLayout268.xml"/><Relationship Id="rId77" Type="http://schemas.openxmlformats.org/officeDocument/2006/relationships/slideLayout" Target="../slideLayouts/slideLayout289.xml"/><Relationship Id="rId100" Type="http://schemas.openxmlformats.org/officeDocument/2006/relationships/slideLayout" Target="../slideLayouts/slideLayout312.xml"/><Relationship Id="rId105" Type="http://schemas.openxmlformats.org/officeDocument/2006/relationships/slideLayout" Target="../slideLayouts/slideLayout317.xml"/><Relationship Id="rId8" Type="http://schemas.openxmlformats.org/officeDocument/2006/relationships/slideLayout" Target="../slideLayouts/slideLayout220.xml"/><Relationship Id="rId51" Type="http://schemas.openxmlformats.org/officeDocument/2006/relationships/slideLayout" Target="../slideLayouts/slideLayout263.xml"/><Relationship Id="rId72" Type="http://schemas.openxmlformats.org/officeDocument/2006/relationships/slideLayout" Target="../slideLayouts/slideLayout284.xml"/><Relationship Id="rId93" Type="http://schemas.openxmlformats.org/officeDocument/2006/relationships/slideLayout" Target="../slideLayouts/slideLayout305.xml"/><Relationship Id="rId98" Type="http://schemas.openxmlformats.org/officeDocument/2006/relationships/slideLayout" Target="../slideLayouts/slideLayout310.xml"/><Relationship Id="rId3" Type="http://schemas.openxmlformats.org/officeDocument/2006/relationships/slideLayout" Target="../slideLayouts/slideLayout215.xml"/><Relationship Id="rId25" Type="http://schemas.openxmlformats.org/officeDocument/2006/relationships/slideLayout" Target="../slideLayouts/slideLayout237.xml"/><Relationship Id="rId46" Type="http://schemas.openxmlformats.org/officeDocument/2006/relationships/slideLayout" Target="../slideLayouts/slideLayout258.xml"/><Relationship Id="rId67" Type="http://schemas.openxmlformats.org/officeDocument/2006/relationships/slideLayout" Target="../slideLayouts/slideLayout279.xml"/><Relationship Id="rId20" Type="http://schemas.openxmlformats.org/officeDocument/2006/relationships/slideLayout" Target="../slideLayouts/slideLayout232.xml"/><Relationship Id="rId41" Type="http://schemas.openxmlformats.org/officeDocument/2006/relationships/slideLayout" Target="../slideLayouts/slideLayout253.xml"/><Relationship Id="rId62" Type="http://schemas.openxmlformats.org/officeDocument/2006/relationships/slideLayout" Target="../slideLayouts/slideLayout274.xml"/><Relationship Id="rId83" Type="http://schemas.openxmlformats.org/officeDocument/2006/relationships/slideLayout" Target="../slideLayouts/slideLayout295.xml"/><Relationship Id="rId88" Type="http://schemas.openxmlformats.org/officeDocument/2006/relationships/slideLayout" Target="../slideLayouts/slideLayout300.xml"/><Relationship Id="rId111" Type="http://schemas.openxmlformats.org/officeDocument/2006/relationships/slideLayout" Target="../slideLayouts/slideLayout32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31.emf"/><Relationship Id="rId4" Type="http://schemas.openxmlformats.org/officeDocument/2006/relationships/slideLayout" Target="../slideLayouts/slideLayout1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slideLayout" Target="../slideLayouts/slideLayout66.xml"/><Relationship Id="rId47" Type="http://schemas.openxmlformats.org/officeDocument/2006/relationships/slideLayout" Target="../slideLayouts/slideLayout71.xml"/><Relationship Id="rId50" Type="http://schemas.openxmlformats.org/officeDocument/2006/relationships/image" Target="../media/image40.svg"/><Relationship Id="rId7" Type="http://schemas.openxmlformats.org/officeDocument/2006/relationships/slideLayout" Target="../slideLayouts/slideLayout3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9" Type="http://schemas.openxmlformats.org/officeDocument/2006/relationships/slideLayout" Target="../slideLayouts/slideLayout53.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45" Type="http://schemas.openxmlformats.org/officeDocument/2006/relationships/slideLayout" Target="../slideLayouts/slideLayout69.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49" Type="http://schemas.openxmlformats.org/officeDocument/2006/relationships/image" Target="../media/image39.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4" Type="http://schemas.openxmlformats.org/officeDocument/2006/relationships/slideLayout" Target="../slideLayouts/slideLayout68.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slideLayout" Target="../slideLayouts/slideLayout67.xml"/><Relationship Id="rId48" Type="http://schemas.openxmlformats.org/officeDocument/2006/relationships/theme" Target="../theme/theme5.xml"/><Relationship Id="rId8" Type="http://schemas.openxmlformats.org/officeDocument/2006/relationships/slideLayout" Target="../slideLayouts/slideLayout32.xml"/><Relationship Id="rId3" Type="http://schemas.openxmlformats.org/officeDocument/2006/relationships/slideLayout" Target="../slideLayouts/slideLayout27.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46" Type="http://schemas.openxmlformats.org/officeDocument/2006/relationships/slideLayout" Target="../slideLayouts/slideLayout70.xml"/><Relationship Id="rId20" Type="http://schemas.openxmlformats.org/officeDocument/2006/relationships/slideLayout" Target="../slideLayouts/slideLayout44.xml"/><Relationship Id="rId41" Type="http://schemas.openxmlformats.org/officeDocument/2006/relationships/slideLayout" Target="../slideLayouts/slideLayout65.xml"/><Relationship Id="rId1" Type="http://schemas.openxmlformats.org/officeDocument/2006/relationships/slideLayout" Target="../slideLayouts/slideLayout25.xml"/><Relationship Id="rId6"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image" Target="../media/image76.emf"/><Relationship Id="rId4" Type="http://schemas.openxmlformats.org/officeDocument/2006/relationships/slideLayout" Target="../slideLayouts/slideLayout75.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9" Type="http://schemas.openxmlformats.org/officeDocument/2006/relationships/slideLayout" Target="../slideLayouts/slideLayout118.xml"/><Relationship Id="rId21" Type="http://schemas.openxmlformats.org/officeDocument/2006/relationships/slideLayout" Target="../slideLayouts/slideLayout100.xml"/><Relationship Id="rId34" Type="http://schemas.openxmlformats.org/officeDocument/2006/relationships/slideLayout" Target="../slideLayouts/slideLayout113.xml"/><Relationship Id="rId42" Type="http://schemas.openxmlformats.org/officeDocument/2006/relationships/slideLayout" Target="../slideLayouts/slideLayout121.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37" Type="http://schemas.openxmlformats.org/officeDocument/2006/relationships/slideLayout" Target="../slideLayouts/slideLayout116.xml"/><Relationship Id="rId40" Type="http://schemas.openxmlformats.org/officeDocument/2006/relationships/slideLayout" Target="../slideLayouts/slideLayout119.xml"/><Relationship Id="rId45" Type="http://schemas.openxmlformats.org/officeDocument/2006/relationships/image" Target="../media/image39.png"/><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36" Type="http://schemas.openxmlformats.org/officeDocument/2006/relationships/slideLayout" Target="../slideLayouts/slideLayout115.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4" Type="http://schemas.openxmlformats.org/officeDocument/2006/relationships/theme" Target="../theme/theme7.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35" Type="http://schemas.openxmlformats.org/officeDocument/2006/relationships/slideLayout" Target="../slideLayouts/slideLayout114.xml"/><Relationship Id="rId43" Type="http://schemas.openxmlformats.org/officeDocument/2006/relationships/slideLayout" Target="../slideLayouts/slideLayout122.xml"/><Relationship Id="rId8" Type="http://schemas.openxmlformats.org/officeDocument/2006/relationships/slideLayout" Target="../slideLayouts/slideLayout87.xml"/><Relationship Id="rId3" Type="http://schemas.openxmlformats.org/officeDocument/2006/relationships/slideLayout" Target="../slideLayouts/slideLayout82.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slideLayout" Target="../slideLayouts/slideLayout112.xml"/><Relationship Id="rId38" Type="http://schemas.openxmlformats.org/officeDocument/2006/relationships/slideLayout" Target="../slideLayouts/slideLayout117.xml"/><Relationship Id="rId46" Type="http://schemas.openxmlformats.org/officeDocument/2006/relationships/image" Target="../media/image40.svg"/><Relationship Id="rId20" Type="http://schemas.openxmlformats.org/officeDocument/2006/relationships/slideLayout" Target="../slideLayouts/slideLayout99.xml"/><Relationship Id="rId41" Type="http://schemas.openxmlformats.org/officeDocument/2006/relationships/slideLayout" Target="../slideLayouts/slideLayout12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8.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slideLayout" Target="../slideLayouts/slideLayout160.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image" Target="../media/image76.emf"/><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33148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62" r:id="rId4"/>
    <p:sldLayoutId id="2147483660" r:id="rId5"/>
    <p:sldLayoutId id="2147483661" r:id="rId6"/>
    <p:sldLayoutId id="2147483663" r:id="rId7"/>
    <p:sldLayoutId id="2147483668" r:id="rId8"/>
    <p:sldLayoutId id="2147483666" r:id="rId9"/>
    <p:sldLayoutId id="2147483667" r:id="rId10"/>
    <p:sldLayoutId id="2147483665" r:id="rId11"/>
    <p:sldLayoutId id="2147483669" r:id="rId12"/>
    <p:sldLayoutId id="2147483747" r:id="rId13"/>
    <p:sldLayoutId id="214748374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588263" y="509156"/>
            <a:ext cx="10515600" cy="1002579"/>
          </a:xfrm>
          <a:prstGeom prst="rect">
            <a:avLst/>
          </a:prstGeom>
        </p:spPr>
        <p:txBody>
          <a:bodyPr vert="horz" lIns="91440" tIns="45720" rIns="91440" bIns="45720" rtlCol="0" anchor="t">
            <a:noAutofit/>
          </a:bodyPr>
          <a:lstStyle/>
          <a:p>
            <a:pPr lvl="0"/>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588262" y="1698625"/>
            <a:ext cx="103083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588262" y="6229350"/>
            <a:ext cx="25359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E2A91-B98C-49DE-8553-119ECA58152C}" type="datetimeFigureOut">
              <a:rPr lang="en-US" smtClean="0"/>
              <a:t>7/10/2024</a:t>
            </a:fld>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564141606"/>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 id="2147483867" r:id="rId23"/>
    <p:sldLayoutId id="2147483868" r:id="rId24"/>
    <p:sldLayoutId id="2147483869" r:id="rId25"/>
    <p:sldLayoutId id="2147483870" r:id="rId26"/>
    <p:sldLayoutId id="2147483871" r:id="rId27"/>
    <p:sldLayoutId id="2147483872" r:id="rId28"/>
    <p:sldLayoutId id="2147483873" r:id="rId29"/>
    <p:sldLayoutId id="2147483874" r:id="rId30"/>
    <p:sldLayoutId id="2147483875" r:id="rId31"/>
    <p:sldLayoutId id="2147483876" r:id="rId32"/>
    <p:sldLayoutId id="2147483877" r:id="rId33"/>
    <p:sldLayoutId id="2147483878" r:id="rId34"/>
    <p:sldLayoutId id="2147483879" r:id="rId35"/>
    <p:sldLayoutId id="2147483880" r:id="rId36"/>
    <p:sldLayoutId id="2147483881" r:id="rId37"/>
    <p:sldLayoutId id="2147483882" r:id="rId38"/>
    <p:sldLayoutId id="2147483883" r:id="rId39"/>
    <p:sldLayoutId id="2147483884" r:id="rId40"/>
    <p:sldLayoutId id="2147483885" r:id="rId41"/>
    <p:sldLayoutId id="2147483886" r:id="rId42"/>
    <p:sldLayoutId id="2147483887" r:id="rId43"/>
    <p:sldLayoutId id="2147483888" r:id="rId44"/>
    <p:sldLayoutId id="2147483889" r:id="rId45"/>
    <p:sldLayoutId id="2147483890" r:id="rId46"/>
    <p:sldLayoutId id="2147483891" r:id="rId47"/>
    <p:sldLayoutId id="2147483892" r:id="rId48"/>
    <p:sldLayoutId id="2147483893" r:id="rId49"/>
    <p:sldLayoutId id="2147483894" r:id="rId50"/>
    <p:sldLayoutId id="2147483895" r:id="rId51"/>
    <p:sldLayoutId id="2147483896" r:id="rId52"/>
  </p:sldLayoutIdLst>
  <p:txStyles>
    <p:titleStyle>
      <a:lvl1pPr algn="l" defTabSz="914400" rtl="0" eaLnBrk="1" latinLnBrk="0" hangingPunct="1">
        <a:lnSpc>
          <a:spcPct val="90000"/>
        </a:lnSpc>
        <a:spcBef>
          <a:spcPct val="0"/>
        </a:spcBef>
        <a:buNone/>
        <a:defRPr lang="en-US" sz="3200" kern="1200">
          <a:solidFill>
            <a:srgbClr val="00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a:extLst>
              <a:ext uri="{FF2B5EF4-FFF2-40B4-BE49-F238E27FC236}">
                <a16:creationId xmlns:a16="http://schemas.microsoft.com/office/drawing/2014/main" id="{376284BF-4AF7-69A6-9BD1-12430ED0F3C0}"/>
              </a:ext>
              <a:ext uri="{C183D7F6-B498-43B3-948B-1728B52AA6E4}">
                <adec:decorative xmlns:adec="http://schemas.microsoft.com/office/drawing/2017/decorative" val="1"/>
              </a:ext>
            </a:extLst>
          </p:cNvPr>
          <p:cNvSpPr txBox="1"/>
          <p:nvPr userDrawn="1"/>
        </p:nvSpPr>
        <p:spPr>
          <a:xfrm>
            <a:off x="10550332" y="-230659"/>
            <a:ext cx="1641668" cy="184666"/>
          </a:xfrm>
          <a:prstGeom prst="rect">
            <a:avLst/>
          </a:prstGeom>
          <a:noFill/>
        </p:spPr>
        <p:txBody>
          <a:bodyPr wrap="none" lIns="0" tIns="0" rIns="0" bIns="0" rtlCol="0">
            <a:spAutoFit/>
          </a:bodyPr>
          <a:lstStyle/>
          <a:p>
            <a:pPr algn="r"/>
            <a:r>
              <a:rPr lang="en-US" sz="1200">
                <a:solidFill>
                  <a:schemeClr val="accent1"/>
                </a:solidFill>
                <a:latin typeface="+mj-lt"/>
              </a:rPr>
              <a:t>CSP Template July 2023</a:t>
            </a:r>
          </a:p>
        </p:txBody>
      </p:sp>
      <p:grpSp>
        <p:nvGrpSpPr>
          <p:cNvPr id="37" name="Palette">
            <a:extLst>
              <a:ext uri="{FF2B5EF4-FFF2-40B4-BE49-F238E27FC236}">
                <a16:creationId xmlns:a16="http://schemas.microsoft.com/office/drawing/2014/main" id="{CFFADA97-61CA-7872-EF90-158741E0246C}"/>
              </a:ext>
            </a:extLst>
          </p:cNvPr>
          <p:cNvGrpSpPr/>
          <p:nvPr userDrawn="1"/>
        </p:nvGrpSpPr>
        <p:grpSpPr>
          <a:xfrm>
            <a:off x="12231632" y="0"/>
            <a:ext cx="1405214" cy="6858000"/>
            <a:chOff x="12231632" y="0"/>
            <a:chExt cx="1405214" cy="6858000"/>
          </a:xfrm>
        </p:grpSpPr>
        <p:pic>
          <p:nvPicPr>
            <p:cNvPr id="49" name="NEW Brand Colors 2018">
              <a:extLst>
                <a:ext uri="{FF2B5EF4-FFF2-40B4-BE49-F238E27FC236}">
                  <a16:creationId xmlns:a16="http://schemas.microsoft.com/office/drawing/2014/main" id="{9D5783B5-1069-4509-929A-C02C0B0887F7}"/>
                </a:ext>
                <a:ext uri="{C183D7F6-B498-43B3-948B-1728B52AA6E4}">
                  <adec:decorative xmlns:adec="http://schemas.microsoft.com/office/drawing/2017/decorative" val="1"/>
                </a:ext>
              </a:extLst>
            </p:cNvPr>
            <p:cNvPicPr>
              <a:picLocks noChangeAspect="1"/>
            </p:cNvPicPr>
            <p:nvPr userDrawn="1"/>
          </p:nvPicPr>
          <p:blipFill>
            <a:blip r:embed="rId115" cstate="print">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36" name="Group 35">
              <a:extLst>
                <a:ext uri="{FF2B5EF4-FFF2-40B4-BE49-F238E27FC236}">
                  <a16:creationId xmlns:a16="http://schemas.microsoft.com/office/drawing/2014/main" id="{93FAB41C-7080-36BC-5659-7144DEAD1E73}"/>
                </a:ext>
              </a:extLst>
            </p:cNvPr>
            <p:cNvGrpSpPr/>
            <p:nvPr userDrawn="1"/>
          </p:nvGrpSpPr>
          <p:grpSpPr>
            <a:xfrm>
              <a:off x="13125691" y="3429000"/>
              <a:ext cx="511155" cy="831850"/>
              <a:chOff x="13170141" y="2633472"/>
              <a:chExt cx="511155" cy="511155"/>
            </a:xfrm>
          </p:grpSpPr>
          <p:sp>
            <p:nvSpPr>
              <p:cNvPr id="6" name="Rectangle 5">
                <a:extLst>
                  <a:ext uri="{FF2B5EF4-FFF2-40B4-BE49-F238E27FC236}">
                    <a16:creationId xmlns:a16="http://schemas.microsoft.com/office/drawing/2014/main" id="{25927FC5-3EA1-094F-D4A2-4A813BE2B2A4}"/>
                  </a:ext>
                </a:extLst>
              </p:cNvPr>
              <p:cNvSpPr/>
              <p:nvPr userDrawn="1"/>
            </p:nvSpPr>
            <p:spPr>
              <a:xfrm>
                <a:off x="13170141" y="2633472"/>
                <a:ext cx="147667" cy="511155"/>
              </a:xfrm>
              <a:prstGeom prst="rect">
                <a:avLst/>
              </a:prstGeom>
              <a:solidFill>
                <a:srgbClr val="9FA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AA06DE-B7CF-8A65-499A-DE6E02302A7A}"/>
                  </a:ext>
                </a:extLst>
              </p:cNvPr>
              <p:cNvSpPr/>
              <p:nvPr userDrawn="1"/>
            </p:nvSpPr>
            <p:spPr>
              <a:xfrm>
                <a:off x="13533629" y="2633472"/>
                <a:ext cx="147667" cy="511155"/>
              </a:xfrm>
              <a:prstGeom prst="rect">
                <a:avLst/>
              </a:prstGeom>
              <a:solidFill>
                <a:srgbClr val="5D5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7DD1D4-B80F-2A3E-BC67-61EA94E6EB19}"/>
                  </a:ext>
                </a:extLst>
              </p:cNvPr>
              <p:cNvSpPr/>
              <p:nvPr userDrawn="1"/>
            </p:nvSpPr>
            <p:spPr>
              <a:xfrm>
                <a:off x="13351885" y="2633472"/>
                <a:ext cx="147667" cy="511155"/>
              </a:xfrm>
              <a:prstGeom prst="rect">
                <a:avLst/>
              </a:prstGeom>
              <a:solidFill>
                <a:srgbClr val="35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492460091"/>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 id="2147483915" r:id="rId18"/>
    <p:sldLayoutId id="2147483916" r:id="rId19"/>
    <p:sldLayoutId id="2147483917" r:id="rId20"/>
    <p:sldLayoutId id="2147483918" r:id="rId21"/>
    <p:sldLayoutId id="2147483919" r:id="rId22"/>
    <p:sldLayoutId id="2147483920" r:id="rId23"/>
    <p:sldLayoutId id="2147483921" r:id="rId24"/>
    <p:sldLayoutId id="2147483922" r:id="rId25"/>
    <p:sldLayoutId id="2147483923" r:id="rId26"/>
    <p:sldLayoutId id="2147483924" r:id="rId27"/>
    <p:sldLayoutId id="2147483925" r:id="rId28"/>
    <p:sldLayoutId id="2147483926" r:id="rId29"/>
    <p:sldLayoutId id="2147483927" r:id="rId30"/>
    <p:sldLayoutId id="2147483928" r:id="rId31"/>
    <p:sldLayoutId id="2147483929" r:id="rId32"/>
    <p:sldLayoutId id="2147483930" r:id="rId33"/>
    <p:sldLayoutId id="2147483931" r:id="rId34"/>
    <p:sldLayoutId id="2147483932" r:id="rId35"/>
    <p:sldLayoutId id="2147483933" r:id="rId36"/>
    <p:sldLayoutId id="2147483934" r:id="rId37"/>
    <p:sldLayoutId id="2147483935" r:id="rId38"/>
    <p:sldLayoutId id="2147483936" r:id="rId39"/>
    <p:sldLayoutId id="2147483937" r:id="rId40"/>
    <p:sldLayoutId id="2147483938" r:id="rId41"/>
    <p:sldLayoutId id="2147483939" r:id="rId42"/>
    <p:sldLayoutId id="2147483940" r:id="rId43"/>
    <p:sldLayoutId id="2147483941" r:id="rId44"/>
    <p:sldLayoutId id="2147483942" r:id="rId45"/>
    <p:sldLayoutId id="2147483943" r:id="rId46"/>
    <p:sldLayoutId id="2147483944" r:id="rId47"/>
    <p:sldLayoutId id="2147483945" r:id="rId48"/>
    <p:sldLayoutId id="2147483946" r:id="rId49"/>
    <p:sldLayoutId id="2147483947" r:id="rId50"/>
    <p:sldLayoutId id="2147483948" r:id="rId51"/>
    <p:sldLayoutId id="2147483949" r:id="rId52"/>
    <p:sldLayoutId id="2147483950" r:id="rId53"/>
    <p:sldLayoutId id="2147483951" r:id="rId54"/>
    <p:sldLayoutId id="2147483952" r:id="rId55"/>
    <p:sldLayoutId id="2147483953" r:id="rId56"/>
    <p:sldLayoutId id="2147483954" r:id="rId57"/>
    <p:sldLayoutId id="2147483955" r:id="rId58"/>
    <p:sldLayoutId id="2147483956" r:id="rId59"/>
    <p:sldLayoutId id="2147483957" r:id="rId60"/>
    <p:sldLayoutId id="2147483958" r:id="rId61"/>
    <p:sldLayoutId id="2147483959" r:id="rId62"/>
    <p:sldLayoutId id="2147483960" r:id="rId63"/>
    <p:sldLayoutId id="2147483961" r:id="rId64"/>
    <p:sldLayoutId id="2147483962" r:id="rId65"/>
    <p:sldLayoutId id="2147483963" r:id="rId66"/>
    <p:sldLayoutId id="2147483964" r:id="rId67"/>
    <p:sldLayoutId id="2147483965" r:id="rId68"/>
    <p:sldLayoutId id="2147483966" r:id="rId69"/>
    <p:sldLayoutId id="2147483967" r:id="rId70"/>
    <p:sldLayoutId id="2147483968" r:id="rId71"/>
    <p:sldLayoutId id="2147483969" r:id="rId72"/>
    <p:sldLayoutId id="2147483970" r:id="rId73"/>
    <p:sldLayoutId id="2147483971" r:id="rId74"/>
    <p:sldLayoutId id="2147483972" r:id="rId75"/>
    <p:sldLayoutId id="2147483973" r:id="rId76"/>
    <p:sldLayoutId id="2147483974" r:id="rId77"/>
    <p:sldLayoutId id="2147483975" r:id="rId78"/>
    <p:sldLayoutId id="2147483976" r:id="rId79"/>
    <p:sldLayoutId id="2147483977" r:id="rId80"/>
    <p:sldLayoutId id="2147483978" r:id="rId81"/>
    <p:sldLayoutId id="2147483979" r:id="rId82"/>
    <p:sldLayoutId id="2147483980" r:id="rId83"/>
    <p:sldLayoutId id="2147483981" r:id="rId84"/>
    <p:sldLayoutId id="2147483982" r:id="rId85"/>
    <p:sldLayoutId id="2147483983" r:id="rId86"/>
    <p:sldLayoutId id="2147483984" r:id="rId87"/>
    <p:sldLayoutId id="2147483985" r:id="rId88"/>
    <p:sldLayoutId id="2147483986" r:id="rId89"/>
    <p:sldLayoutId id="2147483987" r:id="rId90"/>
    <p:sldLayoutId id="2147483988" r:id="rId91"/>
    <p:sldLayoutId id="2147483989" r:id="rId92"/>
    <p:sldLayoutId id="2147483990" r:id="rId93"/>
    <p:sldLayoutId id="2147483991" r:id="rId94"/>
    <p:sldLayoutId id="2147483992" r:id="rId95"/>
    <p:sldLayoutId id="2147483993" r:id="rId96"/>
    <p:sldLayoutId id="2147483994" r:id="rId97"/>
    <p:sldLayoutId id="2147483995" r:id="rId98"/>
    <p:sldLayoutId id="2147483996" r:id="rId99"/>
    <p:sldLayoutId id="2147483997" r:id="rId100"/>
    <p:sldLayoutId id="2147483998" r:id="rId101"/>
    <p:sldLayoutId id="2147483999" r:id="rId102"/>
    <p:sldLayoutId id="2147484000" r:id="rId103"/>
    <p:sldLayoutId id="2147484001" r:id="rId104"/>
    <p:sldLayoutId id="2147484002" r:id="rId105"/>
    <p:sldLayoutId id="2147484003" r:id="rId106"/>
    <p:sldLayoutId id="2147484004" r:id="rId107"/>
    <p:sldLayoutId id="2147484005" r:id="rId108"/>
    <p:sldLayoutId id="2147484006" r:id="rId109"/>
    <p:sldLayoutId id="2147484007" r:id="rId110"/>
    <p:sldLayoutId id="2147484008" r:id="rId111"/>
    <p:sldLayoutId id="2147484009" r:id="rId112"/>
    <p:sldLayoutId id="2147484010" r:id="rId11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80782252"/>
      </p:ext>
    </p:extLst>
  </p:cSld>
  <p:clrMap bg1="lt1" tx1="dk1" bg2="lt2" tx2="dk2" accent1="accent1" accent2="accent2" accent3="accent3" accent4="accent4" accent5="accent5" accent6="accent6" hlink="hlink" folHlink="folHlink"/>
  <p:sldLayoutIdLst>
    <p:sldLayoutId id="2147483673"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7" name="Palette">
            <a:extLst>
              <a:ext uri="{FF2B5EF4-FFF2-40B4-BE49-F238E27FC236}">
                <a16:creationId xmlns:a16="http://schemas.microsoft.com/office/drawing/2014/main" id="{CFFADA97-61CA-7872-EF90-158741E0246C}"/>
              </a:ext>
            </a:extLst>
          </p:cNvPr>
          <p:cNvGrpSpPr/>
          <p:nvPr userDrawn="1"/>
        </p:nvGrpSpPr>
        <p:grpSpPr>
          <a:xfrm>
            <a:off x="12231632" y="0"/>
            <a:ext cx="1405214" cy="6858000"/>
            <a:chOff x="12231632" y="0"/>
            <a:chExt cx="1405214" cy="6858000"/>
          </a:xfrm>
        </p:grpSpPr>
        <p:pic>
          <p:nvPicPr>
            <p:cNvPr id="49" name="NEW Brand Colors 2018">
              <a:extLst>
                <a:ext uri="{FF2B5EF4-FFF2-40B4-BE49-F238E27FC236}">
                  <a16:creationId xmlns:a16="http://schemas.microsoft.com/office/drawing/2014/main" id="{9D5783B5-1069-4509-929A-C02C0B0887F7}"/>
                </a:ext>
                <a:ext uri="{C183D7F6-B498-43B3-948B-1728B52AA6E4}">
                  <adec:decorative xmlns:adec="http://schemas.microsoft.com/office/drawing/2017/decorative" val="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36" name="Group 35">
              <a:extLst>
                <a:ext uri="{FF2B5EF4-FFF2-40B4-BE49-F238E27FC236}">
                  <a16:creationId xmlns:a16="http://schemas.microsoft.com/office/drawing/2014/main" id="{93FAB41C-7080-36BC-5659-7144DEAD1E73}"/>
                </a:ext>
              </a:extLst>
            </p:cNvPr>
            <p:cNvGrpSpPr/>
            <p:nvPr userDrawn="1"/>
          </p:nvGrpSpPr>
          <p:grpSpPr>
            <a:xfrm>
              <a:off x="13125691" y="3429000"/>
              <a:ext cx="511155" cy="831850"/>
              <a:chOff x="13170141" y="2633472"/>
              <a:chExt cx="511155" cy="511155"/>
            </a:xfrm>
          </p:grpSpPr>
          <p:sp>
            <p:nvSpPr>
              <p:cNvPr id="6" name="Rectangle 5">
                <a:extLst>
                  <a:ext uri="{FF2B5EF4-FFF2-40B4-BE49-F238E27FC236}">
                    <a16:creationId xmlns:a16="http://schemas.microsoft.com/office/drawing/2014/main" id="{25927FC5-3EA1-094F-D4A2-4A813BE2B2A4}"/>
                  </a:ext>
                </a:extLst>
              </p:cNvPr>
              <p:cNvSpPr/>
              <p:nvPr userDrawn="1"/>
            </p:nvSpPr>
            <p:spPr>
              <a:xfrm>
                <a:off x="13170141" y="2633472"/>
                <a:ext cx="147667" cy="511155"/>
              </a:xfrm>
              <a:prstGeom prst="rect">
                <a:avLst/>
              </a:prstGeom>
              <a:solidFill>
                <a:srgbClr val="9FA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AA06DE-B7CF-8A65-499A-DE6E02302A7A}"/>
                  </a:ext>
                </a:extLst>
              </p:cNvPr>
              <p:cNvSpPr/>
              <p:nvPr userDrawn="1"/>
            </p:nvSpPr>
            <p:spPr>
              <a:xfrm>
                <a:off x="13533629" y="2633472"/>
                <a:ext cx="147667" cy="511155"/>
              </a:xfrm>
              <a:prstGeom prst="rect">
                <a:avLst/>
              </a:prstGeom>
              <a:solidFill>
                <a:srgbClr val="5D5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7DD1D4-B80F-2A3E-BC67-61EA94E6EB19}"/>
                  </a:ext>
                </a:extLst>
              </p:cNvPr>
              <p:cNvSpPr/>
              <p:nvPr userDrawn="1"/>
            </p:nvSpPr>
            <p:spPr>
              <a:xfrm>
                <a:off x="13351885" y="2633472"/>
                <a:ext cx="147667" cy="511155"/>
              </a:xfrm>
              <a:prstGeom prst="rect">
                <a:avLst/>
              </a:prstGeom>
              <a:solidFill>
                <a:srgbClr val="35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488368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8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91CED-8043-0B1A-CA04-EB006A99EB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CC00FC-94DB-4455-C278-CA3503CC9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FC1382D-F95D-5603-4170-A6A945524E3A}"/>
              </a:ext>
            </a:extLst>
          </p:cNvPr>
          <p:cNvSpPr/>
          <p:nvPr userDrawn="1"/>
        </p:nvSpPr>
        <p:spPr>
          <a:xfrm>
            <a:off x="12357271" y="1826692"/>
            <a:ext cx="457200" cy="457200"/>
          </a:xfrm>
          <a:prstGeom prst="rect">
            <a:avLst/>
          </a:prstGeom>
          <a:solidFill>
            <a:srgbClr val="D4EC8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D</a:t>
            </a:r>
            <a:endParaRPr lang="en-US" sz="800">
              <a:solidFill>
                <a:schemeClr val="lt1">
                  <a:alpha val="50000"/>
                </a:schemeClr>
              </a:solidFill>
              <a:latin typeface="Segoe Sans Small" pitchFamily="2" charset="0"/>
              <a:cs typeface="Segoe Sans Small" pitchFamily="2" charset="0"/>
            </a:endParaRPr>
          </a:p>
        </p:txBody>
      </p:sp>
      <p:sp>
        <p:nvSpPr>
          <p:cNvPr id="10" name="Rectangle 9">
            <a:extLst>
              <a:ext uri="{FF2B5EF4-FFF2-40B4-BE49-F238E27FC236}">
                <a16:creationId xmlns:a16="http://schemas.microsoft.com/office/drawing/2014/main" id="{DB2BEE7B-A2E6-CE8E-62A8-6D489B4B1492}"/>
              </a:ext>
            </a:extLst>
          </p:cNvPr>
          <p:cNvSpPr/>
          <p:nvPr userDrawn="1"/>
        </p:nvSpPr>
        <p:spPr>
          <a:xfrm>
            <a:off x="12356088" y="46703"/>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11" name="Rectangle 10">
            <a:extLst>
              <a:ext uri="{FF2B5EF4-FFF2-40B4-BE49-F238E27FC236}">
                <a16:creationId xmlns:a16="http://schemas.microsoft.com/office/drawing/2014/main" id="{D97BA837-968A-A1C3-DB71-B5CC2962A897}"/>
              </a:ext>
            </a:extLst>
          </p:cNvPr>
          <p:cNvSpPr/>
          <p:nvPr userDrawn="1"/>
        </p:nvSpPr>
        <p:spPr>
          <a:xfrm>
            <a:off x="12356088" y="711762"/>
            <a:ext cx="457200" cy="457200"/>
          </a:xfrm>
          <a:prstGeom prst="rect">
            <a:avLst/>
          </a:prstGeom>
          <a:solidFill>
            <a:srgbClr val="8DC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H</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V</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D</a:t>
            </a:r>
          </a:p>
        </p:txBody>
      </p:sp>
      <p:sp>
        <p:nvSpPr>
          <p:cNvPr id="16" name="Rectangle 15">
            <a:extLst>
              <a:ext uri="{FF2B5EF4-FFF2-40B4-BE49-F238E27FC236}">
                <a16:creationId xmlns:a16="http://schemas.microsoft.com/office/drawing/2014/main" id="{4DA4D4CB-8EDC-1923-5E80-48477C22E399}"/>
              </a:ext>
            </a:extLst>
          </p:cNvPr>
          <p:cNvSpPr/>
          <p:nvPr userDrawn="1"/>
        </p:nvSpPr>
        <p:spPr>
          <a:xfrm>
            <a:off x="12356088" y="2413812"/>
            <a:ext cx="457200" cy="457200"/>
          </a:xfrm>
          <a:prstGeom prst="rect">
            <a:avLst/>
          </a:prstGeom>
          <a:solidFill>
            <a:srgbClr val="FFA3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a:t>
            </a:r>
          </a:p>
        </p:txBody>
      </p:sp>
      <p:sp>
        <p:nvSpPr>
          <p:cNvPr id="4" name="Rectangle 3">
            <a:extLst>
              <a:ext uri="{FF2B5EF4-FFF2-40B4-BE49-F238E27FC236}">
                <a16:creationId xmlns:a16="http://schemas.microsoft.com/office/drawing/2014/main" id="{2E3916C7-A329-D005-48E2-7609E8614A39}"/>
              </a:ext>
            </a:extLst>
          </p:cNvPr>
          <p:cNvSpPr/>
          <p:nvPr userDrawn="1"/>
        </p:nvSpPr>
        <p:spPr>
          <a:xfrm>
            <a:off x="1183162" y="-606678"/>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5" name="Rectangle 4">
            <a:extLst>
              <a:ext uri="{FF2B5EF4-FFF2-40B4-BE49-F238E27FC236}">
                <a16:creationId xmlns:a16="http://schemas.microsoft.com/office/drawing/2014/main" id="{CFA112E1-CEB5-39C7-0253-2816D1821539}"/>
              </a:ext>
            </a:extLst>
          </p:cNvPr>
          <p:cNvSpPr/>
          <p:nvPr userDrawn="1"/>
        </p:nvSpPr>
        <p:spPr>
          <a:xfrm>
            <a:off x="0" y="-606678"/>
            <a:ext cx="457037" cy="457200"/>
          </a:xfrm>
          <a:prstGeom prst="rect">
            <a:avLst/>
          </a:prstGeom>
          <a:solidFill>
            <a:srgbClr val="2A44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bg1">
                    <a:alpha val="50000"/>
                  </a:schemeClr>
                </a:solidFill>
                <a:latin typeface="Segoe Sans Small" pitchFamily="2" charset="0"/>
                <a:cs typeface="Segoe Sans Small" pitchFamily="2" charset="0"/>
              </a:rPr>
              <a:t>H</a:t>
            </a:r>
            <a:r>
              <a:rPr lang="en-US" sz="800">
                <a:solidFill>
                  <a:schemeClr val="bg1">
                    <a:alpha val="50000"/>
                  </a:schemeClr>
                </a:solidFill>
                <a:effectLst/>
                <a:latin typeface="Segoe Sans Small" pitchFamily="2" charset="0"/>
                <a:cs typeface="Segoe Sans Small" pitchFamily="2" charset="0"/>
              </a:rPr>
              <a:t> </a:t>
            </a:r>
            <a:r>
              <a:rPr lang="en-US" sz="1000">
                <a:solidFill>
                  <a:schemeClr val="bg1">
                    <a:alpha val="50000"/>
                  </a:schemeClr>
                </a:solidFill>
                <a:latin typeface="Segoe Sans Small" pitchFamily="2" charset="0"/>
                <a:cs typeface="Segoe Sans Small" pitchFamily="2" charset="0"/>
              </a:rPr>
              <a:t>|</a:t>
            </a:r>
            <a:r>
              <a:rPr lang="en-US" sz="800">
                <a:solidFill>
                  <a:schemeClr val="bg1">
                    <a:alpha val="50000"/>
                  </a:schemeClr>
                </a:solidFill>
                <a:latin typeface="Segoe Sans Small" pitchFamily="2" charset="0"/>
                <a:cs typeface="Segoe Sans Small" pitchFamily="2" charset="0"/>
              </a:rPr>
              <a:t> D</a:t>
            </a:r>
          </a:p>
        </p:txBody>
      </p:sp>
      <p:sp>
        <p:nvSpPr>
          <p:cNvPr id="6" name="Rectangle 5">
            <a:extLst>
              <a:ext uri="{FF2B5EF4-FFF2-40B4-BE49-F238E27FC236}">
                <a16:creationId xmlns:a16="http://schemas.microsoft.com/office/drawing/2014/main" id="{36C00890-8C3B-67DB-3B21-1DBEEC84767B}"/>
              </a:ext>
            </a:extLst>
          </p:cNvPr>
          <p:cNvSpPr/>
          <p:nvPr userDrawn="1"/>
        </p:nvSpPr>
        <p:spPr>
          <a:xfrm>
            <a:off x="675814" y="-606678"/>
            <a:ext cx="457037" cy="457200"/>
          </a:xfrm>
          <a:prstGeom prst="rect">
            <a:avLst/>
          </a:prstGeom>
          <a:solidFill>
            <a:srgbClr val="225B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lt1">
                    <a:alpha val="50000"/>
                  </a:schemeClr>
                </a:solidFill>
                <a:latin typeface="Segoe Sans Small" pitchFamily="2" charset="0"/>
                <a:cs typeface="Segoe Sans Small" pitchFamily="2" charset="0"/>
              </a:rPr>
              <a:t>D</a:t>
            </a:r>
          </a:p>
        </p:txBody>
      </p:sp>
    </p:spTree>
    <p:extLst>
      <p:ext uri="{BB962C8B-B14F-4D97-AF65-F5344CB8AC3E}">
        <p14:creationId xmlns:p14="http://schemas.microsoft.com/office/powerpoint/2010/main" val="907694056"/>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91F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rgbClr val="091F2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91F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91F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091F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71">
              <a:srgbClr val="B4BEE6"/>
            </a:gs>
            <a:gs pos="24000">
              <a:srgbClr val="C2CAD8"/>
            </a:gs>
            <a:gs pos="96117">
              <a:srgbClr val="E5CBC9"/>
            </a:gs>
            <a:gs pos="83000">
              <a:srgbClr val="E1D3CD"/>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21E37FC-0A17-C45A-8387-54C3D4441AFB}"/>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33706362"/>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0"/>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17876540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70860-B881-5122-E137-8711CB0D6B02}"/>
              </a:ext>
            </a:extLst>
          </p:cNvPr>
          <p:cNvSpPr>
            <a:spLocks noGrp="1"/>
          </p:cNvSpPr>
          <p:nvPr>
            <p:ph type="title"/>
          </p:nvPr>
        </p:nvSpPr>
        <p:spPr>
          <a:xfrm>
            <a:off x="381000" y="238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06F1A1-1586-42EF-9CA2-16F10CD83DF7}"/>
              </a:ext>
            </a:extLst>
          </p:cNvPr>
          <p:cNvSpPr>
            <a:spLocks noGrp="1"/>
          </p:cNvSpPr>
          <p:nvPr>
            <p:ph type="body" idx="1"/>
          </p:nvPr>
        </p:nvSpPr>
        <p:spPr>
          <a:xfrm>
            <a:off x="381000" y="1698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53CED-08D6-692F-198E-233A1D7E915D}"/>
              </a:ext>
            </a:extLst>
          </p:cNvPr>
          <p:cNvSpPr>
            <a:spLocks noGrp="1"/>
          </p:cNvSpPr>
          <p:nvPr>
            <p:ph type="dt" sz="half" idx="2"/>
          </p:nvPr>
        </p:nvSpPr>
        <p:spPr>
          <a:xfrm>
            <a:off x="381000" y="6229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110BB91-0DF2-F86D-A282-C050CAF65527}"/>
              </a:ext>
            </a:extLst>
          </p:cNvPr>
          <p:cNvSpPr>
            <a:spLocks noGrp="1"/>
          </p:cNvSpPr>
          <p:nvPr>
            <p:ph type="ftr" sz="quarter" idx="3"/>
          </p:nvPr>
        </p:nvSpPr>
        <p:spPr>
          <a:xfrm>
            <a:off x="3581400" y="6229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Journey to Copilot</a:t>
            </a:r>
          </a:p>
        </p:txBody>
      </p:sp>
      <p:sp>
        <p:nvSpPr>
          <p:cNvPr id="6" name="Slide Number Placeholder 5">
            <a:extLst>
              <a:ext uri="{FF2B5EF4-FFF2-40B4-BE49-F238E27FC236}">
                <a16:creationId xmlns:a16="http://schemas.microsoft.com/office/drawing/2014/main" id="{78227534-F4D4-095D-03EE-12A9688346D0}"/>
              </a:ext>
            </a:extLst>
          </p:cNvPr>
          <p:cNvSpPr>
            <a:spLocks noGrp="1"/>
          </p:cNvSpPr>
          <p:nvPr>
            <p:ph type="sldNum" sz="quarter" idx="4"/>
          </p:nvPr>
        </p:nvSpPr>
        <p:spPr>
          <a:xfrm>
            <a:off x="8153400" y="6229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CA0B0-04EF-433A-8113-67BC344D39D3}" type="slidenum">
              <a:rPr lang="en-US" smtClean="0"/>
              <a:t>‹#›</a:t>
            </a:fld>
            <a:endParaRPr lang="en-US"/>
          </a:p>
        </p:txBody>
      </p:sp>
      <p:pic>
        <p:nvPicPr>
          <p:cNvPr id="7" name="Graphic 6">
            <a:extLst>
              <a:ext uri="{FF2B5EF4-FFF2-40B4-BE49-F238E27FC236}">
                <a16:creationId xmlns:a16="http://schemas.microsoft.com/office/drawing/2014/main" id="{3BAC4348-B8BB-E69B-E197-7B5B8B4EF1F3}"/>
              </a:ext>
            </a:extLst>
          </p:cNvPr>
          <p:cNvPicPr>
            <a:picLocks noChangeAspect="1"/>
          </p:cNvPicPr>
          <p:nvPr userDrawn="1"/>
        </p:nvPicPr>
        <p:blipFill>
          <a:blip r:embed="rId45">
            <a:extLst>
              <a:ext uri="{96DAC541-7B7A-43D3-8B79-37D633B846F1}">
                <asvg:svgBlip xmlns:asvg="http://schemas.microsoft.com/office/drawing/2016/SVG/main" r:embed="rId46"/>
              </a:ext>
            </a:extLst>
          </a:blip>
          <a:srcRect/>
          <a:stretch/>
        </p:blipFill>
        <p:spPr>
          <a:xfrm rot="5400000">
            <a:off x="10097704" y="2163762"/>
            <a:ext cx="5409405" cy="1081881"/>
          </a:xfrm>
          <a:prstGeom prst="rect">
            <a:avLst/>
          </a:prstGeom>
        </p:spPr>
      </p:pic>
    </p:spTree>
    <p:extLst>
      <p:ext uri="{BB962C8B-B14F-4D97-AF65-F5344CB8AC3E}">
        <p14:creationId xmlns:p14="http://schemas.microsoft.com/office/powerpoint/2010/main" val="277080018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12">
          <p15:clr>
            <a:srgbClr val="F26B43"/>
          </p15:clr>
        </p15:guide>
        <p15:guide id="3" pos="7368">
          <p15:clr>
            <a:srgbClr val="F26B43"/>
          </p15:clr>
        </p15:guide>
        <p15:guide id="4" orient="horz" pos="2160">
          <p15:clr>
            <a:srgbClr val="F26B43"/>
          </p15:clr>
        </p15:guide>
        <p15:guide id="5" orient="horz" pos="432">
          <p15:clr>
            <a:srgbClr val="F26B43"/>
          </p15:clr>
        </p15:guide>
        <p15:guide id="6" orient="horz" pos="3960">
          <p15:clr>
            <a:srgbClr val="F26B43"/>
          </p15:clr>
        </p15:guide>
        <p15:guide id="7" orient="horz" pos="1104">
          <p15:clr>
            <a:srgbClr val="F26B43"/>
          </p15:clr>
        </p15:guide>
        <p15:guide id="8" orient="horz" pos="84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947522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2" r:id="rId8"/>
    <p:sldLayoutId id="2147483813" r:id="rId9"/>
    <p:sldLayoutId id="2147483814" r:id="rId10"/>
    <p:sldLayoutId id="2147483815" r:id="rId11"/>
    <p:sldLayoutId id="2147483816" r:id="rId12"/>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28" cstate="hqprint">
            <a:extLst>
              <a:ext uri="{28A0092B-C50C-407E-A947-70E740481C1C}">
                <a14:useLocalDpi xmlns:a14="http://schemas.microsoft.com/office/drawing/2010/main"/>
              </a:ext>
            </a:extLst>
          </a:blip>
          <a:srcRect l="762"/>
          <a:stretch/>
        </p:blipFill>
        <p:spPr>
          <a:xfrm rot="5400000">
            <a:off x="9509760" y="2843774"/>
            <a:ext cx="6858000" cy="1170455"/>
          </a:xfrm>
          <a:prstGeom prst="rect">
            <a:avLst/>
          </a:prstGeom>
        </p:spPr>
      </p:pic>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a:t>
            </a:fld>
            <a:endParaRPr lang="en-US"/>
          </a:p>
        </p:txBody>
      </p:sp>
    </p:spTree>
    <p:extLst>
      <p:ext uri="{BB962C8B-B14F-4D97-AF65-F5344CB8AC3E}">
        <p14:creationId xmlns:p14="http://schemas.microsoft.com/office/powerpoint/2010/main" val="270297689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s://forms.office.com/r/MHRbtkRnDm" TargetMode="External"/><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1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hyperlink" Target="https://www.attackiq.com/resources/introducing-attackiq-mission-control/?mkt_tok=MDQxLUZTUS0yODEAAAGUNuCtnpPLuWPP8oUmUA3sWTXlmwwwfLBPyVIOA6Ur_AvoL1KIleZpEwb0jOZ5JT7UI4sKxVWCuglTQGG2ZfYev4as3s3X5utNMwl4Hk6ABg" TargetMode="External"/><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dickerdata.com.au/techx?utm_campaign=TechX%202024&amp;utm_source=Website&amp;utm_medium=Home%20Page%20Banner" TargetMode="External"/><Relationship Id="rId5" Type="http://schemas.openxmlformats.org/officeDocument/2006/relationships/hyperlink" Target="https://www.dickerdata.co.nz/techx?hsCtaTracking=c268d5ad-8f42-4c2d-a822-b7fac88c7cf3%7C13dbd81e-a83b-4522-90a4-84c799bf5339" TargetMode="External"/><Relationship Id="rId4" Type="http://schemas.openxmlformats.org/officeDocument/2006/relationships/image" Target="../media/image158.png"/></Relationships>
</file>

<file path=ppt/slides/_rels/slide13.xml.rels><?xml version="1.0" encoding="UTF-8" standalone="yes"?>
<Relationships xmlns="http://schemas.openxmlformats.org/package/2006/relationships"><Relationship Id="rId3" Type="http://schemas.openxmlformats.org/officeDocument/2006/relationships/hyperlink" Target="https://www.dickerdata.com.au/microsoft/security-labs-governance-information-protectio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dickerdata.co.nz/microsoft-security-labs-data-governance-and-information-protection-in-the-era-of-ai?hs_preview=TaFLFOpr-170811915810#registration-form" TargetMode="External"/><Relationship Id="rId5" Type="http://schemas.openxmlformats.org/officeDocument/2006/relationships/image" Target="../media/image160.png"/><Relationship Id="rId4" Type="http://schemas.openxmlformats.org/officeDocument/2006/relationships/image" Target="../media/image159.png"/></Relationships>
</file>

<file path=ppt/slides/_rels/slide1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hyperlink" Target="https://ausae.org.au/event-5756156"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theguardian.com/lifeandstyle/picture/2024/jul/05/be-nice-to-robots-how-to-prepare-your-business-for-ai-the-stephen-collins-cartoon" TargetMode="External"/><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65.png"/><Relationship Id="rId5" Type="http://schemas.openxmlformats.org/officeDocument/2006/relationships/image" Target="../media/image147.png"/><Relationship Id="rId4" Type="http://schemas.openxmlformats.org/officeDocument/2006/relationships/image" Target="../media/image148.png"/></Relationships>
</file>

<file path=ppt/slides/_rels/slide17.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71.png"/><Relationship Id="rId5" Type="http://schemas.openxmlformats.org/officeDocument/2006/relationships/image" Target="../media/image170.gif"/><Relationship Id="rId4" Type="http://schemas.openxmlformats.org/officeDocument/2006/relationships/image" Target="../media/image169.gif"/></Relationships>
</file>

<file path=ppt/slides/_rels/slide22.xml.rels><?xml version="1.0" encoding="UTF-8" standalone="yes"?>
<Relationships xmlns="http://schemas.openxmlformats.org/package/2006/relationships"><Relationship Id="rId3" Type="http://schemas.openxmlformats.org/officeDocument/2006/relationships/hyperlink" Target="https://techcommunity.microsoft.com/t5/microsoft-teams-blog/prompt-like-a-pro-transform-your-messages-with-microsoft-copilot/ba-p/4172120?wt.mc_id=MVP_324901"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172.png"/></Relationships>
</file>

<file path=ppt/slides/_rels/slide23.xml.rels><?xml version="1.0" encoding="UTF-8" standalone="yes"?>
<Relationships xmlns="http://schemas.openxmlformats.org/package/2006/relationships"><Relationship Id="rId3" Type="http://schemas.openxmlformats.org/officeDocument/2006/relationships/image" Target="../media/image174.gif"/><Relationship Id="rId2" Type="http://schemas.openxmlformats.org/officeDocument/2006/relationships/image" Target="../media/image173.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s://aka.ms/RSS/Blog" TargetMode="External"/><Relationship Id="rId2" Type="http://schemas.openxmlformats.org/officeDocument/2006/relationships/notesSlide" Target="../notesSlides/notesSlide16.xml"/><Relationship Id="rId1" Type="http://schemas.openxmlformats.org/officeDocument/2006/relationships/slideLayout" Target="../slideLayouts/slideLayout129.xml"/></Relationships>
</file>

<file path=ppt/slides/_rels/slide26.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17.xml"/><Relationship Id="rId1" Type="http://schemas.openxmlformats.org/officeDocument/2006/relationships/slideLayout" Target="../slideLayouts/slideLayout134.xml"/><Relationship Id="rId6" Type="http://schemas.openxmlformats.org/officeDocument/2006/relationships/image" Target="../media/image179.jpeg"/><Relationship Id="rId5" Type="http://schemas.openxmlformats.org/officeDocument/2006/relationships/image" Target="../media/image178.png"/><Relationship Id="rId4" Type="http://schemas.openxmlformats.org/officeDocument/2006/relationships/image" Target="../media/image177.png"/></Relationships>
</file>

<file path=ppt/slides/_rels/slide2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82.png"/></Relationships>
</file>

<file path=ppt/slides/_rels/slide2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dickerdata-my.sharepoint.com/:t:/g/personal/paul_caldwell_dickerdata_co_nz/EfXeBnuU5jJNpafOMCS6xskBBVjVMJYrMYxamhr-7-ItOw?e=CA72e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1.xml"/><Relationship Id="rId1" Type="http://schemas.openxmlformats.org/officeDocument/2006/relationships/slideLayout" Target="../slideLayouts/slideLayout223.xml"/><Relationship Id="rId4" Type="http://schemas.openxmlformats.org/officeDocument/2006/relationships/image" Target="../media/image186.png"/></Relationships>
</file>

<file path=ppt/slides/_rels/slide3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22.xml"/><Relationship Id="rId1" Type="http://schemas.openxmlformats.org/officeDocument/2006/relationships/slideLayout" Target="../slideLayouts/slideLayout139.xml"/><Relationship Id="rId6" Type="http://schemas.openxmlformats.org/officeDocument/2006/relationships/hyperlink" Target="https://aka.ms/Copilot/ScenarioLibrary" TargetMode="External"/><Relationship Id="rId5" Type="http://schemas.openxmlformats.org/officeDocument/2006/relationships/image" Target="../media/image189.png"/><Relationship Id="rId4" Type="http://schemas.openxmlformats.org/officeDocument/2006/relationships/image" Target="../media/image188.png"/></Relationships>
</file>

<file path=ppt/slides/_rels/slide32.xml.rels><?xml version="1.0" encoding="UTF-8" standalone="yes"?>
<Relationships xmlns="http://schemas.openxmlformats.org/package/2006/relationships"><Relationship Id="rId3" Type="http://schemas.openxmlformats.org/officeDocument/2006/relationships/image" Target="../media/image191.gif"/><Relationship Id="rId2" Type="http://schemas.openxmlformats.org/officeDocument/2006/relationships/image" Target="../media/image190.png"/><Relationship Id="rId1" Type="http://schemas.openxmlformats.org/officeDocument/2006/relationships/slideLayout" Target="../slideLayouts/slideLayout176.xml"/><Relationship Id="rId4" Type="http://schemas.openxmlformats.org/officeDocument/2006/relationships/hyperlink" Target="https://aka.ms/CopilotImmersionCSPLed"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8.png"/><Relationship Id="rId4" Type="http://schemas.openxmlformats.org/officeDocument/2006/relationships/image" Target="../media/image147.png"/></Relationships>
</file>

<file path=ppt/slides/_rels/slide5.xml.rels><?xml version="1.0" encoding="UTF-8" standalone="yes"?>
<Relationships xmlns="http://schemas.openxmlformats.org/package/2006/relationships"><Relationship Id="rId3" Type="http://schemas.openxmlformats.org/officeDocument/2006/relationships/hyperlink" Target="https://www.dickerdata.co.nz/microsoft-cloud-mailing-lis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hyperlink" Target="https://webinars.huntress.com/99/Identity-Crisis-Combating-Microsoft-365-Account-Takeover-at-Scale?bmid=02e36fc6e263&amp;bmid_type=member"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s://mcapsstartforpartners.microsoft.com/Signin" TargetMode="Externa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s://learn.microsoft.com/en-us/entra/global-secure-access/overview-what-is-global-secure-acces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techcommunity.microsoft.com/t5/security-compliance-and-identity/ct-p/MicrosoftSecurityandCompliance"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5CFDE5-80EA-152E-B610-9CF9ABD7A34C}"/>
              </a:ext>
            </a:extLst>
          </p:cNvPr>
          <p:cNvSpPr>
            <a:spLocks noGrp="1"/>
          </p:cNvSpPr>
          <p:nvPr>
            <p:ph sz="quarter" idx="10"/>
          </p:nvPr>
        </p:nvSpPr>
        <p:spPr/>
        <p:txBody>
          <a:bodyPr/>
          <a:lstStyle/>
          <a:p>
            <a:endParaRPr lang="en-AU"/>
          </a:p>
        </p:txBody>
      </p:sp>
      <p:sp>
        <p:nvSpPr>
          <p:cNvPr id="6" name="TextBox 5">
            <a:extLst>
              <a:ext uri="{FF2B5EF4-FFF2-40B4-BE49-F238E27FC236}">
                <a16:creationId xmlns:a16="http://schemas.microsoft.com/office/drawing/2014/main" id="{EE050968-EBF7-01D8-92A1-5AC44C583B47}"/>
              </a:ext>
            </a:extLst>
          </p:cNvPr>
          <p:cNvSpPr txBox="1"/>
          <p:nvPr/>
        </p:nvSpPr>
        <p:spPr>
          <a:xfrm>
            <a:off x="5196508" y="600524"/>
            <a:ext cx="6377608" cy="369332"/>
          </a:xfrm>
          <a:prstGeom prst="rect">
            <a:avLst/>
          </a:prstGeom>
          <a:noFill/>
        </p:spPr>
        <p:txBody>
          <a:bodyPr wrap="square">
            <a:spAutoFit/>
          </a:bodyPr>
          <a:lstStyle/>
          <a:p>
            <a:r>
              <a:rPr lang="en-AU">
                <a:hlinkClick r:id="rId2"/>
              </a:rPr>
              <a:t>https://forms.office.com/r/MHRbtkRnDm</a:t>
            </a:r>
            <a:endParaRPr lang="en-AU"/>
          </a:p>
        </p:txBody>
      </p:sp>
      <p:pic>
        <p:nvPicPr>
          <p:cNvPr id="8" name="Picture 7">
            <a:extLst>
              <a:ext uri="{FF2B5EF4-FFF2-40B4-BE49-F238E27FC236}">
                <a16:creationId xmlns:a16="http://schemas.microsoft.com/office/drawing/2014/main" id="{3B05C69C-49A5-E5A1-CDB7-4420A3AC4E9D}"/>
              </a:ext>
            </a:extLst>
          </p:cNvPr>
          <p:cNvPicPr>
            <a:picLocks noChangeAspect="1"/>
          </p:cNvPicPr>
          <p:nvPr/>
        </p:nvPicPr>
        <p:blipFill rotWithShape="1">
          <a:blip r:embed="rId3"/>
          <a:srcRect b="29437"/>
          <a:stretch/>
        </p:blipFill>
        <p:spPr>
          <a:xfrm>
            <a:off x="4152072" y="1063828"/>
            <a:ext cx="6286500" cy="3353836"/>
          </a:xfrm>
          <a:prstGeom prst="rect">
            <a:avLst/>
          </a:prstGeom>
        </p:spPr>
      </p:pic>
      <p:pic>
        <p:nvPicPr>
          <p:cNvPr id="9" name="Picture 8">
            <a:extLst>
              <a:ext uri="{FF2B5EF4-FFF2-40B4-BE49-F238E27FC236}">
                <a16:creationId xmlns:a16="http://schemas.microsoft.com/office/drawing/2014/main" id="{735A2C0A-C986-BBE4-B593-FAEB3509E030}"/>
              </a:ext>
            </a:extLst>
          </p:cNvPr>
          <p:cNvPicPr>
            <a:picLocks noChangeAspect="1"/>
          </p:cNvPicPr>
          <p:nvPr/>
        </p:nvPicPr>
        <p:blipFill>
          <a:blip r:embed="rId4"/>
          <a:stretch>
            <a:fillRect/>
          </a:stretch>
        </p:blipFill>
        <p:spPr>
          <a:xfrm>
            <a:off x="1104072" y="8916"/>
            <a:ext cx="2524539" cy="2524539"/>
          </a:xfrm>
          <a:prstGeom prst="rect">
            <a:avLst/>
          </a:prstGeom>
        </p:spPr>
      </p:pic>
      <p:pic>
        <p:nvPicPr>
          <p:cNvPr id="3" name="Picture 2">
            <a:extLst>
              <a:ext uri="{FF2B5EF4-FFF2-40B4-BE49-F238E27FC236}">
                <a16:creationId xmlns:a16="http://schemas.microsoft.com/office/drawing/2014/main" id="{E06C618F-6D7F-B1F7-8291-1BE7142A117E}"/>
              </a:ext>
            </a:extLst>
          </p:cNvPr>
          <p:cNvPicPr>
            <a:picLocks noChangeAspect="1"/>
          </p:cNvPicPr>
          <p:nvPr/>
        </p:nvPicPr>
        <p:blipFill>
          <a:blip r:embed="rId5"/>
          <a:stretch>
            <a:fillRect/>
          </a:stretch>
        </p:blipFill>
        <p:spPr>
          <a:xfrm>
            <a:off x="183427" y="3116550"/>
            <a:ext cx="3827185" cy="1884209"/>
          </a:xfrm>
          <a:prstGeom prst="rect">
            <a:avLst/>
          </a:prstGeom>
        </p:spPr>
      </p:pic>
    </p:spTree>
    <p:extLst>
      <p:ext uri="{BB962C8B-B14F-4D97-AF65-F5344CB8AC3E}">
        <p14:creationId xmlns:p14="http://schemas.microsoft.com/office/powerpoint/2010/main" val="3209127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EB5A739-BF5D-115E-2933-E6BDF3A07F18}"/>
              </a:ext>
            </a:extLst>
          </p:cNvPr>
          <p:cNvSpPr>
            <a:spLocks noGrp="1"/>
          </p:cNvSpPr>
          <p:nvPr>
            <p:ph sz="quarter" idx="10"/>
          </p:nvPr>
        </p:nvSpPr>
        <p:spPr/>
        <p:txBody>
          <a:bodyPr/>
          <a:lstStyle/>
          <a:p>
            <a:endParaRPr lang="en-AU"/>
          </a:p>
        </p:txBody>
      </p:sp>
      <p:pic>
        <p:nvPicPr>
          <p:cNvPr id="6" name="Picture 5">
            <a:extLst>
              <a:ext uri="{FF2B5EF4-FFF2-40B4-BE49-F238E27FC236}">
                <a16:creationId xmlns:a16="http://schemas.microsoft.com/office/drawing/2014/main" id="{37BE5119-12F7-CE85-86E4-510B3143273B}"/>
              </a:ext>
            </a:extLst>
          </p:cNvPr>
          <p:cNvPicPr>
            <a:picLocks noChangeAspect="1"/>
          </p:cNvPicPr>
          <p:nvPr/>
        </p:nvPicPr>
        <p:blipFill>
          <a:blip r:embed="rId2"/>
          <a:stretch>
            <a:fillRect/>
          </a:stretch>
        </p:blipFill>
        <p:spPr>
          <a:xfrm>
            <a:off x="0" y="0"/>
            <a:ext cx="9316278" cy="6657017"/>
          </a:xfrm>
          <a:prstGeom prst="rect">
            <a:avLst/>
          </a:prstGeom>
        </p:spPr>
      </p:pic>
    </p:spTree>
    <p:extLst>
      <p:ext uri="{BB962C8B-B14F-4D97-AF65-F5344CB8AC3E}">
        <p14:creationId xmlns:p14="http://schemas.microsoft.com/office/powerpoint/2010/main" val="367615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A7FE56-6484-C228-6F87-4804FCE77C2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Breach and attack simulation (BAS) solutions</a:t>
            </a:r>
          </a:p>
        </p:txBody>
      </p:sp>
      <p:pic>
        <p:nvPicPr>
          <p:cNvPr id="6" name="Content Placeholder 5">
            <a:hlinkClick r:id="rId2"/>
            <a:extLst>
              <a:ext uri="{FF2B5EF4-FFF2-40B4-BE49-F238E27FC236}">
                <a16:creationId xmlns:a16="http://schemas.microsoft.com/office/drawing/2014/main" id="{026FBA0A-BB6C-9B97-169D-6C34A6883848}"/>
              </a:ext>
            </a:extLst>
          </p:cNvPr>
          <p:cNvPicPr>
            <a:picLocks noGrp="1" noChangeAspect="1"/>
          </p:cNvPicPr>
          <p:nvPr>
            <p:ph sz="quarter" idx="10"/>
          </p:nvPr>
        </p:nvPicPr>
        <p:blipFill>
          <a:blip r:embed="rId3"/>
          <a:stretch>
            <a:fillRect/>
          </a:stretch>
        </p:blipFill>
        <p:spPr>
          <a:xfrm>
            <a:off x="2046047" y="1675227"/>
            <a:ext cx="8099906" cy="4394199"/>
          </a:xfrm>
          <a:prstGeom prst="rect">
            <a:avLst/>
          </a:prstGeom>
        </p:spPr>
      </p:pic>
      <p:pic>
        <p:nvPicPr>
          <p:cNvPr id="4" name="Picture 3">
            <a:extLst>
              <a:ext uri="{FF2B5EF4-FFF2-40B4-BE49-F238E27FC236}">
                <a16:creationId xmlns:a16="http://schemas.microsoft.com/office/drawing/2014/main" id="{546379D4-74F0-FD65-9FE4-AD04108D1B7B}"/>
              </a:ext>
            </a:extLst>
          </p:cNvPr>
          <p:cNvPicPr>
            <a:picLocks noChangeAspect="1"/>
          </p:cNvPicPr>
          <p:nvPr/>
        </p:nvPicPr>
        <p:blipFill>
          <a:blip r:embed="rId4"/>
          <a:stretch>
            <a:fillRect/>
          </a:stretch>
        </p:blipFill>
        <p:spPr>
          <a:xfrm>
            <a:off x="189262" y="3131820"/>
            <a:ext cx="3072098" cy="3429000"/>
          </a:xfrm>
          <a:prstGeom prst="rect">
            <a:avLst/>
          </a:prstGeom>
        </p:spPr>
      </p:pic>
    </p:spTree>
    <p:extLst>
      <p:ext uri="{BB962C8B-B14F-4D97-AF65-F5344CB8AC3E}">
        <p14:creationId xmlns:p14="http://schemas.microsoft.com/office/powerpoint/2010/main" val="107833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BABE-C26F-45E4-0EC2-E66018AE8C59}"/>
              </a:ext>
            </a:extLst>
          </p:cNvPr>
          <p:cNvSpPr>
            <a:spLocks noGrp="1"/>
          </p:cNvSpPr>
          <p:nvPr>
            <p:ph type="title"/>
          </p:nvPr>
        </p:nvSpPr>
        <p:spPr/>
        <p:txBody>
          <a:bodyPr/>
          <a:lstStyle/>
          <a:p>
            <a:endParaRPr lang="en-AU"/>
          </a:p>
        </p:txBody>
      </p:sp>
      <p:pic>
        <p:nvPicPr>
          <p:cNvPr id="5" name="Screen Recording 4">
            <a:hlinkClick r:id="" action="ppaction://media"/>
            <a:extLst>
              <a:ext uri="{FF2B5EF4-FFF2-40B4-BE49-F238E27FC236}">
                <a16:creationId xmlns:a16="http://schemas.microsoft.com/office/drawing/2014/main" id="{DEDBF980-EBD5-8912-4C8E-C0E4233CDA2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p:spPr>
      </p:pic>
      <p:sp>
        <p:nvSpPr>
          <p:cNvPr id="3" name="TextBox 2">
            <a:extLst>
              <a:ext uri="{FF2B5EF4-FFF2-40B4-BE49-F238E27FC236}">
                <a16:creationId xmlns:a16="http://schemas.microsoft.com/office/drawing/2014/main" id="{C0FCBD90-7BE7-7F8F-4C5D-DC1F976F08BF}"/>
              </a:ext>
            </a:extLst>
          </p:cNvPr>
          <p:cNvSpPr txBox="1"/>
          <p:nvPr/>
        </p:nvSpPr>
        <p:spPr>
          <a:xfrm>
            <a:off x="10356783" y="2175309"/>
            <a:ext cx="1139736" cy="2862322"/>
          </a:xfrm>
          <a:prstGeom prst="rect">
            <a:avLst/>
          </a:prstGeom>
          <a:noFill/>
        </p:spPr>
        <p:txBody>
          <a:bodyPr wrap="none" rtlCol="0">
            <a:spAutoFit/>
          </a:bodyPr>
          <a:lstStyle/>
          <a:p>
            <a:r>
              <a:rPr lang="en-AU" sz="6000" b="1">
                <a:hlinkClick r:id="rId5"/>
              </a:rPr>
              <a:t>NZ</a:t>
            </a:r>
            <a:endParaRPr lang="en-AU" sz="6000" b="1"/>
          </a:p>
          <a:p>
            <a:endParaRPr lang="en-AU" sz="6000" b="1"/>
          </a:p>
          <a:p>
            <a:r>
              <a:rPr lang="en-AU" sz="6000" b="1">
                <a:hlinkClick r:id="rId6"/>
              </a:rPr>
              <a:t>AU</a:t>
            </a:r>
            <a:endParaRPr lang="en-AU" sz="6000" b="1"/>
          </a:p>
        </p:txBody>
      </p:sp>
    </p:spTree>
    <p:extLst>
      <p:ext uri="{BB962C8B-B14F-4D97-AF65-F5344CB8AC3E}">
        <p14:creationId xmlns:p14="http://schemas.microsoft.com/office/powerpoint/2010/main" val="298963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8DB5D4-A526-91FF-93AA-7F072110AA89}"/>
              </a:ext>
            </a:extLst>
          </p:cNvPr>
          <p:cNvSpPr>
            <a:spLocks noGrp="1"/>
          </p:cNvSpPr>
          <p:nvPr>
            <p:ph sz="quarter" idx="10"/>
          </p:nvPr>
        </p:nvSpPr>
        <p:spPr/>
        <p:txBody>
          <a:bodyPr/>
          <a:lstStyle/>
          <a:p>
            <a:endParaRPr lang="en-AU"/>
          </a:p>
        </p:txBody>
      </p:sp>
      <p:sp>
        <p:nvSpPr>
          <p:cNvPr id="8" name="Title 7">
            <a:extLst>
              <a:ext uri="{FF2B5EF4-FFF2-40B4-BE49-F238E27FC236}">
                <a16:creationId xmlns:a16="http://schemas.microsoft.com/office/drawing/2014/main" id="{EFBFDB91-E2ED-F959-1B38-D2B0D05994E6}"/>
              </a:ext>
            </a:extLst>
          </p:cNvPr>
          <p:cNvSpPr>
            <a:spLocks noGrp="1"/>
          </p:cNvSpPr>
          <p:nvPr>
            <p:ph type="title"/>
          </p:nvPr>
        </p:nvSpPr>
        <p:spPr/>
        <p:txBody>
          <a:bodyPr/>
          <a:lstStyle/>
          <a:p>
            <a:endParaRPr lang="en-AU"/>
          </a:p>
        </p:txBody>
      </p:sp>
      <p:sp>
        <p:nvSpPr>
          <p:cNvPr id="10" name="Content Placeholder 9">
            <a:extLst>
              <a:ext uri="{FF2B5EF4-FFF2-40B4-BE49-F238E27FC236}">
                <a16:creationId xmlns:a16="http://schemas.microsoft.com/office/drawing/2014/main" id="{04EE06EC-AD29-62C3-BBEC-2E3E62805638}"/>
              </a:ext>
            </a:extLst>
          </p:cNvPr>
          <p:cNvSpPr>
            <a:spLocks noGrp="1"/>
          </p:cNvSpPr>
          <p:nvPr>
            <p:ph idx="1"/>
          </p:nvPr>
        </p:nvSpPr>
        <p:spPr/>
        <p:txBody>
          <a:bodyPr/>
          <a:lstStyle/>
          <a:p>
            <a:endParaRPr lang="en-AU"/>
          </a:p>
        </p:txBody>
      </p:sp>
      <p:pic>
        <p:nvPicPr>
          <p:cNvPr id="12" name="Picture 11">
            <a:hlinkClick r:id="rId3"/>
            <a:extLst>
              <a:ext uri="{FF2B5EF4-FFF2-40B4-BE49-F238E27FC236}">
                <a16:creationId xmlns:a16="http://schemas.microsoft.com/office/drawing/2014/main" id="{E0E98ADD-6F6E-4C4E-0386-E5C2B100969D}"/>
              </a:ext>
            </a:extLst>
          </p:cNvPr>
          <p:cNvPicPr>
            <a:picLocks noChangeAspect="1"/>
          </p:cNvPicPr>
          <p:nvPr/>
        </p:nvPicPr>
        <p:blipFill>
          <a:blip r:embed="rId4"/>
          <a:stretch>
            <a:fillRect/>
          </a:stretch>
        </p:blipFill>
        <p:spPr>
          <a:xfrm>
            <a:off x="1" y="0"/>
            <a:ext cx="12192000" cy="6073541"/>
          </a:xfrm>
          <a:prstGeom prst="rect">
            <a:avLst/>
          </a:prstGeom>
        </p:spPr>
      </p:pic>
      <p:pic>
        <p:nvPicPr>
          <p:cNvPr id="14" name="Picture 13">
            <a:extLst>
              <a:ext uri="{FF2B5EF4-FFF2-40B4-BE49-F238E27FC236}">
                <a16:creationId xmlns:a16="http://schemas.microsoft.com/office/drawing/2014/main" id="{53146672-F6A3-781D-4D7B-FF8FD4CAE83E}"/>
              </a:ext>
            </a:extLst>
          </p:cNvPr>
          <p:cNvPicPr>
            <a:picLocks noChangeAspect="1"/>
          </p:cNvPicPr>
          <p:nvPr/>
        </p:nvPicPr>
        <p:blipFill>
          <a:blip r:embed="rId5"/>
          <a:stretch>
            <a:fillRect/>
          </a:stretch>
        </p:blipFill>
        <p:spPr>
          <a:xfrm>
            <a:off x="641112" y="2388929"/>
            <a:ext cx="4034255" cy="1869533"/>
          </a:xfrm>
          <a:prstGeom prst="rect">
            <a:avLst/>
          </a:prstGeom>
        </p:spPr>
      </p:pic>
      <p:sp>
        <p:nvSpPr>
          <p:cNvPr id="2" name="TextBox 1">
            <a:extLst>
              <a:ext uri="{FF2B5EF4-FFF2-40B4-BE49-F238E27FC236}">
                <a16:creationId xmlns:a16="http://schemas.microsoft.com/office/drawing/2014/main" id="{3D89AF4F-B5B3-F782-21F5-515BC835DE88}"/>
              </a:ext>
            </a:extLst>
          </p:cNvPr>
          <p:cNvSpPr txBox="1"/>
          <p:nvPr/>
        </p:nvSpPr>
        <p:spPr>
          <a:xfrm>
            <a:off x="2432952" y="6191162"/>
            <a:ext cx="2126736" cy="523220"/>
          </a:xfrm>
          <a:prstGeom prst="rect">
            <a:avLst/>
          </a:prstGeom>
          <a:noFill/>
        </p:spPr>
        <p:txBody>
          <a:bodyPr wrap="none" rtlCol="0">
            <a:spAutoFit/>
          </a:bodyPr>
          <a:lstStyle/>
          <a:p>
            <a:r>
              <a:rPr lang="en-AU" sz="2800" b="1">
                <a:hlinkClick r:id="rId6"/>
              </a:rPr>
              <a:t>New Zealand</a:t>
            </a:r>
            <a:endParaRPr lang="en-AU" sz="2800" b="1"/>
          </a:p>
        </p:txBody>
      </p:sp>
      <p:sp>
        <p:nvSpPr>
          <p:cNvPr id="3" name="TextBox 2">
            <a:extLst>
              <a:ext uri="{FF2B5EF4-FFF2-40B4-BE49-F238E27FC236}">
                <a16:creationId xmlns:a16="http://schemas.microsoft.com/office/drawing/2014/main" id="{D5023142-FB09-28D9-054B-6749630A441D}"/>
              </a:ext>
            </a:extLst>
          </p:cNvPr>
          <p:cNvSpPr txBox="1"/>
          <p:nvPr/>
        </p:nvSpPr>
        <p:spPr>
          <a:xfrm>
            <a:off x="6496585" y="6199222"/>
            <a:ext cx="630557" cy="523220"/>
          </a:xfrm>
          <a:prstGeom prst="rect">
            <a:avLst/>
          </a:prstGeom>
          <a:noFill/>
        </p:spPr>
        <p:txBody>
          <a:bodyPr wrap="none" rtlCol="0">
            <a:spAutoFit/>
          </a:bodyPr>
          <a:lstStyle/>
          <a:p>
            <a:r>
              <a:rPr lang="en-AU" sz="2800" b="1">
                <a:hlinkClick r:id="rId3"/>
              </a:rPr>
              <a:t>AU</a:t>
            </a:r>
            <a:endParaRPr lang="en-AU" sz="2800" b="1"/>
          </a:p>
        </p:txBody>
      </p:sp>
    </p:spTree>
    <p:extLst>
      <p:ext uri="{BB962C8B-B14F-4D97-AF65-F5344CB8AC3E}">
        <p14:creationId xmlns:p14="http://schemas.microsoft.com/office/powerpoint/2010/main" val="2527273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AB891CE-AE98-82DC-B4C0-D94741A4BF24}"/>
              </a:ext>
            </a:extLst>
          </p:cNvPr>
          <p:cNvSpPr txBox="1"/>
          <p:nvPr/>
        </p:nvSpPr>
        <p:spPr>
          <a:xfrm>
            <a:off x="9144000" y="2551836"/>
            <a:ext cx="2663687" cy="1754326"/>
          </a:xfrm>
          <a:prstGeom prst="rect">
            <a:avLst/>
          </a:prstGeom>
          <a:noFill/>
        </p:spPr>
        <p:txBody>
          <a:bodyPr wrap="square">
            <a:spAutoFit/>
          </a:bodyPr>
          <a:lstStyle/>
          <a:p>
            <a:pPr algn="just"/>
            <a:r>
              <a:rPr lang="en-AU"/>
              <a:t>Join us for an event dedicated to future-proofing New Zealand’s not-for-profit (NFP) sector by harnessing the power of AI and digital tools. </a:t>
            </a:r>
          </a:p>
        </p:txBody>
      </p:sp>
      <p:pic>
        <p:nvPicPr>
          <p:cNvPr id="8" name="Picture 7">
            <a:extLst>
              <a:ext uri="{FF2B5EF4-FFF2-40B4-BE49-F238E27FC236}">
                <a16:creationId xmlns:a16="http://schemas.microsoft.com/office/drawing/2014/main" id="{8525F89C-9136-DEFC-236E-8D8625EDA653}"/>
              </a:ext>
            </a:extLst>
          </p:cNvPr>
          <p:cNvPicPr>
            <a:picLocks noChangeAspect="1"/>
          </p:cNvPicPr>
          <p:nvPr/>
        </p:nvPicPr>
        <p:blipFill>
          <a:blip r:embed="rId3"/>
          <a:stretch>
            <a:fillRect/>
          </a:stretch>
        </p:blipFill>
        <p:spPr>
          <a:xfrm>
            <a:off x="4461607" y="780149"/>
            <a:ext cx="5133081" cy="5693538"/>
          </a:xfrm>
          <a:prstGeom prst="rect">
            <a:avLst/>
          </a:prstGeom>
        </p:spPr>
      </p:pic>
      <p:sp>
        <p:nvSpPr>
          <p:cNvPr id="10" name="TextBox 9">
            <a:extLst>
              <a:ext uri="{FF2B5EF4-FFF2-40B4-BE49-F238E27FC236}">
                <a16:creationId xmlns:a16="http://schemas.microsoft.com/office/drawing/2014/main" id="{70D98170-BDF1-E2BA-D020-0B22A9D5DEA9}"/>
              </a:ext>
            </a:extLst>
          </p:cNvPr>
          <p:cNvSpPr txBox="1"/>
          <p:nvPr/>
        </p:nvSpPr>
        <p:spPr>
          <a:xfrm>
            <a:off x="4711467" y="112643"/>
            <a:ext cx="6304720" cy="369332"/>
          </a:xfrm>
          <a:prstGeom prst="rect">
            <a:avLst/>
          </a:prstGeom>
          <a:noFill/>
        </p:spPr>
        <p:txBody>
          <a:bodyPr wrap="square">
            <a:spAutoFit/>
          </a:bodyPr>
          <a:lstStyle/>
          <a:p>
            <a:r>
              <a:rPr lang="en-AU" err="1">
                <a:hlinkClick r:id="rId4"/>
              </a:rPr>
              <a:t>AuSAE</a:t>
            </a:r>
            <a:r>
              <a:rPr lang="en-AU">
                <a:hlinkClick r:id="rId4"/>
              </a:rPr>
              <a:t> - Future-Proofing NFP: Harnessing AI and Digital Tools</a:t>
            </a:r>
            <a:endParaRPr lang="en-AU"/>
          </a:p>
        </p:txBody>
      </p:sp>
      <p:pic>
        <p:nvPicPr>
          <p:cNvPr id="11" name="Picture 10">
            <a:hlinkClick r:id="rId4"/>
            <a:extLst>
              <a:ext uri="{FF2B5EF4-FFF2-40B4-BE49-F238E27FC236}">
                <a16:creationId xmlns:a16="http://schemas.microsoft.com/office/drawing/2014/main" id="{28F82FE7-CB61-36FB-E580-C1B0D504E212}"/>
              </a:ext>
            </a:extLst>
          </p:cNvPr>
          <p:cNvPicPr>
            <a:picLocks noChangeAspect="1"/>
          </p:cNvPicPr>
          <p:nvPr/>
        </p:nvPicPr>
        <p:blipFill>
          <a:blip r:embed="rId5"/>
          <a:stretch>
            <a:fillRect/>
          </a:stretch>
        </p:blipFill>
        <p:spPr>
          <a:xfrm>
            <a:off x="111774" y="112643"/>
            <a:ext cx="4421809" cy="6632713"/>
          </a:xfrm>
          <a:prstGeom prst="rect">
            <a:avLst/>
          </a:prstGeom>
        </p:spPr>
      </p:pic>
    </p:spTree>
    <p:extLst>
      <p:ext uri="{BB962C8B-B14F-4D97-AF65-F5344CB8AC3E}">
        <p14:creationId xmlns:p14="http://schemas.microsoft.com/office/powerpoint/2010/main" val="279206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B51D9-0583-28C4-3F0A-A6647883B77E}"/>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983AFEF-CE2E-0D56-25D9-BB9E2B89C5F4}"/>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6FF16094-C0AD-2A12-7EB2-0DC18291DF28}"/>
              </a:ext>
            </a:extLst>
          </p:cNvPr>
          <p:cNvSpPr>
            <a:spLocks noGrp="1"/>
          </p:cNvSpPr>
          <p:nvPr>
            <p:ph sz="quarter" idx="10"/>
          </p:nvPr>
        </p:nvSpPr>
        <p:spPr/>
        <p:txBody>
          <a:bodyPr/>
          <a:lstStyle/>
          <a:p>
            <a:endParaRPr lang="en-AU"/>
          </a:p>
        </p:txBody>
      </p:sp>
      <p:pic>
        <p:nvPicPr>
          <p:cNvPr id="5" name="Picture 4">
            <a:extLst>
              <a:ext uri="{FF2B5EF4-FFF2-40B4-BE49-F238E27FC236}">
                <a16:creationId xmlns:a16="http://schemas.microsoft.com/office/drawing/2014/main" id="{60562685-881F-750B-81BE-558A61B979E2}"/>
              </a:ext>
            </a:extLst>
          </p:cNvPr>
          <p:cNvPicPr>
            <a:picLocks noChangeAspect="1"/>
          </p:cNvPicPr>
          <p:nvPr/>
        </p:nvPicPr>
        <p:blipFill>
          <a:blip r:embed="rId2"/>
          <a:stretch>
            <a:fillRect/>
          </a:stretch>
        </p:blipFill>
        <p:spPr>
          <a:xfrm>
            <a:off x="13252" y="2087831"/>
            <a:ext cx="12192000" cy="4382703"/>
          </a:xfrm>
          <a:prstGeom prst="rect">
            <a:avLst/>
          </a:prstGeom>
        </p:spPr>
      </p:pic>
      <p:sp>
        <p:nvSpPr>
          <p:cNvPr id="7" name="TextBox 6">
            <a:extLst>
              <a:ext uri="{FF2B5EF4-FFF2-40B4-BE49-F238E27FC236}">
                <a16:creationId xmlns:a16="http://schemas.microsoft.com/office/drawing/2014/main" id="{95DCB042-42E9-F2F1-38C3-14EC1FBA7E51}"/>
              </a:ext>
            </a:extLst>
          </p:cNvPr>
          <p:cNvSpPr txBox="1"/>
          <p:nvPr/>
        </p:nvSpPr>
        <p:spPr>
          <a:xfrm>
            <a:off x="3553239" y="532506"/>
            <a:ext cx="6377608" cy="646331"/>
          </a:xfrm>
          <a:prstGeom prst="rect">
            <a:avLst/>
          </a:prstGeom>
          <a:noFill/>
        </p:spPr>
        <p:txBody>
          <a:bodyPr wrap="square">
            <a:spAutoFit/>
          </a:bodyPr>
          <a:lstStyle/>
          <a:p>
            <a:r>
              <a:rPr lang="en-AU">
                <a:hlinkClick r:id="rId3"/>
              </a:rPr>
              <a:t>Be nice to robots: how to prepare your business for AI – the Stephen Collins cartoon</a:t>
            </a:r>
            <a:endParaRPr lang="en-AU"/>
          </a:p>
        </p:txBody>
      </p:sp>
    </p:spTree>
    <p:extLst>
      <p:ext uri="{BB962C8B-B14F-4D97-AF65-F5344CB8AC3E}">
        <p14:creationId xmlns:p14="http://schemas.microsoft.com/office/powerpoint/2010/main" val="1358250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192CFC-C540-5B98-1E72-EA74CAFDBEEC}"/>
              </a:ext>
            </a:extLst>
          </p:cNvPr>
          <p:cNvSpPr>
            <a:spLocks noGrp="1"/>
          </p:cNvSpPr>
          <p:nvPr>
            <p:ph type="title"/>
          </p:nvPr>
        </p:nvSpPr>
        <p:spPr>
          <a:xfrm>
            <a:off x="838200" y="1641752"/>
            <a:ext cx="6140449" cy="1323439"/>
          </a:xfrm>
        </p:spPr>
        <p:txBody>
          <a:bodyPr vert="horz" lIns="91440" tIns="45720" rIns="91440" bIns="45720" rtlCol="0" anchor="t">
            <a:normAutofit fontScale="90000"/>
          </a:bodyPr>
          <a:lstStyle/>
          <a:p>
            <a:r>
              <a:rPr lang="en-US" sz="1600">
                <a:solidFill>
                  <a:schemeClr val="bg1"/>
                </a:solidFill>
                <a:latin typeface="+mj-lt"/>
              </a:rPr>
              <a:t>Copilot Updates – What’s happened since our last Copilot OnPoint back in </a:t>
            </a:r>
            <a:r>
              <a:rPr lang="en-US" sz="1600" dirty="0">
                <a:solidFill>
                  <a:schemeClr val="bg1"/>
                </a:solidFill>
                <a:latin typeface="+mj-lt"/>
              </a:rPr>
              <a:t>March</a:t>
            </a:r>
            <a:r>
              <a:rPr lang="en-US" sz="1600">
                <a:solidFill>
                  <a:schemeClr val="bg1"/>
                </a:solidFill>
                <a:latin typeface="+mj-lt"/>
              </a:rPr>
              <a:t>?!</a:t>
            </a:r>
            <a:br>
              <a:rPr lang="en-US" sz="1600">
                <a:solidFill>
                  <a:schemeClr val="bg1"/>
                </a:solidFill>
                <a:latin typeface="+mj-lt"/>
              </a:rPr>
            </a:br>
            <a:r>
              <a:rPr lang="en-US" sz="1600">
                <a:solidFill>
                  <a:schemeClr val="bg1"/>
                </a:solidFill>
                <a:latin typeface="+mj-lt"/>
              </a:rPr>
              <a:t>Lauren Nobbs</a:t>
            </a:r>
            <a:br>
              <a:rPr lang="en-US" sz="1600">
                <a:solidFill>
                  <a:schemeClr val="bg1"/>
                </a:solidFill>
                <a:latin typeface="+mj-lt"/>
              </a:rPr>
            </a:br>
            <a:br>
              <a:rPr lang="en-US" sz="1600" b="0" i="0">
                <a:solidFill>
                  <a:schemeClr val="bg1"/>
                </a:solidFill>
                <a:effectLst/>
                <a:highlight>
                  <a:srgbClr val="FFFFFF"/>
                </a:highlight>
                <a:latin typeface="+mj-lt"/>
              </a:rPr>
            </a:br>
            <a:br>
              <a:rPr lang="en-US" sz="1600">
                <a:solidFill>
                  <a:schemeClr val="bg1"/>
                </a:solidFill>
                <a:latin typeface="+mj-lt"/>
              </a:rPr>
            </a:br>
            <a:endParaRPr lang="en-US" sz="1600">
              <a:solidFill>
                <a:schemeClr val="bg1"/>
              </a:solidFill>
              <a:latin typeface="+mj-lt"/>
            </a:endParaRPr>
          </a:p>
        </p:txBody>
      </p:sp>
      <p:sp>
        <p:nvSpPr>
          <p:cNvPr id="3" name="Content Placeholder 2">
            <a:extLst>
              <a:ext uri="{FF2B5EF4-FFF2-40B4-BE49-F238E27FC236}">
                <a16:creationId xmlns:a16="http://schemas.microsoft.com/office/drawing/2014/main" id="{BC33BC27-18D1-0467-5C6E-905AA08322E3}"/>
              </a:ext>
            </a:extLst>
          </p:cNvPr>
          <p:cNvSpPr>
            <a:spLocks noGrp="1"/>
          </p:cNvSpPr>
          <p:nvPr>
            <p:ph idx="25"/>
          </p:nvPr>
        </p:nvSpPr>
        <p:spPr>
          <a:xfrm>
            <a:off x="920276" y="2540291"/>
            <a:ext cx="6140449" cy="3732689"/>
          </a:xfrm>
        </p:spPr>
        <p:txBody>
          <a:bodyPr vert="horz" lIns="91440" tIns="45720" rIns="91440" bIns="45720" rtlCol="0">
            <a:normAutofit fontScale="92500" lnSpcReduction="20000"/>
          </a:bodyPr>
          <a:lstStyle/>
          <a:p>
            <a:r>
              <a:rPr lang="en-US" sz="2400" b="1">
                <a:solidFill>
                  <a:schemeClr val="bg1">
                    <a:alpha val="80000"/>
                  </a:schemeClr>
                </a:solidFill>
                <a:latin typeface="+mn-lt"/>
                <a:ea typeface="+mn-ea"/>
              </a:rPr>
              <a:t>Agenda:</a:t>
            </a:r>
          </a:p>
          <a:p>
            <a:pPr marL="285750" indent="-228600">
              <a:buFont typeface="Arial" panose="020B0604020202020204" pitchFamily="34" charset="0"/>
              <a:buChar char="•"/>
            </a:pPr>
            <a:r>
              <a:rPr lang="en-US" sz="1100">
                <a:solidFill>
                  <a:schemeClr val="bg1">
                    <a:alpha val="80000"/>
                  </a:schemeClr>
                </a:solidFill>
                <a:latin typeface="+mn-lt"/>
                <a:ea typeface="+mn-ea"/>
              </a:rPr>
              <a:t>Licensing &amp; Subscriptions</a:t>
            </a:r>
          </a:p>
          <a:p>
            <a:pPr marL="285750" indent="-228600">
              <a:buFont typeface="Arial" panose="020B0604020202020204" pitchFamily="34" charset="0"/>
              <a:buChar char="•"/>
            </a:pPr>
            <a:r>
              <a:rPr lang="en-US" sz="1100">
                <a:solidFill>
                  <a:schemeClr val="bg1">
                    <a:alpha val="80000"/>
                  </a:schemeClr>
                </a:solidFill>
                <a:latin typeface="+mn-lt"/>
                <a:ea typeface="+mn-ea"/>
              </a:rPr>
              <a:t>Security Add-ons</a:t>
            </a:r>
          </a:p>
          <a:p>
            <a:pPr marL="285750" indent="-228600">
              <a:buFont typeface="Arial" panose="020B0604020202020204" pitchFamily="34" charset="0"/>
              <a:buChar char="•"/>
            </a:pPr>
            <a:r>
              <a:rPr lang="en-US" sz="1100">
                <a:solidFill>
                  <a:schemeClr val="bg1">
                    <a:alpha val="80000"/>
                  </a:schemeClr>
                </a:solidFill>
                <a:latin typeface="+mn-lt"/>
                <a:ea typeface="+mn-ea"/>
              </a:rPr>
              <a:t>New Copilots</a:t>
            </a:r>
          </a:p>
          <a:p>
            <a:pPr marL="285750" indent="-228600">
              <a:buFont typeface="Arial" panose="020B0604020202020204" pitchFamily="34" charset="0"/>
              <a:buChar char="•"/>
            </a:pPr>
            <a:r>
              <a:rPr lang="en-US" sz="1100">
                <a:solidFill>
                  <a:schemeClr val="bg1">
                    <a:alpha val="80000"/>
                  </a:schemeClr>
                </a:solidFill>
                <a:latin typeface="+mn-lt"/>
                <a:ea typeface="+mn-ea"/>
              </a:rPr>
              <a:t>New Features</a:t>
            </a:r>
          </a:p>
          <a:p>
            <a:pPr marL="971550" lvl="1"/>
            <a:r>
              <a:rPr lang="en-US" sz="1000">
                <a:solidFill>
                  <a:schemeClr val="bg1">
                    <a:alpha val="80000"/>
                  </a:schemeClr>
                </a:solidFill>
                <a:latin typeface="+mn-lt"/>
                <a:ea typeface="+mn-ea"/>
              </a:rPr>
              <a:t>Copilot in Outlook</a:t>
            </a:r>
          </a:p>
          <a:p>
            <a:pPr marL="971550" lvl="1"/>
            <a:r>
              <a:rPr lang="en-US" sz="1000">
                <a:solidFill>
                  <a:schemeClr val="bg1">
                    <a:alpha val="80000"/>
                  </a:schemeClr>
                </a:solidFill>
              </a:rPr>
              <a:t>Copilot in Word</a:t>
            </a:r>
          </a:p>
          <a:p>
            <a:pPr marL="971550" lvl="1"/>
            <a:r>
              <a:rPr lang="en-US" sz="1000">
                <a:solidFill>
                  <a:schemeClr val="bg1">
                    <a:alpha val="80000"/>
                  </a:schemeClr>
                </a:solidFill>
                <a:latin typeface="+mn-lt"/>
                <a:ea typeface="+mn-ea"/>
              </a:rPr>
              <a:t>Copilot in Excel</a:t>
            </a:r>
          </a:p>
          <a:p>
            <a:pPr marL="971550" lvl="1"/>
            <a:r>
              <a:rPr lang="en-US" sz="1000">
                <a:solidFill>
                  <a:schemeClr val="bg1">
                    <a:alpha val="80000"/>
                  </a:schemeClr>
                </a:solidFill>
              </a:rPr>
              <a:t>Copilot in PowerPoint</a:t>
            </a:r>
          </a:p>
          <a:p>
            <a:pPr marL="971550" lvl="1"/>
            <a:r>
              <a:rPr lang="en-US" sz="1000">
                <a:solidFill>
                  <a:schemeClr val="bg1">
                    <a:alpha val="80000"/>
                  </a:schemeClr>
                </a:solidFill>
                <a:latin typeface="+mn-lt"/>
                <a:ea typeface="+mn-ea"/>
              </a:rPr>
              <a:t>Copilot in Teams</a:t>
            </a:r>
          </a:p>
          <a:p>
            <a:pPr marL="971550" lvl="1"/>
            <a:r>
              <a:rPr lang="en-US" sz="1000">
                <a:solidFill>
                  <a:schemeClr val="bg1">
                    <a:alpha val="80000"/>
                  </a:schemeClr>
                </a:solidFill>
                <a:latin typeface="+mn-lt"/>
                <a:ea typeface="+mn-ea"/>
              </a:rPr>
              <a:t>Restricted SharePoint Search</a:t>
            </a:r>
          </a:p>
          <a:p>
            <a:pPr marL="285750" indent="-228600">
              <a:buFont typeface="Arial" panose="020B0604020202020204" pitchFamily="34" charset="0"/>
              <a:buChar char="•"/>
            </a:pPr>
            <a:r>
              <a:rPr lang="en-US" sz="1100">
                <a:solidFill>
                  <a:schemeClr val="bg1">
                    <a:alpha val="80000"/>
                  </a:schemeClr>
                </a:solidFill>
                <a:latin typeface="+mn-lt"/>
                <a:ea typeface="+mn-ea"/>
              </a:rPr>
              <a:t>Roadmap</a:t>
            </a:r>
          </a:p>
          <a:p>
            <a:pPr marL="285750" indent="-228600">
              <a:buFont typeface="Arial" panose="020B0604020202020204" pitchFamily="34" charset="0"/>
              <a:buChar char="•"/>
            </a:pPr>
            <a:r>
              <a:rPr lang="en-US" sz="1100">
                <a:solidFill>
                  <a:schemeClr val="bg1">
                    <a:alpha val="80000"/>
                  </a:schemeClr>
                </a:solidFill>
                <a:latin typeface="+mn-lt"/>
                <a:ea typeface="+mn-ea"/>
              </a:rPr>
              <a:t>New Tools</a:t>
            </a:r>
          </a:p>
          <a:p>
            <a:pPr marL="971550" lvl="1"/>
            <a:r>
              <a:rPr lang="en-US" sz="1000">
                <a:solidFill>
                  <a:schemeClr val="bg1">
                    <a:alpha val="80000"/>
                  </a:schemeClr>
                </a:solidFill>
                <a:latin typeface="+mn-lt"/>
                <a:ea typeface="+mn-ea"/>
              </a:rPr>
              <a:t>Copilot Dashboard</a:t>
            </a:r>
          </a:p>
          <a:p>
            <a:pPr marL="971550" lvl="1"/>
            <a:r>
              <a:rPr lang="en-US" sz="1000">
                <a:solidFill>
                  <a:schemeClr val="bg1">
                    <a:alpha val="80000"/>
                  </a:schemeClr>
                </a:solidFill>
              </a:rPr>
              <a:t>Copilot – Viva Learning</a:t>
            </a:r>
          </a:p>
          <a:p>
            <a:pPr marL="971550" lvl="1"/>
            <a:r>
              <a:rPr lang="en-US" sz="1000">
                <a:solidFill>
                  <a:schemeClr val="bg1">
                    <a:alpha val="80000"/>
                  </a:schemeClr>
                </a:solidFill>
                <a:latin typeface="+mn-lt"/>
                <a:ea typeface="+mn-ea"/>
              </a:rPr>
              <a:t>AI Hub</a:t>
            </a:r>
          </a:p>
          <a:p>
            <a:pPr marL="971550" lvl="1"/>
            <a:endParaRPr lang="en-US" sz="1000">
              <a:solidFill>
                <a:schemeClr val="bg1">
                  <a:alpha val="80000"/>
                </a:schemeClr>
              </a:solidFill>
              <a:latin typeface="+mn-lt"/>
              <a:ea typeface="+mn-ea"/>
            </a:endParaRPr>
          </a:p>
          <a:p>
            <a:pPr marL="285750" indent="-228600">
              <a:buFont typeface="Arial" panose="020B0604020202020204" pitchFamily="34" charset="0"/>
              <a:buChar char="•"/>
            </a:pPr>
            <a:r>
              <a:rPr lang="en-US" sz="1100">
                <a:solidFill>
                  <a:schemeClr val="bg1">
                    <a:alpha val="80000"/>
                  </a:schemeClr>
                </a:solidFill>
                <a:latin typeface="+mn-lt"/>
                <a:ea typeface="+mn-ea"/>
              </a:rPr>
              <a:t>How Dicker can help</a:t>
            </a:r>
          </a:p>
        </p:txBody>
      </p:sp>
      <p:grpSp>
        <p:nvGrpSpPr>
          <p:cNvPr id="22" name="Group 21">
            <a:extLst>
              <a:ext uri="{FF2B5EF4-FFF2-40B4-BE49-F238E27FC236}">
                <a16:creationId xmlns:a16="http://schemas.microsoft.com/office/drawing/2014/main" id="{93CBDBE1-B300-4C21-9F06-E127BB3166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0" y="-1"/>
            <a:ext cx="4572000" cy="6858001"/>
            <a:chOff x="7620000" y="-1"/>
            <a:chExt cx="4572000" cy="6858001"/>
          </a:xfrm>
          <a:effectLst>
            <a:outerShdw blurRad="381000" dist="152400" dir="10800000" algn="ctr" rotWithShape="0">
              <a:srgbClr val="000000">
                <a:alpha val="10000"/>
              </a:srgbClr>
            </a:outerShdw>
          </a:effectLst>
        </p:grpSpPr>
        <p:grpSp>
          <p:nvGrpSpPr>
            <p:cNvPr id="23" name="Group 22">
              <a:extLst>
                <a:ext uri="{FF2B5EF4-FFF2-40B4-BE49-F238E27FC236}">
                  <a16:creationId xmlns:a16="http://schemas.microsoft.com/office/drawing/2014/main" id="{4EBCA523-1BD1-4D5D-B427-8C329C4EE35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48048" y="0"/>
              <a:ext cx="4543952" cy="6858000"/>
              <a:chOff x="7648048" y="0"/>
              <a:chExt cx="4543952" cy="6858000"/>
            </a:xfrm>
          </p:grpSpPr>
          <p:sp>
            <p:nvSpPr>
              <p:cNvPr id="27" name="Freeform: Shape 26">
                <a:extLst>
                  <a:ext uri="{FF2B5EF4-FFF2-40B4-BE49-F238E27FC236}">
                    <a16:creationId xmlns:a16="http://schemas.microsoft.com/office/drawing/2014/main" id="{A049276B-6C4C-4A4E-AF63-6A54348B5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9326F8B1-A013-4590-B8BA-A294E3B9B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48048" y="0"/>
                <a:ext cx="4543952" cy="6858000"/>
              </a:xfrm>
              <a:custGeom>
                <a:avLst/>
                <a:gdLst>
                  <a:gd name="connsiteX0" fmla="*/ 328959 w 4543952"/>
                  <a:gd name="connsiteY0" fmla="*/ 6564619 h 6858000"/>
                  <a:gd name="connsiteX1" fmla="*/ 306480 w 4543952"/>
                  <a:gd name="connsiteY1" fmla="*/ 6588624 h 6858000"/>
                  <a:gd name="connsiteX2" fmla="*/ 289858 w 4543952"/>
                  <a:gd name="connsiteY2" fmla="*/ 6625223 h 6858000"/>
                  <a:gd name="connsiteX3" fmla="*/ 289858 w 4543952"/>
                  <a:gd name="connsiteY3" fmla="*/ 6625224 h 6858000"/>
                  <a:gd name="connsiteX4" fmla="*/ 289870 w 4543952"/>
                  <a:gd name="connsiteY4" fmla="*/ 6645551 h 6858000"/>
                  <a:gd name="connsiteX5" fmla="*/ 296953 w 4543952"/>
                  <a:gd name="connsiteY5" fmla="*/ 6662539 h 6858000"/>
                  <a:gd name="connsiteX6" fmla="*/ 296953 w 4543952"/>
                  <a:gd name="connsiteY6" fmla="*/ 6662541 h 6858000"/>
                  <a:gd name="connsiteX7" fmla="*/ 296954 w 4543952"/>
                  <a:gd name="connsiteY7" fmla="*/ 6662543 h 6858000"/>
                  <a:gd name="connsiteX8" fmla="*/ 311551 w 4543952"/>
                  <a:gd name="connsiteY8" fmla="*/ 6702975 h 6858000"/>
                  <a:gd name="connsiteX9" fmla="*/ 297715 w 4543952"/>
                  <a:gd name="connsiteY9" fmla="*/ 6742551 h 6858000"/>
                  <a:gd name="connsiteX10" fmla="*/ 297714 w 4543952"/>
                  <a:gd name="connsiteY10" fmla="*/ 6742554 h 6858000"/>
                  <a:gd name="connsiteX11" fmla="*/ 283011 w 4543952"/>
                  <a:gd name="connsiteY11" fmla="*/ 6776799 h 6858000"/>
                  <a:gd name="connsiteX12" fmla="*/ 278238 w 4543952"/>
                  <a:gd name="connsiteY12" fmla="*/ 6812061 h 6858000"/>
                  <a:gd name="connsiteX13" fmla="*/ 278237 w 4543952"/>
                  <a:gd name="connsiteY13" fmla="*/ 6812062 h 6858000"/>
                  <a:gd name="connsiteX14" fmla="*/ 278237 w 4543952"/>
                  <a:gd name="connsiteY14" fmla="*/ 6812063 h 6858000"/>
                  <a:gd name="connsiteX15" fmla="*/ 278238 w 4543952"/>
                  <a:gd name="connsiteY15" fmla="*/ 6812061 h 6858000"/>
                  <a:gd name="connsiteX16" fmla="*/ 297714 w 4543952"/>
                  <a:gd name="connsiteY16" fmla="*/ 6742554 h 6858000"/>
                  <a:gd name="connsiteX17" fmla="*/ 297715 w 4543952"/>
                  <a:gd name="connsiteY17" fmla="*/ 6742552 h 6858000"/>
                  <a:gd name="connsiteX18" fmla="*/ 311551 w 4543952"/>
                  <a:gd name="connsiteY18" fmla="*/ 6702976 h 6858000"/>
                  <a:gd name="connsiteX19" fmla="*/ 311551 w 4543952"/>
                  <a:gd name="connsiteY19" fmla="*/ 6702975 h 6858000"/>
                  <a:gd name="connsiteX20" fmla="*/ 308405 w 4543952"/>
                  <a:gd name="connsiteY20" fmla="*/ 6683026 h 6858000"/>
                  <a:gd name="connsiteX21" fmla="*/ 296954 w 4543952"/>
                  <a:gd name="connsiteY21" fmla="*/ 6662543 h 6858000"/>
                  <a:gd name="connsiteX22" fmla="*/ 296953 w 4543952"/>
                  <a:gd name="connsiteY22" fmla="*/ 6662540 h 6858000"/>
                  <a:gd name="connsiteX23" fmla="*/ 296953 w 4543952"/>
                  <a:gd name="connsiteY23" fmla="*/ 6662539 h 6858000"/>
                  <a:gd name="connsiteX24" fmla="*/ 289858 w 4543952"/>
                  <a:gd name="connsiteY24" fmla="*/ 6625224 h 6858000"/>
                  <a:gd name="connsiteX25" fmla="*/ 306480 w 4543952"/>
                  <a:gd name="connsiteY25" fmla="*/ 6588625 h 6858000"/>
                  <a:gd name="connsiteX26" fmla="*/ 328959 w 4543952"/>
                  <a:gd name="connsiteY26" fmla="*/ 6564620 h 6858000"/>
                  <a:gd name="connsiteX27" fmla="*/ 248638 w 4543952"/>
                  <a:gd name="connsiteY27" fmla="*/ 6438980 h 6858000"/>
                  <a:gd name="connsiteX28" fmla="*/ 268569 w 4543952"/>
                  <a:gd name="connsiteY28" fmla="*/ 6463840 h 6858000"/>
                  <a:gd name="connsiteX29" fmla="*/ 268572 w 4543952"/>
                  <a:gd name="connsiteY29" fmla="*/ 6463848 h 6858000"/>
                  <a:gd name="connsiteX30" fmla="*/ 279556 w 4543952"/>
                  <a:gd name="connsiteY30" fmla="*/ 6508051 h 6858000"/>
                  <a:gd name="connsiteX31" fmla="*/ 282367 w 4543952"/>
                  <a:gd name="connsiteY31" fmla="*/ 6513011 h 6858000"/>
                  <a:gd name="connsiteX32" fmla="*/ 284834 w 4543952"/>
                  <a:gd name="connsiteY32" fmla="*/ 6521803 h 6858000"/>
                  <a:gd name="connsiteX33" fmla="*/ 301172 w 4543952"/>
                  <a:gd name="connsiteY33" fmla="*/ 6546194 h 6858000"/>
                  <a:gd name="connsiteX34" fmla="*/ 301172 w 4543952"/>
                  <a:gd name="connsiteY34" fmla="*/ 6546193 h 6858000"/>
                  <a:gd name="connsiteX35" fmla="*/ 282367 w 4543952"/>
                  <a:gd name="connsiteY35" fmla="*/ 6513011 h 6858000"/>
                  <a:gd name="connsiteX36" fmla="*/ 268572 w 4543952"/>
                  <a:gd name="connsiteY36" fmla="*/ 6463848 h 6858000"/>
                  <a:gd name="connsiteX37" fmla="*/ 268569 w 4543952"/>
                  <a:gd name="connsiteY37" fmla="*/ 6463839 h 6858000"/>
                  <a:gd name="connsiteX38" fmla="*/ 166047 w 4543952"/>
                  <a:gd name="connsiteY38" fmla="*/ 6392242 h 6858000"/>
                  <a:gd name="connsiteX39" fmla="*/ 173364 w 4543952"/>
                  <a:gd name="connsiteY39" fmla="*/ 6407332 h 6858000"/>
                  <a:gd name="connsiteX40" fmla="*/ 173364 w 4543952"/>
                  <a:gd name="connsiteY40" fmla="*/ 6407331 h 6858000"/>
                  <a:gd name="connsiteX41" fmla="*/ 401733 w 4543952"/>
                  <a:gd name="connsiteY41" fmla="*/ 4221390 h 6858000"/>
                  <a:gd name="connsiteX42" fmla="*/ 396017 w 4543952"/>
                  <a:gd name="connsiteY42" fmla="*/ 4253013 h 6858000"/>
                  <a:gd name="connsiteX43" fmla="*/ 356201 w 4543952"/>
                  <a:gd name="connsiteY43" fmla="*/ 4324644 h 6858000"/>
                  <a:gd name="connsiteX44" fmla="*/ 347247 w 4543952"/>
                  <a:gd name="connsiteY44" fmla="*/ 4363889 h 6858000"/>
                  <a:gd name="connsiteX45" fmla="*/ 347247 w 4543952"/>
                  <a:gd name="connsiteY45" fmla="*/ 4363890 h 6858000"/>
                  <a:gd name="connsiteX46" fmla="*/ 348009 w 4543952"/>
                  <a:gd name="connsiteY46" fmla="*/ 4482004 h 6858000"/>
                  <a:gd name="connsiteX47" fmla="*/ 408019 w 4543952"/>
                  <a:gd name="connsiteY47" fmla="*/ 4659174 h 6858000"/>
                  <a:gd name="connsiteX48" fmla="*/ 416021 w 4543952"/>
                  <a:gd name="connsiteY48" fmla="*/ 4677655 h 6858000"/>
                  <a:gd name="connsiteX49" fmla="*/ 425928 w 4543952"/>
                  <a:gd name="connsiteY49" fmla="*/ 4767764 h 6858000"/>
                  <a:gd name="connsiteX50" fmla="*/ 427237 w 4543952"/>
                  <a:gd name="connsiteY50" fmla="*/ 4800482 h 6858000"/>
                  <a:gd name="connsiteX51" fmla="*/ 412401 w 4543952"/>
                  <a:gd name="connsiteY51" fmla="*/ 4828915 h 6858000"/>
                  <a:gd name="connsiteX52" fmla="*/ 391971 w 4543952"/>
                  <a:gd name="connsiteY52" fmla="*/ 4857316 h 6858000"/>
                  <a:gd name="connsiteX53" fmla="*/ 390221 w 4543952"/>
                  <a:gd name="connsiteY53" fmla="*/ 4863342 h 6858000"/>
                  <a:gd name="connsiteX54" fmla="*/ 387469 w 4543952"/>
                  <a:gd name="connsiteY54" fmla="*/ 4867613 h 6858000"/>
                  <a:gd name="connsiteX55" fmla="*/ 382691 w 4543952"/>
                  <a:gd name="connsiteY55" fmla="*/ 4889274 h 6858000"/>
                  <a:gd name="connsiteX56" fmla="*/ 382691 w 4543952"/>
                  <a:gd name="connsiteY56" fmla="*/ 4889275 h 6858000"/>
                  <a:gd name="connsiteX57" fmla="*/ 384396 w 4543952"/>
                  <a:gd name="connsiteY57" fmla="*/ 4912168 h 6858000"/>
                  <a:gd name="connsiteX58" fmla="*/ 385799 w 4543952"/>
                  <a:gd name="connsiteY58" fmla="*/ 4933804 h 6858000"/>
                  <a:gd name="connsiteX59" fmla="*/ 378247 w 4543952"/>
                  <a:gd name="connsiteY59" fmla="*/ 4957452 h 6858000"/>
                  <a:gd name="connsiteX60" fmla="*/ 360964 w 4543952"/>
                  <a:gd name="connsiteY60" fmla="*/ 4987036 h 6858000"/>
                  <a:gd name="connsiteX61" fmla="*/ 334485 w 4543952"/>
                  <a:gd name="connsiteY61" fmla="*/ 5041520 h 6858000"/>
                  <a:gd name="connsiteX62" fmla="*/ 321371 w 4543952"/>
                  <a:gd name="connsiteY62" fmla="*/ 5087422 h 6858000"/>
                  <a:gd name="connsiteX63" fmla="*/ 321364 w 4543952"/>
                  <a:gd name="connsiteY63" fmla="*/ 5087449 h 6858000"/>
                  <a:gd name="connsiteX64" fmla="*/ 315482 w 4543952"/>
                  <a:gd name="connsiteY64" fmla="*/ 5102460 h 6858000"/>
                  <a:gd name="connsiteX65" fmla="*/ 308338 w 4543952"/>
                  <a:gd name="connsiteY65" fmla="*/ 5133219 h 6858000"/>
                  <a:gd name="connsiteX66" fmla="*/ 308337 w 4543952"/>
                  <a:gd name="connsiteY66" fmla="*/ 5133223 h 6858000"/>
                  <a:gd name="connsiteX67" fmla="*/ 308337 w 4543952"/>
                  <a:gd name="connsiteY67" fmla="*/ 5133224 h 6858000"/>
                  <a:gd name="connsiteX68" fmla="*/ 315052 w 4543952"/>
                  <a:gd name="connsiteY68" fmla="*/ 5166113 h 6858000"/>
                  <a:gd name="connsiteX69" fmla="*/ 314362 w 4543952"/>
                  <a:gd name="connsiteY69" fmla="*/ 5172089 h 6858000"/>
                  <a:gd name="connsiteX70" fmla="*/ 311814 w 4543952"/>
                  <a:gd name="connsiteY70" fmla="*/ 5179066 h 6858000"/>
                  <a:gd name="connsiteX71" fmla="*/ 311814 w 4543952"/>
                  <a:gd name="connsiteY71" fmla="*/ 5179067 h 6858000"/>
                  <a:gd name="connsiteX72" fmla="*/ 335437 w 4543952"/>
                  <a:gd name="connsiteY72" fmla="*/ 5272796 h 6858000"/>
                  <a:gd name="connsiteX73" fmla="*/ 360397 w 4543952"/>
                  <a:gd name="connsiteY73" fmla="*/ 5321350 h 6858000"/>
                  <a:gd name="connsiteX74" fmla="*/ 364317 w 4543952"/>
                  <a:gd name="connsiteY74" fmla="*/ 5355013 h 6858000"/>
                  <a:gd name="connsiteX75" fmla="*/ 359440 w 4543952"/>
                  <a:gd name="connsiteY75" fmla="*/ 5385383 h 6858000"/>
                  <a:gd name="connsiteX76" fmla="*/ 351249 w 4543952"/>
                  <a:gd name="connsiteY76" fmla="*/ 5425581 h 6858000"/>
                  <a:gd name="connsiteX77" fmla="*/ 339627 w 4543952"/>
                  <a:gd name="connsiteY77" fmla="*/ 5480636 h 6858000"/>
                  <a:gd name="connsiteX78" fmla="*/ 335103 w 4543952"/>
                  <a:gd name="connsiteY78" fmla="*/ 5507666 h 6858000"/>
                  <a:gd name="connsiteX79" fmla="*/ 335103 w 4543952"/>
                  <a:gd name="connsiteY79" fmla="*/ 5507667 h 6858000"/>
                  <a:gd name="connsiteX80" fmla="*/ 337324 w 4543952"/>
                  <a:gd name="connsiteY80" fmla="*/ 5520421 h 6858000"/>
                  <a:gd name="connsiteX81" fmla="*/ 345722 w 4543952"/>
                  <a:gd name="connsiteY81" fmla="*/ 5531691 h 6858000"/>
                  <a:gd name="connsiteX82" fmla="*/ 345723 w 4543952"/>
                  <a:gd name="connsiteY82" fmla="*/ 5531693 h 6858000"/>
                  <a:gd name="connsiteX83" fmla="*/ 355869 w 4543952"/>
                  <a:gd name="connsiteY83" fmla="*/ 5547577 h 6858000"/>
                  <a:gd name="connsiteX84" fmla="*/ 346295 w 4543952"/>
                  <a:gd name="connsiteY84" fmla="*/ 5562745 h 6858000"/>
                  <a:gd name="connsiteX85" fmla="*/ 275047 w 4543952"/>
                  <a:gd name="connsiteY85" fmla="*/ 5704482 h 6858000"/>
                  <a:gd name="connsiteX86" fmla="*/ 269141 w 4543952"/>
                  <a:gd name="connsiteY86" fmla="*/ 5740487 h 6858000"/>
                  <a:gd name="connsiteX87" fmla="*/ 260376 w 4543952"/>
                  <a:gd name="connsiteY87" fmla="*/ 5760872 h 6858000"/>
                  <a:gd name="connsiteX88" fmla="*/ 171981 w 4543952"/>
                  <a:gd name="connsiteY88" fmla="*/ 5883750 h 6858000"/>
                  <a:gd name="connsiteX89" fmla="*/ 171979 w 4543952"/>
                  <a:gd name="connsiteY89" fmla="*/ 5883755 h 6858000"/>
                  <a:gd name="connsiteX90" fmla="*/ 160957 w 4543952"/>
                  <a:gd name="connsiteY90" fmla="*/ 5909350 h 6858000"/>
                  <a:gd name="connsiteX91" fmla="*/ 154076 w 4543952"/>
                  <a:gd name="connsiteY91" fmla="*/ 5935945 h 6858000"/>
                  <a:gd name="connsiteX92" fmla="*/ 154075 w 4543952"/>
                  <a:gd name="connsiteY92" fmla="*/ 5935948 h 6858000"/>
                  <a:gd name="connsiteX93" fmla="*/ 154075 w 4543952"/>
                  <a:gd name="connsiteY93" fmla="*/ 5935949 h 6858000"/>
                  <a:gd name="connsiteX94" fmla="*/ 154242 w 4543952"/>
                  <a:gd name="connsiteY94" fmla="*/ 5964476 h 6858000"/>
                  <a:gd name="connsiteX95" fmla="*/ 157695 w 4543952"/>
                  <a:gd name="connsiteY95" fmla="*/ 5993289 h 6858000"/>
                  <a:gd name="connsiteX96" fmla="*/ 157695 w 4543952"/>
                  <a:gd name="connsiteY96" fmla="*/ 5993291 h 6858000"/>
                  <a:gd name="connsiteX97" fmla="*/ 164171 w 4543952"/>
                  <a:gd name="connsiteY97" fmla="*/ 6026440 h 6858000"/>
                  <a:gd name="connsiteX98" fmla="*/ 220371 w 4543952"/>
                  <a:gd name="connsiteY98" fmla="*/ 6108738 h 6858000"/>
                  <a:gd name="connsiteX99" fmla="*/ 234064 w 4543952"/>
                  <a:gd name="connsiteY99" fmla="*/ 6133314 h 6858000"/>
                  <a:gd name="connsiteX100" fmla="*/ 218468 w 4543952"/>
                  <a:gd name="connsiteY100" fmla="*/ 6155599 h 6858000"/>
                  <a:gd name="connsiteX101" fmla="*/ 218465 w 4543952"/>
                  <a:gd name="connsiteY101" fmla="*/ 6155601 h 6858000"/>
                  <a:gd name="connsiteX102" fmla="*/ 179794 w 4543952"/>
                  <a:gd name="connsiteY102" fmla="*/ 6228755 h 6858000"/>
                  <a:gd name="connsiteX103" fmla="*/ 162457 w 4543952"/>
                  <a:gd name="connsiteY103" fmla="*/ 6361538 h 6858000"/>
                  <a:gd name="connsiteX104" fmla="*/ 162457 w 4543952"/>
                  <a:gd name="connsiteY104" fmla="*/ 6361539 h 6858000"/>
                  <a:gd name="connsiteX105" fmla="*/ 179794 w 4543952"/>
                  <a:gd name="connsiteY105" fmla="*/ 6228756 h 6858000"/>
                  <a:gd name="connsiteX106" fmla="*/ 218465 w 4543952"/>
                  <a:gd name="connsiteY106" fmla="*/ 6155602 h 6858000"/>
                  <a:gd name="connsiteX107" fmla="*/ 218468 w 4543952"/>
                  <a:gd name="connsiteY107" fmla="*/ 6155599 h 6858000"/>
                  <a:gd name="connsiteX108" fmla="*/ 230364 w 4543952"/>
                  <a:gd name="connsiteY108" fmla="*/ 6143189 h 6858000"/>
                  <a:gd name="connsiteX109" fmla="*/ 234064 w 4543952"/>
                  <a:gd name="connsiteY109" fmla="*/ 6133314 h 6858000"/>
                  <a:gd name="connsiteX110" fmla="*/ 234064 w 4543952"/>
                  <a:gd name="connsiteY110" fmla="*/ 6133313 h 6858000"/>
                  <a:gd name="connsiteX111" fmla="*/ 220371 w 4543952"/>
                  <a:gd name="connsiteY111" fmla="*/ 6108737 h 6858000"/>
                  <a:gd name="connsiteX112" fmla="*/ 164171 w 4543952"/>
                  <a:gd name="connsiteY112" fmla="*/ 6026439 h 6858000"/>
                  <a:gd name="connsiteX113" fmla="*/ 157695 w 4543952"/>
                  <a:gd name="connsiteY113" fmla="*/ 5993290 h 6858000"/>
                  <a:gd name="connsiteX114" fmla="*/ 157695 w 4543952"/>
                  <a:gd name="connsiteY114" fmla="*/ 5993289 h 6858000"/>
                  <a:gd name="connsiteX115" fmla="*/ 154075 w 4543952"/>
                  <a:gd name="connsiteY115" fmla="*/ 5935949 h 6858000"/>
                  <a:gd name="connsiteX116" fmla="*/ 154076 w 4543952"/>
                  <a:gd name="connsiteY116" fmla="*/ 5935945 h 6858000"/>
                  <a:gd name="connsiteX117" fmla="*/ 171979 w 4543952"/>
                  <a:gd name="connsiteY117" fmla="*/ 5883755 h 6858000"/>
                  <a:gd name="connsiteX118" fmla="*/ 171981 w 4543952"/>
                  <a:gd name="connsiteY118" fmla="*/ 5883751 h 6858000"/>
                  <a:gd name="connsiteX119" fmla="*/ 260376 w 4543952"/>
                  <a:gd name="connsiteY119" fmla="*/ 5760873 h 6858000"/>
                  <a:gd name="connsiteX120" fmla="*/ 269141 w 4543952"/>
                  <a:gd name="connsiteY120" fmla="*/ 5740488 h 6858000"/>
                  <a:gd name="connsiteX121" fmla="*/ 275047 w 4543952"/>
                  <a:gd name="connsiteY121" fmla="*/ 5704483 h 6858000"/>
                  <a:gd name="connsiteX122" fmla="*/ 346295 w 4543952"/>
                  <a:gd name="connsiteY122" fmla="*/ 5562746 h 6858000"/>
                  <a:gd name="connsiteX123" fmla="*/ 355869 w 4543952"/>
                  <a:gd name="connsiteY123" fmla="*/ 5547578 h 6858000"/>
                  <a:gd name="connsiteX124" fmla="*/ 355869 w 4543952"/>
                  <a:gd name="connsiteY124" fmla="*/ 5547577 h 6858000"/>
                  <a:gd name="connsiteX125" fmla="*/ 345723 w 4543952"/>
                  <a:gd name="connsiteY125" fmla="*/ 5531692 h 6858000"/>
                  <a:gd name="connsiteX126" fmla="*/ 345722 w 4543952"/>
                  <a:gd name="connsiteY126" fmla="*/ 5531691 h 6858000"/>
                  <a:gd name="connsiteX127" fmla="*/ 335103 w 4543952"/>
                  <a:gd name="connsiteY127" fmla="*/ 5507667 h 6858000"/>
                  <a:gd name="connsiteX128" fmla="*/ 339627 w 4543952"/>
                  <a:gd name="connsiteY128" fmla="*/ 5480637 h 6858000"/>
                  <a:gd name="connsiteX129" fmla="*/ 351249 w 4543952"/>
                  <a:gd name="connsiteY129" fmla="*/ 5425582 h 6858000"/>
                  <a:gd name="connsiteX130" fmla="*/ 359440 w 4543952"/>
                  <a:gd name="connsiteY130" fmla="*/ 5385384 h 6858000"/>
                  <a:gd name="connsiteX131" fmla="*/ 364317 w 4543952"/>
                  <a:gd name="connsiteY131" fmla="*/ 5355014 h 6858000"/>
                  <a:gd name="connsiteX132" fmla="*/ 364317 w 4543952"/>
                  <a:gd name="connsiteY132" fmla="*/ 5355013 h 6858000"/>
                  <a:gd name="connsiteX133" fmla="*/ 362870 w 4543952"/>
                  <a:gd name="connsiteY133" fmla="*/ 5326162 h 6858000"/>
                  <a:gd name="connsiteX134" fmla="*/ 360397 w 4543952"/>
                  <a:gd name="connsiteY134" fmla="*/ 5321350 h 6858000"/>
                  <a:gd name="connsiteX135" fmla="*/ 359341 w 4543952"/>
                  <a:gd name="connsiteY135" fmla="*/ 5312287 h 6858000"/>
                  <a:gd name="connsiteX136" fmla="*/ 335437 w 4543952"/>
                  <a:gd name="connsiteY136" fmla="*/ 5272795 h 6858000"/>
                  <a:gd name="connsiteX137" fmla="*/ 311981 w 4543952"/>
                  <a:gd name="connsiteY137" fmla="*/ 5229432 h 6858000"/>
                  <a:gd name="connsiteX138" fmla="*/ 311814 w 4543952"/>
                  <a:gd name="connsiteY138" fmla="*/ 5179067 h 6858000"/>
                  <a:gd name="connsiteX139" fmla="*/ 314362 w 4543952"/>
                  <a:gd name="connsiteY139" fmla="*/ 5172090 h 6858000"/>
                  <a:gd name="connsiteX140" fmla="*/ 315052 w 4543952"/>
                  <a:gd name="connsiteY140" fmla="*/ 5166113 h 6858000"/>
                  <a:gd name="connsiteX141" fmla="*/ 315052 w 4543952"/>
                  <a:gd name="connsiteY141" fmla="*/ 5166112 h 6858000"/>
                  <a:gd name="connsiteX142" fmla="*/ 308337 w 4543952"/>
                  <a:gd name="connsiteY142" fmla="*/ 5133224 h 6858000"/>
                  <a:gd name="connsiteX143" fmla="*/ 308338 w 4543952"/>
                  <a:gd name="connsiteY143" fmla="*/ 5133219 h 6858000"/>
                  <a:gd name="connsiteX144" fmla="*/ 321364 w 4543952"/>
                  <a:gd name="connsiteY144" fmla="*/ 5087449 h 6858000"/>
                  <a:gd name="connsiteX145" fmla="*/ 327270 w 4543952"/>
                  <a:gd name="connsiteY145" fmla="*/ 5072375 h 6858000"/>
                  <a:gd name="connsiteX146" fmla="*/ 334485 w 4543952"/>
                  <a:gd name="connsiteY146" fmla="*/ 5041521 h 6858000"/>
                  <a:gd name="connsiteX147" fmla="*/ 360964 w 4543952"/>
                  <a:gd name="connsiteY147" fmla="*/ 4987037 h 6858000"/>
                  <a:gd name="connsiteX148" fmla="*/ 376969 w 4543952"/>
                  <a:gd name="connsiteY148" fmla="*/ 4961455 h 6858000"/>
                  <a:gd name="connsiteX149" fmla="*/ 378247 w 4543952"/>
                  <a:gd name="connsiteY149" fmla="*/ 4957452 h 6858000"/>
                  <a:gd name="connsiteX150" fmla="*/ 381039 w 4543952"/>
                  <a:gd name="connsiteY150" fmla="*/ 4952672 h 6858000"/>
                  <a:gd name="connsiteX151" fmla="*/ 385799 w 4543952"/>
                  <a:gd name="connsiteY151" fmla="*/ 4933804 h 6858000"/>
                  <a:gd name="connsiteX152" fmla="*/ 384396 w 4543952"/>
                  <a:gd name="connsiteY152" fmla="*/ 4912167 h 6858000"/>
                  <a:gd name="connsiteX153" fmla="*/ 382691 w 4543952"/>
                  <a:gd name="connsiteY153" fmla="*/ 4889274 h 6858000"/>
                  <a:gd name="connsiteX154" fmla="*/ 390221 w 4543952"/>
                  <a:gd name="connsiteY154" fmla="*/ 4863342 h 6858000"/>
                  <a:gd name="connsiteX155" fmla="*/ 412401 w 4543952"/>
                  <a:gd name="connsiteY155" fmla="*/ 4828916 h 6858000"/>
                  <a:gd name="connsiteX156" fmla="*/ 427237 w 4543952"/>
                  <a:gd name="connsiteY156" fmla="*/ 4800483 h 6858000"/>
                  <a:gd name="connsiteX157" fmla="*/ 427237 w 4543952"/>
                  <a:gd name="connsiteY157" fmla="*/ 4800482 h 6858000"/>
                  <a:gd name="connsiteX158" fmla="*/ 425928 w 4543952"/>
                  <a:gd name="connsiteY158" fmla="*/ 4767763 h 6858000"/>
                  <a:gd name="connsiteX159" fmla="*/ 416021 w 4543952"/>
                  <a:gd name="connsiteY159" fmla="*/ 4677654 h 6858000"/>
                  <a:gd name="connsiteX160" fmla="*/ 408019 w 4543952"/>
                  <a:gd name="connsiteY160" fmla="*/ 4659173 h 6858000"/>
                  <a:gd name="connsiteX161" fmla="*/ 348009 w 4543952"/>
                  <a:gd name="connsiteY161" fmla="*/ 4482003 h 6858000"/>
                  <a:gd name="connsiteX162" fmla="*/ 347247 w 4543952"/>
                  <a:gd name="connsiteY162" fmla="*/ 4363890 h 6858000"/>
                  <a:gd name="connsiteX163" fmla="*/ 356201 w 4543952"/>
                  <a:gd name="connsiteY163" fmla="*/ 4324645 h 6858000"/>
                  <a:gd name="connsiteX164" fmla="*/ 396017 w 4543952"/>
                  <a:gd name="connsiteY164" fmla="*/ 4253014 h 6858000"/>
                  <a:gd name="connsiteX165" fmla="*/ 401733 w 4543952"/>
                  <a:gd name="connsiteY165" fmla="*/ 4221391 h 6858000"/>
                  <a:gd name="connsiteX166" fmla="*/ 332842 w 4543952"/>
                  <a:gd name="connsiteY166" fmla="*/ 2836171 h 6858000"/>
                  <a:gd name="connsiteX167" fmla="*/ 332842 w 4543952"/>
                  <a:gd name="connsiteY167" fmla="*/ 2836172 h 6858000"/>
                  <a:gd name="connsiteX168" fmla="*/ 341533 w 4543952"/>
                  <a:gd name="connsiteY168" fmla="*/ 2848793 h 6858000"/>
                  <a:gd name="connsiteX169" fmla="*/ 358166 w 4543952"/>
                  <a:gd name="connsiteY169" fmla="*/ 2903544 h 6858000"/>
                  <a:gd name="connsiteX170" fmla="*/ 366072 w 4543952"/>
                  <a:gd name="connsiteY170" fmla="*/ 2947858 h 6858000"/>
                  <a:gd name="connsiteX171" fmla="*/ 366072 w 4543952"/>
                  <a:gd name="connsiteY171" fmla="*/ 2947862 h 6858000"/>
                  <a:gd name="connsiteX172" fmla="*/ 362488 w 4543952"/>
                  <a:gd name="connsiteY172" fmla="*/ 2982147 h 6858000"/>
                  <a:gd name="connsiteX173" fmla="*/ 350796 w 4543952"/>
                  <a:gd name="connsiteY173" fmla="*/ 3077400 h 6858000"/>
                  <a:gd name="connsiteX174" fmla="*/ 350796 w 4543952"/>
                  <a:gd name="connsiteY174" fmla="*/ 3077401 h 6858000"/>
                  <a:gd name="connsiteX175" fmla="*/ 363250 w 4543952"/>
                  <a:gd name="connsiteY175" fmla="*/ 3172654 h 6858000"/>
                  <a:gd name="connsiteX176" fmla="*/ 410877 w 4543952"/>
                  <a:gd name="connsiteY176" fmla="*/ 3489467 h 6858000"/>
                  <a:gd name="connsiteX177" fmla="*/ 432976 w 4543952"/>
                  <a:gd name="connsiteY177" fmla="*/ 3544713 h 6858000"/>
                  <a:gd name="connsiteX178" fmla="*/ 445520 w 4543952"/>
                  <a:gd name="connsiteY178" fmla="*/ 3562320 h 6858000"/>
                  <a:gd name="connsiteX179" fmla="*/ 450598 w 4543952"/>
                  <a:gd name="connsiteY179" fmla="*/ 3574407 h 6858000"/>
                  <a:gd name="connsiteX180" fmla="*/ 448246 w 4543952"/>
                  <a:gd name="connsiteY180" fmla="*/ 3587173 h 6858000"/>
                  <a:gd name="connsiteX181" fmla="*/ 438500 w 4543952"/>
                  <a:gd name="connsiteY181" fmla="*/ 3606816 h 6858000"/>
                  <a:gd name="connsiteX182" fmla="*/ 424974 w 4543952"/>
                  <a:gd name="connsiteY182" fmla="*/ 3630631 h 6858000"/>
                  <a:gd name="connsiteX183" fmla="*/ 400733 w 4543952"/>
                  <a:gd name="connsiteY183" fmla="*/ 3680162 h 6858000"/>
                  <a:gd name="connsiteX184" fmla="*/ 400733 w 4543952"/>
                  <a:gd name="connsiteY184" fmla="*/ 3680163 h 6858000"/>
                  <a:gd name="connsiteX185" fmla="*/ 404781 w 4543952"/>
                  <a:gd name="connsiteY185" fmla="*/ 3734837 h 6858000"/>
                  <a:gd name="connsiteX186" fmla="*/ 404399 w 4543952"/>
                  <a:gd name="connsiteY186" fmla="*/ 3754651 h 6858000"/>
                  <a:gd name="connsiteX187" fmla="*/ 398042 w 4543952"/>
                  <a:gd name="connsiteY187" fmla="*/ 3789775 h 6858000"/>
                  <a:gd name="connsiteX188" fmla="*/ 398042 w 4543952"/>
                  <a:gd name="connsiteY188" fmla="*/ 3789776 h 6858000"/>
                  <a:gd name="connsiteX189" fmla="*/ 412973 w 4543952"/>
                  <a:gd name="connsiteY189" fmla="*/ 3822472 h 6858000"/>
                  <a:gd name="connsiteX190" fmla="*/ 427308 w 4543952"/>
                  <a:gd name="connsiteY190" fmla="*/ 3852619 h 6858000"/>
                  <a:gd name="connsiteX191" fmla="*/ 417926 w 4543952"/>
                  <a:gd name="connsiteY191" fmla="*/ 3885336 h 6858000"/>
                  <a:gd name="connsiteX192" fmla="*/ 417925 w 4543952"/>
                  <a:gd name="connsiteY192" fmla="*/ 3885337 h 6858000"/>
                  <a:gd name="connsiteX193" fmla="*/ 386040 w 4543952"/>
                  <a:gd name="connsiteY193" fmla="*/ 3962158 h 6858000"/>
                  <a:gd name="connsiteX194" fmla="*/ 386040 w 4543952"/>
                  <a:gd name="connsiteY194" fmla="*/ 3962159 h 6858000"/>
                  <a:gd name="connsiteX195" fmla="*/ 388431 w 4543952"/>
                  <a:gd name="connsiteY195" fmla="*/ 4002409 h 6858000"/>
                  <a:gd name="connsiteX196" fmla="*/ 401733 w 4543952"/>
                  <a:gd name="connsiteY196" fmla="*/ 4043837 h 6858000"/>
                  <a:gd name="connsiteX197" fmla="*/ 401733 w 4543952"/>
                  <a:gd name="connsiteY197" fmla="*/ 4043839 h 6858000"/>
                  <a:gd name="connsiteX198" fmla="*/ 416855 w 4543952"/>
                  <a:gd name="connsiteY198" fmla="*/ 4103825 h 6858000"/>
                  <a:gd name="connsiteX199" fmla="*/ 405544 w 4543952"/>
                  <a:gd name="connsiteY199" fmla="*/ 4165381 h 6858000"/>
                  <a:gd name="connsiteX200" fmla="*/ 405543 w 4543952"/>
                  <a:gd name="connsiteY200" fmla="*/ 4165382 h 6858000"/>
                  <a:gd name="connsiteX201" fmla="*/ 401638 w 4543952"/>
                  <a:gd name="connsiteY201" fmla="*/ 4192386 h 6858000"/>
                  <a:gd name="connsiteX202" fmla="*/ 401638 w 4543952"/>
                  <a:gd name="connsiteY202" fmla="*/ 4192387 h 6858000"/>
                  <a:gd name="connsiteX203" fmla="*/ 405543 w 4543952"/>
                  <a:gd name="connsiteY203" fmla="*/ 4165383 h 6858000"/>
                  <a:gd name="connsiteX204" fmla="*/ 405544 w 4543952"/>
                  <a:gd name="connsiteY204" fmla="*/ 4165381 h 6858000"/>
                  <a:gd name="connsiteX205" fmla="*/ 414887 w 4543952"/>
                  <a:gd name="connsiteY205" fmla="*/ 4134255 h 6858000"/>
                  <a:gd name="connsiteX206" fmla="*/ 416855 w 4543952"/>
                  <a:gd name="connsiteY206" fmla="*/ 4103825 h 6858000"/>
                  <a:gd name="connsiteX207" fmla="*/ 416855 w 4543952"/>
                  <a:gd name="connsiteY207" fmla="*/ 4103824 h 6858000"/>
                  <a:gd name="connsiteX208" fmla="*/ 401733 w 4543952"/>
                  <a:gd name="connsiteY208" fmla="*/ 4043838 h 6858000"/>
                  <a:gd name="connsiteX209" fmla="*/ 401733 w 4543952"/>
                  <a:gd name="connsiteY209" fmla="*/ 4043837 h 6858000"/>
                  <a:gd name="connsiteX210" fmla="*/ 386040 w 4543952"/>
                  <a:gd name="connsiteY210" fmla="*/ 3962159 h 6858000"/>
                  <a:gd name="connsiteX211" fmla="*/ 395544 w 4543952"/>
                  <a:gd name="connsiteY211" fmla="*/ 3923124 h 6858000"/>
                  <a:gd name="connsiteX212" fmla="*/ 417925 w 4543952"/>
                  <a:gd name="connsiteY212" fmla="*/ 3885338 h 6858000"/>
                  <a:gd name="connsiteX213" fmla="*/ 417926 w 4543952"/>
                  <a:gd name="connsiteY213" fmla="*/ 3885336 h 6858000"/>
                  <a:gd name="connsiteX214" fmla="*/ 426528 w 4543952"/>
                  <a:gd name="connsiteY214" fmla="*/ 3868763 h 6858000"/>
                  <a:gd name="connsiteX215" fmla="*/ 427308 w 4543952"/>
                  <a:gd name="connsiteY215" fmla="*/ 3852619 h 6858000"/>
                  <a:gd name="connsiteX216" fmla="*/ 427308 w 4543952"/>
                  <a:gd name="connsiteY216" fmla="*/ 3852618 h 6858000"/>
                  <a:gd name="connsiteX217" fmla="*/ 412973 w 4543952"/>
                  <a:gd name="connsiteY217" fmla="*/ 3822471 h 6858000"/>
                  <a:gd name="connsiteX218" fmla="*/ 398042 w 4543952"/>
                  <a:gd name="connsiteY218" fmla="*/ 3789775 h 6858000"/>
                  <a:gd name="connsiteX219" fmla="*/ 404399 w 4543952"/>
                  <a:gd name="connsiteY219" fmla="*/ 3754652 h 6858000"/>
                  <a:gd name="connsiteX220" fmla="*/ 404781 w 4543952"/>
                  <a:gd name="connsiteY220" fmla="*/ 3734837 h 6858000"/>
                  <a:gd name="connsiteX221" fmla="*/ 404781 w 4543952"/>
                  <a:gd name="connsiteY221" fmla="*/ 3734836 h 6858000"/>
                  <a:gd name="connsiteX222" fmla="*/ 400733 w 4543952"/>
                  <a:gd name="connsiteY222" fmla="*/ 3680163 h 6858000"/>
                  <a:gd name="connsiteX223" fmla="*/ 407246 w 4543952"/>
                  <a:gd name="connsiteY223" fmla="*/ 3654415 h 6858000"/>
                  <a:gd name="connsiteX224" fmla="*/ 424974 w 4543952"/>
                  <a:gd name="connsiteY224" fmla="*/ 3630632 h 6858000"/>
                  <a:gd name="connsiteX225" fmla="*/ 438500 w 4543952"/>
                  <a:gd name="connsiteY225" fmla="*/ 3606817 h 6858000"/>
                  <a:gd name="connsiteX226" fmla="*/ 450598 w 4543952"/>
                  <a:gd name="connsiteY226" fmla="*/ 3574408 h 6858000"/>
                  <a:gd name="connsiteX227" fmla="*/ 450598 w 4543952"/>
                  <a:gd name="connsiteY227" fmla="*/ 3574407 h 6858000"/>
                  <a:gd name="connsiteX228" fmla="*/ 432976 w 4543952"/>
                  <a:gd name="connsiteY228" fmla="*/ 3544712 h 6858000"/>
                  <a:gd name="connsiteX229" fmla="*/ 410877 w 4543952"/>
                  <a:gd name="connsiteY229" fmla="*/ 3489466 h 6858000"/>
                  <a:gd name="connsiteX230" fmla="*/ 363250 w 4543952"/>
                  <a:gd name="connsiteY230" fmla="*/ 3172653 h 6858000"/>
                  <a:gd name="connsiteX231" fmla="*/ 350796 w 4543952"/>
                  <a:gd name="connsiteY231" fmla="*/ 3077401 h 6858000"/>
                  <a:gd name="connsiteX232" fmla="*/ 362488 w 4543952"/>
                  <a:gd name="connsiteY232" fmla="*/ 2982148 h 6858000"/>
                  <a:gd name="connsiteX233" fmla="*/ 366072 w 4543952"/>
                  <a:gd name="connsiteY233" fmla="*/ 2947862 h 6858000"/>
                  <a:gd name="connsiteX234" fmla="*/ 366072 w 4543952"/>
                  <a:gd name="connsiteY234" fmla="*/ 2947861 h 6858000"/>
                  <a:gd name="connsiteX235" fmla="*/ 366072 w 4543952"/>
                  <a:gd name="connsiteY235" fmla="*/ 2947858 h 6858000"/>
                  <a:gd name="connsiteX236" fmla="*/ 361441 w 4543952"/>
                  <a:gd name="connsiteY236" fmla="*/ 2914327 h 6858000"/>
                  <a:gd name="connsiteX237" fmla="*/ 358166 w 4543952"/>
                  <a:gd name="connsiteY237" fmla="*/ 2903544 h 6858000"/>
                  <a:gd name="connsiteX238" fmla="*/ 357138 w 4543952"/>
                  <a:gd name="connsiteY238" fmla="*/ 2897784 h 6858000"/>
                  <a:gd name="connsiteX239" fmla="*/ 341533 w 4543952"/>
                  <a:gd name="connsiteY239" fmla="*/ 2848792 h 6858000"/>
                  <a:gd name="connsiteX240" fmla="*/ 296001 w 4543952"/>
                  <a:gd name="connsiteY240" fmla="*/ 2745351 h 6858000"/>
                  <a:gd name="connsiteX241" fmla="*/ 289670 w 4543952"/>
                  <a:gd name="connsiteY241" fmla="*/ 2770757 h 6858000"/>
                  <a:gd name="connsiteX242" fmla="*/ 290080 w 4543952"/>
                  <a:gd name="connsiteY242" fmla="*/ 2778005 h 6858000"/>
                  <a:gd name="connsiteX243" fmla="*/ 289301 w 4543952"/>
                  <a:gd name="connsiteY243" fmla="*/ 2782304 h 6858000"/>
                  <a:gd name="connsiteX244" fmla="*/ 290501 w 4543952"/>
                  <a:gd name="connsiteY244" fmla="*/ 2785439 h 6858000"/>
                  <a:gd name="connsiteX245" fmla="*/ 290929 w 4543952"/>
                  <a:gd name="connsiteY245" fmla="*/ 2793022 h 6858000"/>
                  <a:gd name="connsiteX246" fmla="*/ 300579 w 4543952"/>
                  <a:gd name="connsiteY246" fmla="*/ 2811779 h 6858000"/>
                  <a:gd name="connsiteX247" fmla="*/ 300582 w 4543952"/>
                  <a:gd name="connsiteY247" fmla="*/ 2811786 h 6858000"/>
                  <a:gd name="connsiteX248" fmla="*/ 300583 w 4543952"/>
                  <a:gd name="connsiteY248" fmla="*/ 2811786 h 6858000"/>
                  <a:gd name="connsiteX249" fmla="*/ 300579 w 4543952"/>
                  <a:gd name="connsiteY249" fmla="*/ 2811779 h 6858000"/>
                  <a:gd name="connsiteX250" fmla="*/ 290501 w 4543952"/>
                  <a:gd name="connsiteY250" fmla="*/ 2785439 h 6858000"/>
                  <a:gd name="connsiteX251" fmla="*/ 290080 w 4543952"/>
                  <a:gd name="connsiteY251" fmla="*/ 2778005 h 6858000"/>
                  <a:gd name="connsiteX252" fmla="*/ 817328 w 4543952"/>
                  <a:gd name="connsiteY252" fmla="*/ 1508457 h 6858000"/>
                  <a:gd name="connsiteX253" fmla="*/ 845421 w 4543952"/>
                  <a:gd name="connsiteY253" fmla="*/ 1596212 h 6858000"/>
                  <a:gd name="connsiteX254" fmla="*/ 843517 w 4543952"/>
                  <a:gd name="connsiteY254" fmla="*/ 1624979 h 6858000"/>
                  <a:gd name="connsiteX255" fmla="*/ 786935 w 4543952"/>
                  <a:gd name="connsiteY255" fmla="*/ 1697752 h 6858000"/>
                  <a:gd name="connsiteX256" fmla="*/ 764267 w 4543952"/>
                  <a:gd name="connsiteY256" fmla="*/ 1733187 h 6858000"/>
                  <a:gd name="connsiteX257" fmla="*/ 722546 w 4543952"/>
                  <a:gd name="connsiteY257" fmla="*/ 1833774 h 6858000"/>
                  <a:gd name="connsiteX258" fmla="*/ 714925 w 4543952"/>
                  <a:gd name="connsiteY258" fmla="*/ 1842157 h 6858000"/>
                  <a:gd name="connsiteX259" fmla="*/ 624434 w 4543952"/>
                  <a:gd name="connsiteY259" fmla="*/ 1916453 h 6858000"/>
                  <a:gd name="connsiteX260" fmla="*/ 609004 w 4543952"/>
                  <a:gd name="connsiteY260" fmla="*/ 1933218 h 6858000"/>
                  <a:gd name="connsiteX261" fmla="*/ 584999 w 4543952"/>
                  <a:gd name="connsiteY261" fmla="*/ 1953412 h 6858000"/>
                  <a:gd name="connsiteX262" fmla="*/ 538516 w 4543952"/>
                  <a:gd name="connsiteY262" fmla="*/ 2016468 h 6858000"/>
                  <a:gd name="connsiteX263" fmla="*/ 523657 w 4543952"/>
                  <a:gd name="connsiteY263" fmla="*/ 2094577 h 6858000"/>
                  <a:gd name="connsiteX264" fmla="*/ 500986 w 4543952"/>
                  <a:gd name="connsiteY264" fmla="*/ 2188878 h 6858000"/>
                  <a:gd name="connsiteX265" fmla="*/ 485746 w 4543952"/>
                  <a:gd name="connsiteY265" fmla="*/ 2228313 h 6858000"/>
                  <a:gd name="connsiteX266" fmla="*/ 456789 w 4543952"/>
                  <a:gd name="connsiteY266" fmla="*/ 2334043 h 6858000"/>
                  <a:gd name="connsiteX267" fmla="*/ 432404 w 4543952"/>
                  <a:gd name="connsiteY267" fmla="*/ 2409484 h 6858000"/>
                  <a:gd name="connsiteX268" fmla="*/ 415303 w 4543952"/>
                  <a:gd name="connsiteY268" fmla="*/ 2435912 h 6858000"/>
                  <a:gd name="connsiteX269" fmla="*/ 415303 w 4543952"/>
                  <a:gd name="connsiteY269" fmla="*/ 2435912 h 6858000"/>
                  <a:gd name="connsiteX270" fmla="*/ 415303 w 4543952"/>
                  <a:gd name="connsiteY270" fmla="*/ 2435912 h 6858000"/>
                  <a:gd name="connsiteX271" fmla="*/ 414227 w 4543952"/>
                  <a:gd name="connsiteY271" fmla="*/ 2440915 h 6858000"/>
                  <a:gd name="connsiteX272" fmla="*/ 409472 w 4543952"/>
                  <a:gd name="connsiteY272" fmla="*/ 2463016 h 6858000"/>
                  <a:gd name="connsiteX273" fmla="*/ 409472 w 4543952"/>
                  <a:gd name="connsiteY273" fmla="*/ 2463017 h 6858000"/>
                  <a:gd name="connsiteX274" fmla="*/ 411535 w 4543952"/>
                  <a:gd name="connsiteY274" fmla="*/ 2490550 h 6858000"/>
                  <a:gd name="connsiteX275" fmla="*/ 418115 w 4543952"/>
                  <a:gd name="connsiteY275" fmla="*/ 2518261 h 6858000"/>
                  <a:gd name="connsiteX276" fmla="*/ 418115 w 4543952"/>
                  <a:gd name="connsiteY276" fmla="*/ 2518264 h 6858000"/>
                  <a:gd name="connsiteX277" fmla="*/ 421759 w 4543952"/>
                  <a:gd name="connsiteY277" fmla="*/ 2545006 h 6858000"/>
                  <a:gd name="connsiteX278" fmla="*/ 417545 w 4543952"/>
                  <a:gd name="connsiteY278" fmla="*/ 2571033 h 6858000"/>
                  <a:gd name="connsiteX279" fmla="*/ 344391 w 4543952"/>
                  <a:gd name="connsiteY279" fmla="*/ 2668000 h 6858000"/>
                  <a:gd name="connsiteX280" fmla="*/ 296001 w 4543952"/>
                  <a:gd name="connsiteY280" fmla="*/ 2745347 h 6858000"/>
                  <a:gd name="connsiteX281" fmla="*/ 296001 w 4543952"/>
                  <a:gd name="connsiteY281" fmla="*/ 2745348 h 6858000"/>
                  <a:gd name="connsiteX282" fmla="*/ 344391 w 4543952"/>
                  <a:gd name="connsiteY282" fmla="*/ 2668001 h 6858000"/>
                  <a:gd name="connsiteX283" fmla="*/ 417545 w 4543952"/>
                  <a:gd name="connsiteY283" fmla="*/ 2571034 h 6858000"/>
                  <a:gd name="connsiteX284" fmla="*/ 421760 w 4543952"/>
                  <a:gd name="connsiteY284" fmla="*/ 2545006 h 6858000"/>
                  <a:gd name="connsiteX285" fmla="*/ 421759 w 4543952"/>
                  <a:gd name="connsiteY285" fmla="*/ 2545006 h 6858000"/>
                  <a:gd name="connsiteX286" fmla="*/ 421760 w 4543952"/>
                  <a:gd name="connsiteY286" fmla="*/ 2545005 h 6858000"/>
                  <a:gd name="connsiteX287" fmla="*/ 418115 w 4543952"/>
                  <a:gd name="connsiteY287" fmla="*/ 2518263 h 6858000"/>
                  <a:gd name="connsiteX288" fmla="*/ 418115 w 4543952"/>
                  <a:gd name="connsiteY288" fmla="*/ 2518261 h 6858000"/>
                  <a:gd name="connsiteX289" fmla="*/ 409472 w 4543952"/>
                  <a:gd name="connsiteY289" fmla="*/ 2463017 h 6858000"/>
                  <a:gd name="connsiteX290" fmla="*/ 414227 w 4543952"/>
                  <a:gd name="connsiteY290" fmla="*/ 2440915 h 6858000"/>
                  <a:gd name="connsiteX291" fmla="*/ 415303 w 4543952"/>
                  <a:gd name="connsiteY291" fmla="*/ 2435912 h 6858000"/>
                  <a:gd name="connsiteX292" fmla="*/ 432404 w 4543952"/>
                  <a:gd name="connsiteY292" fmla="*/ 2409485 h 6858000"/>
                  <a:gd name="connsiteX293" fmla="*/ 456789 w 4543952"/>
                  <a:gd name="connsiteY293" fmla="*/ 2334044 h 6858000"/>
                  <a:gd name="connsiteX294" fmla="*/ 485746 w 4543952"/>
                  <a:gd name="connsiteY294" fmla="*/ 2228314 h 6858000"/>
                  <a:gd name="connsiteX295" fmla="*/ 500986 w 4543952"/>
                  <a:gd name="connsiteY295" fmla="*/ 2188879 h 6858000"/>
                  <a:gd name="connsiteX296" fmla="*/ 523657 w 4543952"/>
                  <a:gd name="connsiteY296" fmla="*/ 2094578 h 6858000"/>
                  <a:gd name="connsiteX297" fmla="*/ 538516 w 4543952"/>
                  <a:gd name="connsiteY297" fmla="*/ 2016469 h 6858000"/>
                  <a:gd name="connsiteX298" fmla="*/ 584999 w 4543952"/>
                  <a:gd name="connsiteY298" fmla="*/ 1953413 h 6858000"/>
                  <a:gd name="connsiteX299" fmla="*/ 609004 w 4543952"/>
                  <a:gd name="connsiteY299" fmla="*/ 1933219 h 6858000"/>
                  <a:gd name="connsiteX300" fmla="*/ 624434 w 4543952"/>
                  <a:gd name="connsiteY300" fmla="*/ 1916454 h 6858000"/>
                  <a:gd name="connsiteX301" fmla="*/ 714925 w 4543952"/>
                  <a:gd name="connsiteY301" fmla="*/ 1842158 h 6858000"/>
                  <a:gd name="connsiteX302" fmla="*/ 722546 w 4543952"/>
                  <a:gd name="connsiteY302" fmla="*/ 1833775 h 6858000"/>
                  <a:gd name="connsiteX303" fmla="*/ 764267 w 4543952"/>
                  <a:gd name="connsiteY303" fmla="*/ 1733188 h 6858000"/>
                  <a:gd name="connsiteX304" fmla="*/ 786936 w 4543952"/>
                  <a:gd name="connsiteY304" fmla="*/ 1697753 h 6858000"/>
                  <a:gd name="connsiteX305" fmla="*/ 843517 w 4543952"/>
                  <a:gd name="connsiteY305" fmla="*/ 1624980 h 6858000"/>
                  <a:gd name="connsiteX306" fmla="*/ 845422 w 4543952"/>
                  <a:gd name="connsiteY306" fmla="*/ 1596213 h 6858000"/>
                  <a:gd name="connsiteX307" fmla="*/ 798723 w 4543952"/>
                  <a:gd name="connsiteY307" fmla="*/ 1459072 h 6858000"/>
                  <a:gd name="connsiteX308" fmla="*/ 807941 w 4543952"/>
                  <a:gd name="connsiteY308" fmla="*/ 1481571 h 6858000"/>
                  <a:gd name="connsiteX309" fmla="*/ 798724 w 4543952"/>
                  <a:gd name="connsiteY309" fmla="*/ 1459073 h 6858000"/>
                  <a:gd name="connsiteX310" fmla="*/ 779530 w 4543952"/>
                  <a:gd name="connsiteY310" fmla="*/ 1268757 h 6858000"/>
                  <a:gd name="connsiteX311" fmla="*/ 774363 w 4543952"/>
                  <a:gd name="connsiteY311" fmla="*/ 1286068 h 6858000"/>
                  <a:gd name="connsiteX312" fmla="*/ 752025 w 4543952"/>
                  <a:gd name="connsiteY312" fmla="*/ 1350626 h 6858000"/>
                  <a:gd name="connsiteX313" fmla="*/ 757620 w 4543952"/>
                  <a:gd name="connsiteY313" fmla="*/ 1413839 h 6858000"/>
                  <a:gd name="connsiteX314" fmla="*/ 752026 w 4543952"/>
                  <a:gd name="connsiteY314" fmla="*/ 1350627 h 6858000"/>
                  <a:gd name="connsiteX315" fmla="*/ 774363 w 4543952"/>
                  <a:gd name="connsiteY315" fmla="*/ 1286069 h 6858000"/>
                  <a:gd name="connsiteX316" fmla="*/ 779530 w 4543952"/>
                  <a:gd name="connsiteY316" fmla="*/ 1268757 h 6858000"/>
                  <a:gd name="connsiteX317" fmla="*/ 837801 w 4543952"/>
                  <a:gd name="connsiteY317" fmla="*/ 773034 h 6858000"/>
                  <a:gd name="connsiteX318" fmla="*/ 829801 w 4543952"/>
                  <a:gd name="connsiteY318" fmla="*/ 854378 h 6858000"/>
                  <a:gd name="connsiteX319" fmla="*/ 798747 w 4543952"/>
                  <a:gd name="connsiteY319" fmla="*/ 915342 h 6858000"/>
                  <a:gd name="connsiteX320" fmla="*/ 788269 w 4543952"/>
                  <a:gd name="connsiteY320" fmla="*/ 927154 h 6858000"/>
                  <a:gd name="connsiteX321" fmla="*/ 791889 w 4543952"/>
                  <a:gd name="connsiteY321" fmla="*/ 1097086 h 6858000"/>
                  <a:gd name="connsiteX322" fmla="*/ 796271 w 4543952"/>
                  <a:gd name="connsiteY322" fmla="*/ 1123184 h 6858000"/>
                  <a:gd name="connsiteX323" fmla="*/ 771553 w 4543952"/>
                  <a:gd name="connsiteY323" fmla="*/ 1184028 h 6858000"/>
                  <a:gd name="connsiteX324" fmla="*/ 796272 w 4543952"/>
                  <a:gd name="connsiteY324" fmla="*/ 1123185 h 6858000"/>
                  <a:gd name="connsiteX325" fmla="*/ 791890 w 4543952"/>
                  <a:gd name="connsiteY325" fmla="*/ 1097087 h 6858000"/>
                  <a:gd name="connsiteX326" fmla="*/ 788270 w 4543952"/>
                  <a:gd name="connsiteY326" fmla="*/ 927155 h 6858000"/>
                  <a:gd name="connsiteX327" fmla="*/ 798748 w 4543952"/>
                  <a:gd name="connsiteY327" fmla="*/ 915343 h 6858000"/>
                  <a:gd name="connsiteX328" fmla="*/ 829801 w 4543952"/>
                  <a:gd name="connsiteY328" fmla="*/ 854379 h 6858000"/>
                  <a:gd name="connsiteX329" fmla="*/ 837801 w 4543952"/>
                  <a:gd name="connsiteY329" fmla="*/ 773035 h 6858000"/>
                  <a:gd name="connsiteX330" fmla="*/ 782400 w 4543952"/>
                  <a:gd name="connsiteY330" fmla="*/ 517850 h 6858000"/>
                  <a:gd name="connsiteX331" fmla="*/ 791317 w 4543952"/>
                  <a:gd name="connsiteY331" fmla="*/ 556046 h 6858000"/>
                  <a:gd name="connsiteX332" fmla="*/ 797795 w 4543952"/>
                  <a:gd name="connsiteY332" fmla="*/ 580049 h 6858000"/>
                  <a:gd name="connsiteX333" fmla="*/ 801176 w 4543952"/>
                  <a:gd name="connsiteY333" fmla="*/ 642536 h 6858000"/>
                  <a:gd name="connsiteX334" fmla="*/ 813700 w 4543952"/>
                  <a:gd name="connsiteY334" fmla="*/ 694927 h 6858000"/>
                  <a:gd name="connsiteX335" fmla="*/ 801177 w 4543952"/>
                  <a:gd name="connsiteY335" fmla="*/ 642537 h 6858000"/>
                  <a:gd name="connsiteX336" fmla="*/ 797796 w 4543952"/>
                  <a:gd name="connsiteY336" fmla="*/ 580050 h 6858000"/>
                  <a:gd name="connsiteX337" fmla="*/ 791318 w 4543952"/>
                  <a:gd name="connsiteY337" fmla="*/ 556047 h 6858000"/>
                  <a:gd name="connsiteX338" fmla="*/ 783887 w 4543952"/>
                  <a:gd name="connsiteY338" fmla="*/ 313532 h 6858000"/>
                  <a:gd name="connsiteX339" fmla="*/ 786245 w 4543952"/>
                  <a:gd name="connsiteY339" fmla="*/ 324057 h 6858000"/>
                  <a:gd name="connsiteX340" fmla="*/ 784459 w 4543952"/>
                  <a:gd name="connsiteY340" fmla="*/ 338869 h 6858000"/>
                  <a:gd name="connsiteX341" fmla="*/ 784454 w 4543952"/>
                  <a:gd name="connsiteY341" fmla="*/ 338897 h 6858000"/>
                  <a:gd name="connsiteX342" fmla="*/ 778363 w 4543952"/>
                  <a:gd name="connsiteY342" fmla="*/ 367327 h 6858000"/>
                  <a:gd name="connsiteX343" fmla="*/ 774553 w 4543952"/>
                  <a:gd name="connsiteY343" fmla="*/ 395639 h 6858000"/>
                  <a:gd name="connsiteX344" fmla="*/ 784454 w 4543952"/>
                  <a:gd name="connsiteY344" fmla="*/ 338897 h 6858000"/>
                  <a:gd name="connsiteX345" fmla="*/ 784460 w 4543952"/>
                  <a:gd name="connsiteY345" fmla="*/ 338870 h 6858000"/>
                  <a:gd name="connsiteX346" fmla="*/ 783888 w 4543952"/>
                  <a:gd name="connsiteY346" fmla="*/ 313533 h 6858000"/>
                  <a:gd name="connsiteX347" fmla="*/ 761560 w 4543952"/>
                  <a:gd name="connsiteY347" fmla="*/ 281567 h 6858000"/>
                  <a:gd name="connsiteX348" fmla="*/ 766454 w 4543952"/>
                  <a:gd name="connsiteY348" fmla="*/ 295414 h 6858000"/>
                  <a:gd name="connsiteX349" fmla="*/ 766455 w 4543952"/>
                  <a:gd name="connsiteY349" fmla="*/ 295414 h 6858000"/>
                  <a:gd name="connsiteX350" fmla="*/ 774880 w 4543952"/>
                  <a:gd name="connsiteY350" fmla="*/ 24485 h 6858000"/>
                  <a:gd name="connsiteX351" fmla="*/ 777142 w 4543952"/>
                  <a:gd name="connsiteY351" fmla="*/ 74128 h 6858000"/>
                  <a:gd name="connsiteX352" fmla="*/ 767023 w 4543952"/>
                  <a:gd name="connsiteY352" fmla="*/ 151568 h 6858000"/>
                  <a:gd name="connsiteX353" fmla="*/ 766824 w 4543952"/>
                  <a:gd name="connsiteY353" fmla="*/ 153387 h 6858000"/>
                  <a:gd name="connsiteX354" fmla="*/ 763010 w 4543952"/>
                  <a:gd name="connsiteY354" fmla="*/ 177270 h 6858000"/>
                  <a:gd name="connsiteX355" fmla="*/ 758551 w 4543952"/>
                  <a:gd name="connsiteY355" fmla="*/ 228943 h 6858000"/>
                  <a:gd name="connsiteX356" fmla="*/ 766824 w 4543952"/>
                  <a:gd name="connsiteY356" fmla="*/ 153387 h 6858000"/>
                  <a:gd name="connsiteX357" fmla="*/ 771220 w 4543952"/>
                  <a:gd name="connsiteY357" fmla="*/ 125860 h 6858000"/>
                  <a:gd name="connsiteX358" fmla="*/ 777143 w 4543952"/>
                  <a:gd name="connsiteY358" fmla="*/ 74128 h 6858000"/>
                  <a:gd name="connsiteX359" fmla="*/ 313354 w 4543952"/>
                  <a:gd name="connsiteY359" fmla="*/ 0 h 6858000"/>
                  <a:gd name="connsiteX360" fmla="*/ 777461 w 4543952"/>
                  <a:gd name="connsiteY360" fmla="*/ 0 h 6858000"/>
                  <a:gd name="connsiteX361" fmla="*/ 774743 w 4543952"/>
                  <a:gd name="connsiteY361" fmla="*/ 21485 h 6858000"/>
                  <a:gd name="connsiteX362" fmla="*/ 777461 w 4543952"/>
                  <a:gd name="connsiteY362" fmla="*/ 0 h 6858000"/>
                  <a:gd name="connsiteX363" fmla="*/ 4543952 w 4543952"/>
                  <a:gd name="connsiteY363" fmla="*/ 1 h 6858000"/>
                  <a:gd name="connsiteX364" fmla="*/ 4543952 w 4543952"/>
                  <a:gd name="connsiteY364" fmla="*/ 6858000 h 6858000"/>
                  <a:gd name="connsiteX365" fmla="*/ 284400 w 4543952"/>
                  <a:gd name="connsiteY365" fmla="*/ 6858000 h 6858000"/>
                  <a:gd name="connsiteX366" fmla="*/ 112147 w 4543952"/>
                  <a:gd name="connsiteY366" fmla="*/ 6858000 h 6858000"/>
                  <a:gd name="connsiteX367" fmla="*/ 102447 w 4543952"/>
                  <a:gd name="connsiteY367" fmla="*/ 6815515 h 6858000"/>
                  <a:gd name="connsiteX368" fmla="*/ 83396 w 4543952"/>
                  <a:gd name="connsiteY368" fmla="*/ 6748457 h 6858000"/>
                  <a:gd name="connsiteX369" fmla="*/ 61870 w 4543952"/>
                  <a:gd name="connsiteY369" fmla="*/ 6584811 h 6858000"/>
                  <a:gd name="connsiteX370" fmla="*/ 41105 w 4543952"/>
                  <a:gd name="connsiteY370" fmla="*/ 6415832 h 6858000"/>
                  <a:gd name="connsiteX371" fmla="*/ 34247 w 4543952"/>
                  <a:gd name="connsiteY371" fmla="*/ 6323057 h 6858000"/>
                  <a:gd name="connsiteX372" fmla="*/ 23386 w 4543952"/>
                  <a:gd name="connsiteY372" fmla="*/ 6242092 h 6858000"/>
                  <a:gd name="connsiteX373" fmla="*/ 16528 w 4543952"/>
                  <a:gd name="connsiteY373" fmla="*/ 6171604 h 6858000"/>
                  <a:gd name="connsiteX374" fmla="*/ 2622 w 4543952"/>
                  <a:gd name="connsiteY374" fmla="*/ 6059396 h 6858000"/>
                  <a:gd name="connsiteX375" fmla="*/ 0 w 4543952"/>
                  <a:gd name="connsiteY375" fmla="*/ 6041768 h 6858000"/>
                  <a:gd name="connsiteX376" fmla="*/ 0 w 4543952"/>
                  <a:gd name="connsiteY376" fmla="*/ 6000936 h 6858000"/>
                  <a:gd name="connsiteX377" fmla="*/ 3670 w 4543952"/>
                  <a:gd name="connsiteY377" fmla="*/ 5957594 h 6858000"/>
                  <a:gd name="connsiteX378" fmla="*/ 0 w 4543952"/>
                  <a:gd name="connsiteY378" fmla="*/ 5912510 h 6858000"/>
                  <a:gd name="connsiteX379" fmla="*/ 0 w 4543952"/>
                  <a:gd name="connsiteY379" fmla="*/ 5886400 h 6858000"/>
                  <a:gd name="connsiteX380" fmla="*/ 1098 w 4543952"/>
                  <a:gd name="connsiteY380" fmla="*/ 5864317 h 6858000"/>
                  <a:gd name="connsiteX381" fmla="*/ 24720 w 4543952"/>
                  <a:gd name="connsiteY381" fmla="*/ 5790591 h 6858000"/>
                  <a:gd name="connsiteX382" fmla="*/ 26434 w 4543952"/>
                  <a:gd name="connsiteY382" fmla="*/ 5781829 h 6858000"/>
                  <a:gd name="connsiteX383" fmla="*/ 35771 w 4543952"/>
                  <a:gd name="connsiteY383" fmla="*/ 5733439 h 6858000"/>
                  <a:gd name="connsiteX384" fmla="*/ 38819 w 4543952"/>
                  <a:gd name="connsiteY384" fmla="*/ 5706958 h 6858000"/>
                  <a:gd name="connsiteX385" fmla="*/ 58250 w 4543952"/>
                  <a:gd name="connsiteY385" fmla="*/ 5606371 h 6858000"/>
                  <a:gd name="connsiteX386" fmla="*/ 67394 w 4543952"/>
                  <a:gd name="connsiteY386" fmla="*/ 5548459 h 6858000"/>
                  <a:gd name="connsiteX387" fmla="*/ 66060 w 4543952"/>
                  <a:gd name="connsiteY387" fmla="*/ 5501593 h 6858000"/>
                  <a:gd name="connsiteX388" fmla="*/ 64346 w 4543952"/>
                  <a:gd name="connsiteY388" fmla="*/ 5419294 h 6858000"/>
                  <a:gd name="connsiteX389" fmla="*/ 59964 w 4543952"/>
                  <a:gd name="connsiteY389" fmla="*/ 5393004 h 6858000"/>
                  <a:gd name="connsiteX390" fmla="*/ 72538 w 4543952"/>
                  <a:gd name="connsiteY390" fmla="*/ 5274128 h 6858000"/>
                  <a:gd name="connsiteX391" fmla="*/ 73490 w 4543952"/>
                  <a:gd name="connsiteY391" fmla="*/ 5206307 h 6858000"/>
                  <a:gd name="connsiteX392" fmla="*/ 89113 w 4543952"/>
                  <a:gd name="connsiteY392" fmla="*/ 5129915 h 6858000"/>
                  <a:gd name="connsiteX393" fmla="*/ 88351 w 4543952"/>
                  <a:gd name="connsiteY393" fmla="*/ 5107626 h 6858000"/>
                  <a:gd name="connsiteX394" fmla="*/ 87016 w 4543952"/>
                  <a:gd name="connsiteY394" fmla="*/ 5082669 h 6858000"/>
                  <a:gd name="connsiteX395" fmla="*/ 85872 w 4543952"/>
                  <a:gd name="connsiteY395" fmla="*/ 5006085 h 6858000"/>
                  <a:gd name="connsiteX396" fmla="*/ 80158 w 4543952"/>
                  <a:gd name="connsiteY396" fmla="*/ 4959601 h 6858000"/>
                  <a:gd name="connsiteX397" fmla="*/ 83586 w 4543952"/>
                  <a:gd name="connsiteY397" fmla="*/ 4871018 h 6858000"/>
                  <a:gd name="connsiteX398" fmla="*/ 78634 w 4543952"/>
                  <a:gd name="connsiteY398" fmla="*/ 4838249 h 6858000"/>
                  <a:gd name="connsiteX399" fmla="*/ 78062 w 4543952"/>
                  <a:gd name="connsiteY399" fmla="*/ 4755380 h 6858000"/>
                  <a:gd name="connsiteX400" fmla="*/ 80920 w 4543952"/>
                  <a:gd name="connsiteY400" fmla="*/ 4681082 h 6858000"/>
                  <a:gd name="connsiteX401" fmla="*/ 79396 w 4543952"/>
                  <a:gd name="connsiteY401" fmla="*/ 4609451 h 6858000"/>
                  <a:gd name="connsiteX402" fmla="*/ 73110 w 4543952"/>
                  <a:gd name="connsiteY402" fmla="*/ 4558206 h 6858000"/>
                  <a:gd name="connsiteX403" fmla="*/ 69300 w 4543952"/>
                  <a:gd name="connsiteY403" fmla="*/ 4502578 h 6858000"/>
                  <a:gd name="connsiteX404" fmla="*/ 46629 w 4543952"/>
                  <a:gd name="connsiteY404" fmla="*/ 4349221 h 6858000"/>
                  <a:gd name="connsiteX405" fmla="*/ 52153 w 4543952"/>
                  <a:gd name="connsiteY405" fmla="*/ 4320836 h 6858000"/>
                  <a:gd name="connsiteX406" fmla="*/ 57297 w 4543952"/>
                  <a:gd name="connsiteY406" fmla="*/ 4159666 h 6858000"/>
                  <a:gd name="connsiteX407" fmla="*/ 56915 w 4543952"/>
                  <a:gd name="connsiteY407" fmla="*/ 4124613 h 6858000"/>
                  <a:gd name="connsiteX408" fmla="*/ 79396 w 4543952"/>
                  <a:gd name="connsiteY408" fmla="*/ 4030502 h 6858000"/>
                  <a:gd name="connsiteX409" fmla="*/ 43771 w 4543952"/>
                  <a:gd name="connsiteY409" fmla="*/ 3885337 h 6858000"/>
                  <a:gd name="connsiteX410" fmla="*/ 426 w 4543952"/>
                  <a:gd name="connsiteY410" fmla="*/ 3786776 h 6858000"/>
                  <a:gd name="connsiteX411" fmla="*/ 0 w 4543952"/>
                  <a:gd name="connsiteY411" fmla="*/ 3773896 h 6858000"/>
                  <a:gd name="connsiteX412" fmla="*/ 0 w 4543952"/>
                  <a:gd name="connsiteY412" fmla="*/ 3393881 h 6858000"/>
                  <a:gd name="connsiteX413" fmla="*/ 11838 w 4543952"/>
                  <a:gd name="connsiteY413" fmla="*/ 3359515 h 6858000"/>
                  <a:gd name="connsiteX414" fmla="*/ 12910 w 4543952"/>
                  <a:gd name="connsiteY414" fmla="*/ 3318770 h 6858000"/>
                  <a:gd name="connsiteX415" fmla="*/ 6718 w 4543952"/>
                  <a:gd name="connsiteY415" fmla="*/ 3304078 h 6858000"/>
                  <a:gd name="connsiteX416" fmla="*/ 0 w 4543952"/>
                  <a:gd name="connsiteY416" fmla="*/ 3297656 h 6858000"/>
                  <a:gd name="connsiteX417" fmla="*/ 0 w 4543952"/>
                  <a:gd name="connsiteY417" fmla="*/ 3207866 h 6858000"/>
                  <a:gd name="connsiteX418" fmla="*/ 15553 w 4543952"/>
                  <a:gd name="connsiteY418" fmla="*/ 3186770 h 6858000"/>
                  <a:gd name="connsiteX419" fmla="*/ 36341 w 4543952"/>
                  <a:gd name="connsiteY419" fmla="*/ 3107499 h 6858000"/>
                  <a:gd name="connsiteX420" fmla="*/ 38057 w 4543952"/>
                  <a:gd name="connsiteY420" fmla="*/ 3042727 h 6858000"/>
                  <a:gd name="connsiteX421" fmla="*/ 54249 w 4543952"/>
                  <a:gd name="connsiteY421" fmla="*/ 2901942 h 6858000"/>
                  <a:gd name="connsiteX422" fmla="*/ 77300 w 4543952"/>
                  <a:gd name="connsiteY422" fmla="*/ 2809929 h 6858000"/>
                  <a:gd name="connsiteX423" fmla="*/ 103399 w 4543952"/>
                  <a:gd name="connsiteY423" fmla="*/ 2743825 h 6858000"/>
                  <a:gd name="connsiteX424" fmla="*/ 137500 w 4543952"/>
                  <a:gd name="connsiteY424" fmla="*/ 2649142 h 6858000"/>
                  <a:gd name="connsiteX425" fmla="*/ 155217 w 4543952"/>
                  <a:gd name="connsiteY425" fmla="*/ 2554078 h 6858000"/>
                  <a:gd name="connsiteX426" fmla="*/ 177507 w 4543952"/>
                  <a:gd name="connsiteY426" fmla="*/ 2485306 h 6858000"/>
                  <a:gd name="connsiteX427" fmla="*/ 192748 w 4543952"/>
                  <a:gd name="connsiteY427" fmla="*/ 2401291 h 6858000"/>
                  <a:gd name="connsiteX428" fmla="*/ 193318 w 4543952"/>
                  <a:gd name="connsiteY428" fmla="*/ 2330805 h 6858000"/>
                  <a:gd name="connsiteX429" fmla="*/ 190652 w 4543952"/>
                  <a:gd name="connsiteY429" fmla="*/ 2220311 h 6858000"/>
                  <a:gd name="connsiteX430" fmla="*/ 236753 w 4543952"/>
                  <a:gd name="connsiteY430" fmla="*/ 2085053 h 6858000"/>
                  <a:gd name="connsiteX431" fmla="*/ 247042 w 4543952"/>
                  <a:gd name="connsiteY431" fmla="*/ 2030377 h 6858000"/>
                  <a:gd name="connsiteX432" fmla="*/ 251804 w 4543952"/>
                  <a:gd name="connsiteY432" fmla="*/ 1978939 h 6858000"/>
                  <a:gd name="connsiteX433" fmla="*/ 282475 w 4543952"/>
                  <a:gd name="connsiteY433" fmla="*/ 1869779 h 6858000"/>
                  <a:gd name="connsiteX434" fmla="*/ 292573 w 4543952"/>
                  <a:gd name="connsiteY434" fmla="*/ 1825392 h 6858000"/>
                  <a:gd name="connsiteX435" fmla="*/ 292381 w 4543952"/>
                  <a:gd name="connsiteY435" fmla="*/ 1763286 h 6858000"/>
                  <a:gd name="connsiteX436" fmla="*/ 306480 w 4543952"/>
                  <a:gd name="connsiteY436" fmla="*/ 1650316 h 6858000"/>
                  <a:gd name="connsiteX437" fmla="*/ 347629 w 4543952"/>
                  <a:gd name="connsiteY437" fmla="*/ 1537536 h 6858000"/>
                  <a:gd name="connsiteX438" fmla="*/ 343629 w 4543952"/>
                  <a:gd name="connsiteY438" fmla="*/ 1489719 h 6858000"/>
                  <a:gd name="connsiteX439" fmla="*/ 344581 w 4543952"/>
                  <a:gd name="connsiteY439" fmla="*/ 1472574 h 6858000"/>
                  <a:gd name="connsiteX440" fmla="*/ 367252 w 4543952"/>
                  <a:gd name="connsiteY440" fmla="*/ 1318455 h 6858000"/>
                  <a:gd name="connsiteX441" fmla="*/ 369728 w 4543952"/>
                  <a:gd name="connsiteY441" fmla="*/ 1303023 h 6858000"/>
                  <a:gd name="connsiteX442" fmla="*/ 389921 w 4543952"/>
                  <a:gd name="connsiteY442" fmla="*/ 1230632 h 6858000"/>
                  <a:gd name="connsiteX443" fmla="*/ 402495 w 4543952"/>
                  <a:gd name="connsiteY443" fmla="*/ 1048124 h 6858000"/>
                  <a:gd name="connsiteX444" fmla="*/ 404019 w 4543952"/>
                  <a:gd name="connsiteY444" fmla="*/ 1036886 h 6858000"/>
                  <a:gd name="connsiteX445" fmla="*/ 393923 w 4543952"/>
                  <a:gd name="connsiteY445" fmla="*/ 975732 h 6858000"/>
                  <a:gd name="connsiteX446" fmla="*/ 379634 w 4543952"/>
                  <a:gd name="connsiteY446" fmla="*/ 945443 h 6858000"/>
                  <a:gd name="connsiteX447" fmla="*/ 364774 w 4543952"/>
                  <a:gd name="connsiteY447" fmla="*/ 898197 h 6858000"/>
                  <a:gd name="connsiteX448" fmla="*/ 359250 w 4543952"/>
                  <a:gd name="connsiteY448" fmla="*/ 850188 h 6858000"/>
                  <a:gd name="connsiteX449" fmla="*/ 381730 w 4543952"/>
                  <a:gd name="connsiteY449" fmla="*/ 769604 h 6858000"/>
                  <a:gd name="connsiteX450" fmla="*/ 384016 w 4543952"/>
                  <a:gd name="connsiteY450" fmla="*/ 740267 h 6858000"/>
                  <a:gd name="connsiteX451" fmla="*/ 394875 w 4543952"/>
                  <a:gd name="connsiteY451" fmla="*/ 674922 h 6858000"/>
                  <a:gd name="connsiteX452" fmla="*/ 394113 w 4543952"/>
                  <a:gd name="connsiteY452" fmla="*/ 617771 h 6858000"/>
                  <a:gd name="connsiteX453" fmla="*/ 376776 w 4543952"/>
                  <a:gd name="connsiteY453" fmla="*/ 571859 h 6858000"/>
                  <a:gd name="connsiteX454" fmla="*/ 373348 w 4543952"/>
                  <a:gd name="connsiteY454" fmla="*/ 505181 h 6858000"/>
                  <a:gd name="connsiteX455" fmla="*/ 385920 w 4543952"/>
                  <a:gd name="connsiteY455" fmla="*/ 462125 h 6858000"/>
                  <a:gd name="connsiteX456" fmla="*/ 387634 w 4543952"/>
                  <a:gd name="connsiteY456" fmla="*/ 453363 h 6858000"/>
                  <a:gd name="connsiteX457" fmla="*/ 388399 w 4543952"/>
                  <a:gd name="connsiteY457" fmla="*/ 340773 h 6858000"/>
                  <a:gd name="connsiteX458" fmla="*/ 350487 w 4543952"/>
                  <a:gd name="connsiteY458" fmla="*/ 200181 h 6858000"/>
                  <a:gd name="connsiteX459" fmla="*/ 342485 w 4543952"/>
                  <a:gd name="connsiteY459" fmla="*/ 176938 h 6858000"/>
                  <a:gd name="connsiteX460" fmla="*/ 328579 w 4543952"/>
                  <a:gd name="connsiteY460" fmla="*/ 63586 h 6858000"/>
                  <a:gd name="connsiteX461" fmla="*/ 314480 w 4543952"/>
                  <a:gd name="connsiteY461" fmla="*/ 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Lst>
                <a:rect l="l" t="t" r="r" b="b"/>
                <a:pathLst>
                  <a:path w="4543952" h="6858000">
                    <a:moveTo>
                      <a:pt x="328959" y="6564619"/>
                    </a:moveTo>
                    <a:lnTo>
                      <a:pt x="306480" y="6588624"/>
                    </a:lnTo>
                    <a:cubicBezTo>
                      <a:pt x="298003" y="6597577"/>
                      <a:pt x="291954" y="6611341"/>
                      <a:pt x="289858" y="6625223"/>
                    </a:cubicBezTo>
                    <a:lnTo>
                      <a:pt x="289858" y="6625224"/>
                    </a:lnTo>
                    <a:lnTo>
                      <a:pt x="289870" y="6645551"/>
                    </a:lnTo>
                    <a:lnTo>
                      <a:pt x="296953" y="6662539"/>
                    </a:lnTo>
                    <a:lnTo>
                      <a:pt x="296953" y="6662541"/>
                    </a:lnTo>
                    <a:lnTo>
                      <a:pt x="296954" y="6662543"/>
                    </a:lnTo>
                    <a:lnTo>
                      <a:pt x="311551" y="6702975"/>
                    </a:lnTo>
                    <a:lnTo>
                      <a:pt x="297715" y="6742551"/>
                    </a:lnTo>
                    <a:lnTo>
                      <a:pt x="297714" y="6742554"/>
                    </a:lnTo>
                    <a:lnTo>
                      <a:pt x="283011" y="6776799"/>
                    </a:lnTo>
                    <a:lnTo>
                      <a:pt x="278238" y="6812061"/>
                    </a:lnTo>
                    <a:lnTo>
                      <a:pt x="278237" y="6812062"/>
                    </a:lnTo>
                    <a:lnTo>
                      <a:pt x="278237" y="6812063"/>
                    </a:lnTo>
                    <a:lnTo>
                      <a:pt x="278238" y="6812061"/>
                    </a:lnTo>
                    <a:lnTo>
                      <a:pt x="297714" y="6742554"/>
                    </a:lnTo>
                    <a:lnTo>
                      <a:pt x="297715" y="6742552"/>
                    </a:lnTo>
                    <a:cubicBezTo>
                      <a:pt x="306003" y="6729218"/>
                      <a:pt x="311147" y="6716168"/>
                      <a:pt x="311551" y="6702976"/>
                    </a:cubicBezTo>
                    <a:lnTo>
                      <a:pt x="311551" y="6702975"/>
                    </a:lnTo>
                    <a:lnTo>
                      <a:pt x="308405" y="6683026"/>
                    </a:lnTo>
                    <a:lnTo>
                      <a:pt x="296954" y="6662543"/>
                    </a:lnTo>
                    <a:lnTo>
                      <a:pt x="296953" y="6662540"/>
                    </a:lnTo>
                    <a:lnTo>
                      <a:pt x="296953" y="6662539"/>
                    </a:lnTo>
                    <a:lnTo>
                      <a:pt x="289858" y="6625224"/>
                    </a:lnTo>
                    <a:lnTo>
                      <a:pt x="306480" y="6588625"/>
                    </a:lnTo>
                    <a:cubicBezTo>
                      <a:pt x="312576" y="6582146"/>
                      <a:pt x="318672" y="6575478"/>
                      <a:pt x="328959" y="6564620"/>
                    </a:cubicBezTo>
                    <a:close/>
                    <a:moveTo>
                      <a:pt x="248638" y="6438980"/>
                    </a:moveTo>
                    <a:cubicBezTo>
                      <a:pt x="258140" y="6444076"/>
                      <a:pt x="265617" y="6451649"/>
                      <a:pt x="268569" y="6463840"/>
                    </a:cubicBezTo>
                    <a:lnTo>
                      <a:pt x="268572" y="6463848"/>
                    </a:lnTo>
                    <a:lnTo>
                      <a:pt x="279556" y="6508051"/>
                    </a:lnTo>
                    <a:lnTo>
                      <a:pt x="282367" y="6513011"/>
                    </a:lnTo>
                    <a:lnTo>
                      <a:pt x="284834" y="6521803"/>
                    </a:lnTo>
                    <a:lnTo>
                      <a:pt x="301172" y="6546194"/>
                    </a:lnTo>
                    <a:lnTo>
                      <a:pt x="301172" y="6546193"/>
                    </a:lnTo>
                    <a:lnTo>
                      <a:pt x="282367" y="6513011"/>
                    </a:lnTo>
                    <a:lnTo>
                      <a:pt x="268572" y="6463848"/>
                    </a:lnTo>
                    <a:lnTo>
                      <a:pt x="268569" y="6463839"/>
                    </a:lnTo>
                    <a:close/>
                    <a:moveTo>
                      <a:pt x="166047" y="6392242"/>
                    </a:moveTo>
                    <a:lnTo>
                      <a:pt x="173364" y="6407332"/>
                    </a:lnTo>
                    <a:lnTo>
                      <a:pt x="173364" y="6407331"/>
                    </a:lnTo>
                    <a:close/>
                    <a:moveTo>
                      <a:pt x="401733" y="4221390"/>
                    </a:moveTo>
                    <a:lnTo>
                      <a:pt x="396017" y="4253013"/>
                    </a:lnTo>
                    <a:cubicBezTo>
                      <a:pt x="383824" y="4277400"/>
                      <a:pt x="368204" y="4300069"/>
                      <a:pt x="356201" y="4324644"/>
                    </a:cubicBezTo>
                    <a:cubicBezTo>
                      <a:pt x="350487" y="4336456"/>
                      <a:pt x="347439" y="4350553"/>
                      <a:pt x="347247" y="4363889"/>
                    </a:cubicBezTo>
                    <a:lnTo>
                      <a:pt x="347247" y="4363890"/>
                    </a:lnTo>
                    <a:cubicBezTo>
                      <a:pt x="346295" y="4403325"/>
                      <a:pt x="346295" y="4442761"/>
                      <a:pt x="348009" y="4482004"/>
                    </a:cubicBezTo>
                    <a:cubicBezTo>
                      <a:pt x="350677" y="4546776"/>
                      <a:pt x="351249" y="4612500"/>
                      <a:pt x="408019" y="4659174"/>
                    </a:cubicBezTo>
                    <a:cubicBezTo>
                      <a:pt x="412591" y="4662986"/>
                      <a:pt x="415259" y="4671176"/>
                      <a:pt x="416021" y="4677655"/>
                    </a:cubicBezTo>
                    <a:cubicBezTo>
                      <a:pt x="419640" y="4707564"/>
                      <a:pt x="420022" y="4738235"/>
                      <a:pt x="425928" y="4767764"/>
                    </a:cubicBezTo>
                    <a:lnTo>
                      <a:pt x="427237" y="4800482"/>
                    </a:lnTo>
                    <a:lnTo>
                      <a:pt x="412401" y="4828915"/>
                    </a:lnTo>
                    <a:cubicBezTo>
                      <a:pt x="404115" y="4837702"/>
                      <a:pt x="397114" y="4847213"/>
                      <a:pt x="391971" y="4857316"/>
                    </a:cubicBezTo>
                    <a:lnTo>
                      <a:pt x="390221" y="4863342"/>
                    </a:lnTo>
                    <a:lnTo>
                      <a:pt x="387469" y="4867613"/>
                    </a:lnTo>
                    <a:lnTo>
                      <a:pt x="382691" y="4889274"/>
                    </a:lnTo>
                    <a:lnTo>
                      <a:pt x="382691" y="4889275"/>
                    </a:lnTo>
                    <a:cubicBezTo>
                      <a:pt x="382122" y="4896713"/>
                      <a:pt x="382634" y="4904357"/>
                      <a:pt x="384396" y="4912168"/>
                    </a:cubicBezTo>
                    <a:lnTo>
                      <a:pt x="385799" y="4933804"/>
                    </a:lnTo>
                    <a:lnTo>
                      <a:pt x="378247" y="4957452"/>
                    </a:lnTo>
                    <a:lnTo>
                      <a:pt x="360964" y="4987036"/>
                    </a:lnTo>
                    <a:cubicBezTo>
                      <a:pt x="349725" y="5003800"/>
                      <a:pt x="335627" y="5022851"/>
                      <a:pt x="334485" y="5041520"/>
                    </a:cubicBezTo>
                    <a:cubicBezTo>
                      <a:pt x="333557" y="5057380"/>
                      <a:pt x="327458" y="5072410"/>
                      <a:pt x="321371" y="5087422"/>
                    </a:cubicBezTo>
                    <a:lnTo>
                      <a:pt x="321364" y="5087449"/>
                    </a:lnTo>
                    <a:lnTo>
                      <a:pt x="315482" y="5102460"/>
                    </a:lnTo>
                    <a:lnTo>
                      <a:pt x="308338" y="5133219"/>
                    </a:lnTo>
                    <a:lnTo>
                      <a:pt x="308337" y="5133223"/>
                    </a:lnTo>
                    <a:lnTo>
                      <a:pt x="308337" y="5133224"/>
                    </a:lnTo>
                    <a:lnTo>
                      <a:pt x="315052" y="5166113"/>
                    </a:lnTo>
                    <a:lnTo>
                      <a:pt x="314362" y="5172089"/>
                    </a:lnTo>
                    <a:cubicBezTo>
                      <a:pt x="313481" y="5174399"/>
                      <a:pt x="312290" y="5176875"/>
                      <a:pt x="311814" y="5179066"/>
                    </a:cubicBezTo>
                    <a:lnTo>
                      <a:pt x="311814" y="5179067"/>
                    </a:lnTo>
                    <a:cubicBezTo>
                      <a:pt x="304574" y="5214121"/>
                      <a:pt x="311624" y="5247078"/>
                      <a:pt x="335437" y="5272796"/>
                    </a:cubicBezTo>
                    <a:lnTo>
                      <a:pt x="360397" y="5321350"/>
                    </a:lnTo>
                    <a:lnTo>
                      <a:pt x="364317" y="5355013"/>
                    </a:lnTo>
                    <a:lnTo>
                      <a:pt x="359440" y="5385383"/>
                    </a:lnTo>
                    <a:cubicBezTo>
                      <a:pt x="356201" y="5398720"/>
                      <a:pt x="353915" y="5412056"/>
                      <a:pt x="351249" y="5425581"/>
                    </a:cubicBezTo>
                    <a:cubicBezTo>
                      <a:pt x="347439" y="5443869"/>
                      <a:pt x="343437" y="5462350"/>
                      <a:pt x="339627" y="5480636"/>
                    </a:cubicBezTo>
                    <a:cubicBezTo>
                      <a:pt x="337722" y="5489496"/>
                      <a:pt x="335151" y="5498831"/>
                      <a:pt x="335103" y="5507666"/>
                    </a:cubicBezTo>
                    <a:lnTo>
                      <a:pt x="335103" y="5507667"/>
                    </a:lnTo>
                    <a:lnTo>
                      <a:pt x="337324" y="5520421"/>
                    </a:lnTo>
                    <a:lnTo>
                      <a:pt x="345722" y="5531691"/>
                    </a:lnTo>
                    <a:lnTo>
                      <a:pt x="345723" y="5531693"/>
                    </a:lnTo>
                    <a:lnTo>
                      <a:pt x="355869" y="5547577"/>
                    </a:lnTo>
                    <a:lnTo>
                      <a:pt x="346295" y="5562745"/>
                    </a:lnTo>
                    <a:cubicBezTo>
                      <a:pt x="303622" y="5600466"/>
                      <a:pt x="276951" y="5646188"/>
                      <a:pt x="275047" y="5704482"/>
                    </a:cubicBezTo>
                    <a:cubicBezTo>
                      <a:pt x="274665" y="5716484"/>
                      <a:pt x="271999" y="5728677"/>
                      <a:pt x="269141" y="5740487"/>
                    </a:cubicBezTo>
                    <a:cubicBezTo>
                      <a:pt x="267426" y="5747727"/>
                      <a:pt x="265520" y="5756492"/>
                      <a:pt x="260376" y="5760872"/>
                    </a:cubicBezTo>
                    <a:cubicBezTo>
                      <a:pt x="221133" y="5794973"/>
                      <a:pt x="193890" y="5837456"/>
                      <a:pt x="171981" y="5883750"/>
                    </a:cubicBezTo>
                    <a:lnTo>
                      <a:pt x="171979" y="5883755"/>
                    </a:lnTo>
                    <a:lnTo>
                      <a:pt x="160957" y="5909350"/>
                    </a:lnTo>
                    <a:lnTo>
                      <a:pt x="154076" y="5935945"/>
                    </a:lnTo>
                    <a:lnTo>
                      <a:pt x="154075" y="5935948"/>
                    </a:lnTo>
                    <a:lnTo>
                      <a:pt x="154075" y="5935949"/>
                    </a:lnTo>
                    <a:lnTo>
                      <a:pt x="154242" y="5964476"/>
                    </a:lnTo>
                    <a:lnTo>
                      <a:pt x="157695" y="5993289"/>
                    </a:lnTo>
                    <a:lnTo>
                      <a:pt x="157695" y="5993291"/>
                    </a:lnTo>
                    <a:cubicBezTo>
                      <a:pt x="158837" y="6004531"/>
                      <a:pt x="158647" y="6017485"/>
                      <a:pt x="164171" y="6026440"/>
                    </a:cubicBezTo>
                    <a:cubicBezTo>
                      <a:pt x="181508" y="6054825"/>
                      <a:pt x="200176" y="6082258"/>
                      <a:pt x="220371" y="6108738"/>
                    </a:cubicBezTo>
                    <a:lnTo>
                      <a:pt x="234064" y="6133314"/>
                    </a:lnTo>
                    <a:lnTo>
                      <a:pt x="218468" y="6155599"/>
                    </a:lnTo>
                    <a:lnTo>
                      <a:pt x="218465" y="6155601"/>
                    </a:lnTo>
                    <a:cubicBezTo>
                      <a:pt x="196176" y="6175796"/>
                      <a:pt x="184556" y="6200943"/>
                      <a:pt x="179794" y="6228755"/>
                    </a:cubicBezTo>
                    <a:cubicBezTo>
                      <a:pt x="172363" y="6272763"/>
                      <a:pt x="166077" y="6317150"/>
                      <a:pt x="162457" y="6361538"/>
                    </a:cubicBezTo>
                    <a:lnTo>
                      <a:pt x="162457" y="6361539"/>
                    </a:lnTo>
                    <a:lnTo>
                      <a:pt x="179794" y="6228756"/>
                    </a:lnTo>
                    <a:cubicBezTo>
                      <a:pt x="184556" y="6200944"/>
                      <a:pt x="196176" y="6175797"/>
                      <a:pt x="218465" y="6155602"/>
                    </a:cubicBezTo>
                    <a:lnTo>
                      <a:pt x="218468" y="6155599"/>
                    </a:lnTo>
                    <a:lnTo>
                      <a:pt x="230364" y="6143189"/>
                    </a:lnTo>
                    <a:lnTo>
                      <a:pt x="234064" y="6133314"/>
                    </a:lnTo>
                    <a:lnTo>
                      <a:pt x="234064" y="6133313"/>
                    </a:lnTo>
                    <a:cubicBezTo>
                      <a:pt x="233993" y="6126883"/>
                      <a:pt x="229039" y="6120073"/>
                      <a:pt x="220371" y="6108737"/>
                    </a:cubicBezTo>
                    <a:cubicBezTo>
                      <a:pt x="200176" y="6082257"/>
                      <a:pt x="181508" y="6054824"/>
                      <a:pt x="164171" y="6026439"/>
                    </a:cubicBezTo>
                    <a:cubicBezTo>
                      <a:pt x="158647" y="6017484"/>
                      <a:pt x="158837" y="6004530"/>
                      <a:pt x="157695" y="5993290"/>
                    </a:cubicBezTo>
                    <a:lnTo>
                      <a:pt x="157695" y="5993289"/>
                    </a:lnTo>
                    <a:lnTo>
                      <a:pt x="154075" y="5935949"/>
                    </a:lnTo>
                    <a:lnTo>
                      <a:pt x="154076" y="5935945"/>
                    </a:lnTo>
                    <a:lnTo>
                      <a:pt x="171979" y="5883755"/>
                    </a:lnTo>
                    <a:lnTo>
                      <a:pt x="171981" y="5883751"/>
                    </a:lnTo>
                    <a:cubicBezTo>
                      <a:pt x="193890" y="5837457"/>
                      <a:pt x="221133" y="5794974"/>
                      <a:pt x="260376" y="5760873"/>
                    </a:cubicBezTo>
                    <a:cubicBezTo>
                      <a:pt x="265520" y="5756493"/>
                      <a:pt x="267426" y="5747728"/>
                      <a:pt x="269141" y="5740488"/>
                    </a:cubicBezTo>
                    <a:cubicBezTo>
                      <a:pt x="271999" y="5728678"/>
                      <a:pt x="274665" y="5716485"/>
                      <a:pt x="275047" y="5704483"/>
                    </a:cubicBezTo>
                    <a:cubicBezTo>
                      <a:pt x="276951" y="5646189"/>
                      <a:pt x="303622" y="5600467"/>
                      <a:pt x="346295" y="5562746"/>
                    </a:cubicBezTo>
                    <a:cubicBezTo>
                      <a:pt x="352392" y="5557317"/>
                      <a:pt x="355774" y="5552507"/>
                      <a:pt x="355869" y="5547578"/>
                    </a:cubicBezTo>
                    <a:lnTo>
                      <a:pt x="355869" y="5547577"/>
                    </a:lnTo>
                    <a:cubicBezTo>
                      <a:pt x="355964" y="5542648"/>
                      <a:pt x="352773" y="5537599"/>
                      <a:pt x="345723" y="5531692"/>
                    </a:cubicBezTo>
                    <a:lnTo>
                      <a:pt x="345722" y="5531691"/>
                    </a:lnTo>
                    <a:lnTo>
                      <a:pt x="335103" y="5507667"/>
                    </a:lnTo>
                    <a:lnTo>
                      <a:pt x="339627" y="5480637"/>
                    </a:lnTo>
                    <a:cubicBezTo>
                      <a:pt x="343437" y="5462351"/>
                      <a:pt x="347439" y="5443870"/>
                      <a:pt x="351249" y="5425582"/>
                    </a:cubicBezTo>
                    <a:cubicBezTo>
                      <a:pt x="353915" y="5412057"/>
                      <a:pt x="356201" y="5398721"/>
                      <a:pt x="359440" y="5385384"/>
                    </a:cubicBezTo>
                    <a:cubicBezTo>
                      <a:pt x="361965" y="5375002"/>
                      <a:pt x="363668" y="5364882"/>
                      <a:pt x="364317" y="5355014"/>
                    </a:cubicBezTo>
                    <a:lnTo>
                      <a:pt x="364317" y="5355013"/>
                    </a:lnTo>
                    <a:lnTo>
                      <a:pt x="362870" y="5326162"/>
                    </a:lnTo>
                    <a:lnTo>
                      <a:pt x="360397" y="5321350"/>
                    </a:lnTo>
                    <a:lnTo>
                      <a:pt x="359341" y="5312287"/>
                    </a:lnTo>
                    <a:cubicBezTo>
                      <a:pt x="354789" y="5298594"/>
                      <a:pt x="347082" y="5285440"/>
                      <a:pt x="335437" y="5272795"/>
                    </a:cubicBezTo>
                    <a:cubicBezTo>
                      <a:pt x="323531" y="5259936"/>
                      <a:pt x="315815" y="5245268"/>
                      <a:pt x="311981" y="5229432"/>
                    </a:cubicBezTo>
                    <a:lnTo>
                      <a:pt x="311814" y="5179067"/>
                    </a:lnTo>
                    <a:lnTo>
                      <a:pt x="314362" y="5172090"/>
                    </a:lnTo>
                    <a:cubicBezTo>
                      <a:pt x="315243" y="5169780"/>
                      <a:pt x="315814" y="5167637"/>
                      <a:pt x="315052" y="5166113"/>
                    </a:cubicBezTo>
                    <a:lnTo>
                      <a:pt x="315052" y="5166112"/>
                    </a:lnTo>
                    <a:lnTo>
                      <a:pt x="308337" y="5133224"/>
                    </a:lnTo>
                    <a:lnTo>
                      <a:pt x="308338" y="5133219"/>
                    </a:lnTo>
                    <a:lnTo>
                      <a:pt x="321364" y="5087449"/>
                    </a:lnTo>
                    <a:lnTo>
                      <a:pt x="327270" y="5072375"/>
                    </a:lnTo>
                    <a:cubicBezTo>
                      <a:pt x="330949" y="5062299"/>
                      <a:pt x="333866" y="5052095"/>
                      <a:pt x="334485" y="5041521"/>
                    </a:cubicBezTo>
                    <a:cubicBezTo>
                      <a:pt x="335627" y="5022852"/>
                      <a:pt x="349725" y="5003801"/>
                      <a:pt x="360964" y="4987037"/>
                    </a:cubicBezTo>
                    <a:cubicBezTo>
                      <a:pt x="366751" y="4978392"/>
                      <a:pt x="372458" y="4970096"/>
                      <a:pt x="376969" y="4961455"/>
                    </a:cubicBezTo>
                    <a:lnTo>
                      <a:pt x="378247" y="4957452"/>
                    </a:lnTo>
                    <a:lnTo>
                      <a:pt x="381039" y="4952672"/>
                    </a:lnTo>
                    <a:lnTo>
                      <a:pt x="385799" y="4933804"/>
                    </a:lnTo>
                    <a:cubicBezTo>
                      <a:pt x="386468" y="4927121"/>
                      <a:pt x="386111" y="4919978"/>
                      <a:pt x="384396" y="4912167"/>
                    </a:cubicBezTo>
                    <a:lnTo>
                      <a:pt x="382691" y="4889274"/>
                    </a:lnTo>
                    <a:lnTo>
                      <a:pt x="390221" y="4863342"/>
                    </a:lnTo>
                    <a:lnTo>
                      <a:pt x="412401" y="4828916"/>
                    </a:lnTo>
                    <a:cubicBezTo>
                      <a:pt x="420784" y="4819963"/>
                      <a:pt x="425356" y="4810580"/>
                      <a:pt x="427237" y="4800483"/>
                    </a:cubicBezTo>
                    <a:lnTo>
                      <a:pt x="427237" y="4800482"/>
                    </a:lnTo>
                    <a:cubicBezTo>
                      <a:pt x="429119" y="4790385"/>
                      <a:pt x="428309" y="4779574"/>
                      <a:pt x="425928" y="4767763"/>
                    </a:cubicBezTo>
                    <a:cubicBezTo>
                      <a:pt x="420022" y="4738234"/>
                      <a:pt x="419640" y="4707563"/>
                      <a:pt x="416021" y="4677654"/>
                    </a:cubicBezTo>
                    <a:cubicBezTo>
                      <a:pt x="415259" y="4671175"/>
                      <a:pt x="412591" y="4662985"/>
                      <a:pt x="408019" y="4659173"/>
                    </a:cubicBezTo>
                    <a:cubicBezTo>
                      <a:pt x="351249" y="4612499"/>
                      <a:pt x="350677" y="4546775"/>
                      <a:pt x="348009" y="4482003"/>
                    </a:cubicBezTo>
                    <a:lnTo>
                      <a:pt x="347247" y="4363890"/>
                    </a:lnTo>
                    <a:lnTo>
                      <a:pt x="356201" y="4324645"/>
                    </a:lnTo>
                    <a:cubicBezTo>
                      <a:pt x="368204" y="4300070"/>
                      <a:pt x="383824" y="4277401"/>
                      <a:pt x="396017" y="4253014"/>
                    </a:cubicBezTo>
                    <a:cubicBezTo>
                      <a:pt x="400781" y="4243872"/>
                      <a:pt x="400971" y="4232060"/>
                      <a:pt x="401733" y="4221391"/>
                    </a:cubicBezTo>
                    <a:close/>
                    <a:moveTo>
                      <a:pt x="332842" y="2836171"/>
                    </a:moveTo>
                    <a:lnTo>
                      <a:pt x="332842" y="2836172"/>
                    </a:lnTo>
                    <a:cubicBezTo>
                      <a:pt x="336914" y="2839982"/>
                      <a:pt x="340200" y="2844316"/>
                      <a:pt x="341533" y="2848793"/>
                    </a:cubicBezTo>
                    <a:lnTo>
                      <a:pt x="358166" y="2903544"/>
                    </a:lnTo>
                    <a:lnTo>
                      <a:pt x="366072" y="2947858"/>
                    </a:lnTo>
                    <a:lnTo>
                      <a:pt x="366072" y="2947862"/>
                    </a:lnTo>
                    <a:lnTo>
                      <a:pt x="362488" y="2982147"/>
                    </a:lnTo>
                    <a:cubicBezTo>
                      <a:pt x="354392" y="3014152"/>
                      <a:pt x="350582" y="3045776"/>
                      <a:pt x="350796" y="3077400"/>
                    </a:cubicBezTo>
                    <a:lnTo>
                      <a:pt x="350796" y="3077401"/>
                    </a:lnTo>
                    <a:cubicBezTo>
                      <a:pt x="351010" y="3109025"/>
                      <a:pt x="355249" y="3140649"/>
                      <a:pt x="363250" y="3172654"/>
                    </a:cubicBezTo>
                    <a:cubicBezTo>
                      <a:pt x="389159" y="3276480"/>
                      <a:pt x="416591" y="3380305"/>
                      <a:pt x="410877" y="3489467"/>
                    </a:cubicBezTo>
                    <a:cubicBezTo>
                      <a:pt x="409925" y="3507563"/>
                      <a:pt x="421546" y="3529090"/>
                      <a:pt x="432976" y="3544713"/>
                    </a:cubicBezTo>
                    <a:cubicBezTo>
                      <a:pt x="438406" y="3552190"/>
                      <a:pt x="442585" y="3557715"/>
                      <a:pt x="445520" y="3562320"/>
                    </a:cubicBezTo>
                    <a:lnTo>
                      <a:pt x="450598" y="3574407"/>
                    </a:lnTo>
                    <a:lnTo>
                      <a:pt x="448246" y="3587173"/>
                    </a:lnTo>
                    <a:cubicBezTo>
                      <a:pt x="446228" y="3592231"/>
                      <a:pt x="442978" y="3598434"/>
                      <a:pt x="438500" y="3606816"/>
                    </a:cubicBezTo>
                    <a:cubicBezTo>
                      <a:pt x="434118" y="3614818"/>
                      <a:pt x="431452" y="3624724"/>
                      <a:pt x="424974" y="3630631"/>
                    </a:cubicBezTo>
                    <a:cubicBezTo>
                      <a:pt x="408496" y="3645681"/>
                      <a:pt x="402257" y="3662493"/>
                      <a:pt x="400733" y="3680162"/>
                    </a:cubicBezTo>
                    <a:lnTo>
                      <a:pt x="400733" y="3680163"/>
                    </a:lnTo>
                    <a:lnTo>
                      <a:pt x="404781" y="3734837"/>
                    </a:lnTo>
                    <a:lnTo>
                      <a:pt x="404399" y="3754651"/>
                    </a:lnTo>
                    <a:cubicBezTo>
                      <a:pt x="398399" y="3767129"/>
                      <a:pt x="396447" y="3778654"/>
                      <a:pt x="398042" y="3789775"/>
                    </a:cubicBezTo>
                    <a:lnTo>
                      <a:pt x="398042" y="3789776"/>
                    </a:lnTo>
                    <a:cubicBezTo>
                      <a:pt x="399638" y="3800896"/>
                      <a:pt x="404781" y="3811613"/>
                      <a:pt x="412973" y="3822472"/>
                    </a:cubicBezTo>
                    <a:lnTo>
                      <a:pt x="427308" y="3852619"/>
                    </a:lnTo>
                    <a:lnTo>
                      <a:pt x="417926" y="3885336"/>
                    </a:lnTo>
                    <a:lnTo>
                      <a:pt x="417925" y="3885337"/>
                    </a:lnTo>
                    <a:cubicBezTo>
                      <a:pt x="398494" y="3910103"/>
                      <a:pt x="388302" y="3935726"/>
                      <a:pt x="386040" y="3962158"/>
                    </a:cubicBezTo>
                    <a:lnTo>
                      <a:pt x="386040" y="3962159"/>
                    </a:lnTo>
                    <a:lnTo>
                      <a:pt x="388431" y="4002409"/>
                    </a:lnTo>
                    <a:lnTo>
                      <a:pt x="401733" y="4043837"/>
                    </a:lnTo>
                    <a:lnTo>
                      <a:pt x="401733" y="4043839"/>
                    </a:lnTo>
                    <a:lnTo>
                      <a:pt x="416855" y="4103825"/>
                    </a:lnTo>
                    <a:lnTo>
                      <a:pt x="405544" y="4165381"/>
                    </a:lnTo>
                    <a:lnTo>
                      <a:pt x="405543" y="4165382"/>
                    </a:lnTo>
                    <a:cubicBezTo>
                      <a:pt x="402114" y="4173479"/>
                      <a:pt x="401543" y="4182766"/>
                      <a:pt x="401638" y="4192386"/>
                    </a:cubicBezTo>
                    <a:lnTo>
                      <a:pt x="401638" y="4192387"/>
                    </a:lnTo>
                    <a:lnTo>
                      <a:pt x="405543" y="4165383"/>
                    </a:lnTo>
                    <a:lnTo>
                      <a:pt x="405544" y="4165381"/>
                    </a:lnTo>
                    <a:lnTo>
                      <a:pt x="414887" y="4134255"/>
                    </a:lnTo>
                    <a:lnTo>
                      <a:pt x="416855" y="4103825"/>
                    </a:lnTo>
                    <a:lnTo>
                      <a:pt x="416855" y="4103824"/>
                    </a:lnTo>
                    <a:cubicBezTo>
                      <a:pt x="415879" y="4083701"/>
                      <a:pt x="410497" y="4063841"/>
                      <a:pt x="401733" y="4043838"/>
                    </a:cubicBezTo>
                    <a:lnTo>
                      <a:pt x="401733" y="4043837"/>
                    </a:lnTo>
                    <a:lnTo>
                      <a:pt x="386040" y="3962159"/>
                    </a:lnTo>
                    <a:lnTo>
                      <a:pt x="395544" y="3923124"/>
                    </a:lnTo>
                    <a:cubicBezTo>
                      <a:pt x="400804" y="3910318"/>
                      <a:pt x="408210" y="3897721"/>
                      <a:pt x="417925" y="3885338"/>
                    </a:cubicBezTo>
                    <a:lnTo>
                      <a:pt x="417926" y="3885336"/>
                    </a:lnTo>
                    <a:lnTo>
                      <a:pt x="426528" y="3868763"/>
                    </a:lnTo>
                    <a:lnTo>
                      <a:pt x="427308" y="3852619"/>
                    </a:lnTo>
                    <a:lnTo>
                      <a:pt x="427308" y="3852618"/>
                    </a:lnTo>
                    <a:cubicBezTo>
                      <a:pt x="425642" y="3842045"/>
                      <a:pt x="420022" y="3831901"/>
                      <a:pt x="412973" y="3822471"/>
                    </a:cubicBezTo>
                    <a:lnTo>
                      <a:pt x="398042" y="3789775"/>
                    </a:lnTo>
                    <a:lnTo>
                      <a:pt x="404399" y="3754652"/>
                    </a:lnTo>
                    <a:cubicBezTo>
                      <a:pt x="407067" y="3749125"/>
                      <a:pt x="405733" y="3741315"/>
                      <a:pt x="404781" y="3734837"/>
                    </a:cubicBezTo>
                    <a:lnTo>
                      <a:pt x="404781" y="3734836"/>
                    </a:lnTo>
                    <a:lnTo>
                      <a:pt x="400733" y="3680163"/>
                    </a:lnTo>
                    <a:lnTo>
                      <a:pt x="407246" y="3654415"/>
                    </a:lnTo>
                    <a:cubicBezTo>
                      <a:pt x="411056" y="3646122"/>
                      <a:pt x="416735" y="3638157"/>
                      <a:pt x="424974" y="3630632"/>
                    </a:cubicBezTo>
                    <a:cubicBezTo>
                      <a:pt x="431452" y="3624725"/>
                      <a:pt x="434118" y="3614819"/>
                      <a:pt x="438500" y="3606817"/>
                    </a:cubicBezTo>
                    <a:cubicBezTo>
                      <a:pt x="447455" y="3590053"/>
                      <a:pt x="451503" y="3582004"/>
                      <a:pt x="450598" y="3574408"/>
                    </a:cubicBezTo>
                    <a:lnTo>
                      <a:pt x="450598" y="3574407"/>
                    </a:lnTo>
                    <a:cubicBezTo>
                      <a:pt x="449693" y="3566810"/>
                      <a:pt x="443835" y="3559667"/>
                      <a:pt x="432976" y="3544712"/>
                    </a:cubicBezTo>
                    <a:cubicBezTo>
                      <a:pt x="421546" y="3529089"/>
                      <a:pt x="409925" y="3507562"/>
                      <a:pt x="410877" y="3489466"/>
                    </a:cubicBezTo>
                    <a:cubicBezTo>
                      <a:pt x="416591" y="3380304"/>
                      <a:pt x="389159" y="3276479"/>
                      <a:pt x="363250" y="3172653"/>
                    </a:cubicBezTo>
                    <a:lnTo>
                      <a:pt x="350796" y="3077401"/>
                    </a:lnTo>
                    <a:lnTo>
                      <a:pt x="362488" y="2982148"/>
                    </a:lnTo>
                    <a:cubicBezTo>
                      <a:pt x="365441" y="2970575"/>
                      <a:pt x="366442" y="2959156"/>
                      <a:pt x="366072" y="2947862"/>
                    </a:cubicBezTo>
                    <a:lnTo>
                      <a:pt x="366072" y="2947861"/>
                    </a:lnTo>
                    <a:lnTo>
                      <a:pt x="366072" y="2947858"/>
                    </a:lnTo>
                    <a:lnTo>
                      <a:pt x="361441" y="2914327"/>
                    </a:lnTo>
                    <a:lnTo>
                      <a:pt x="358166" y="2903544"/>
                    </a:lnTo>
                    <a:lnTo>
                      <a:pt x="357138" y="2897784"/>
                    </a:lnTo>
                    <a:cubicBezTo>
                      <a:pt x="352392" y="2881306"/>
                      <a:pt x="346534" y="2865009"/>
                      <a:pt x="341533" y="2848792"/>
                    </a:cubicBezTo>
                    <a:close/>
                    <a:moveTo>
                      <a:pt x="296001" y="2745351"/>
                    </a:moveTo>
                    <a:lnTo>
                      <a:pt x="289670" y="2770757"/>
                    </a:lnTo>
                    <a:lnTo>
                      <a:pt x="290080" y="2778005"/>
                    </a:lnTo>
                    <a:lnTo>
                      <a:pt x="289301" y="2782304"/>
                    </a:lnTo>
                    <a:lnTo>
                      <a:pt x="290501" y="2785439"/>
                    </a:lnTo>
                    <a:lnTo>
                      <a:pt x="290929" y="2793022"/>
                    </a:lnTo>
                    <a:lnTo>
                      <a:pt x="300579" y="2811779"/>
                    </a:lnTo>
                    <a:lnTo>
                      <a:pt x="300582" y="2811786"/>
                    </a:lnTo>
                    <a:lnTo>
                      <a:pt x="300583" y="2811786"/>
                    </a:lnTo>
                    <a:lnTo>
                      <a:pt x="300579" y="2811779"/>
                    </a:lnTo>
                    <a:lnTo>
                      <a:pt x="290501" y="2785439"/>
                    </a:lnTo>
                    <a:lnTo>
                      <a:pt x="290080" y="2778005"/>
                    </a:lnTo>
                    <a:close/>
                    <a:moveTo>
                      <a:pt x="817328" y="1508457"/>
                    </a:moveTo>
                    <a:lnTo>
                      <a:pt x="845421" y="1596212"/>
                    </a:lnTo>
                    <a:cubicBezTo>
                      <a:pt x="847898" y="1604977"/>
                      <a:pt x="846373" y="1615835"/>
                      <a:pt x="843517" y="1624979"/>
                    </a:cubicBezTo>
                    <a:cubicBezTo>
                      <a:pt x="833801" y="1656222"/>
                      <a:pt x="809415" y="1676035"/>
                      <a:pt x="786935" y="1697752"/>
                    </a:cubicBezTo>
                    <a:cubicBezTo>
                      <a:pt x="777029" y="1707278"/>
                      <a:pt x="769981" y="1720422"/>
                      <a:pt x="764267" y="1733187"/>
                    </a:cubicBezTo>
                    <a:cubicBezTo>
                      <a:pt x="749595" y="1766334"/>
                      <a:pt x="736452" y="1800245"/>
                      <a:pt x="722546" y="1833774"/>
                    </a:cubicBezTo>
                    <a:cubicBezTo>
                      <a:pt x="721212" y="1837012"/>
                      <a:pt x="717783" y="1839678"/>
                      <a:pt x="714925" y="1842157"/>
                    </a:cubicBezTo>
                    <a:cubicBezTo>
                      <a:pt x="684824" y="1866921"/>
                      <a:pt x="654535" y="1891496"/>
                      <a:pt x="624434" y="1916453"/>
                    </a:cubicBezTo>
                    <a:cubicBezTo>
                      <a:pt x="618720" y="1921215"/>
                      <a:pt x="614528" y="1928075"/>
                      <a:pt x="609004" y="1933218"/>
                    </a:cubicBezTo>
                    <a:cubicBezTo>
                      <a:pt x="601384" y="1940458"/>
                      <a:pt x="594143" y="1949602"/>
                      <a:pt x="584999" y="1953412"/>
                    </a:cubicBezTo>
                    <a:cubicBezTo>
                      <a:pt x="556234" y="1965223"/>
                      <a:pt x="543850" y="1987893"/>
                      <a:pt x="538516" y="2016468"/>
                    </a:cubicBezTo>
                    <a:cubicBezTo>
                      <a:pt x="533563" y="2042569"/>
                      <a:pt x="529371" y="2068668"/>
                      <a:pt x="523657" y="2094577"/>
                    </a:cubicBezTo>
                    <a:cubicBezTo>
                      <a:pt x="516799" y="2126200"/>
                      <a:pt x="509369" y="2157635"/>
                      <a:pt x="500986" y="2188878"/>
                    </a:cubicBezTo>
                    <a:cubicBezTo>
                      <a:pt x="497366" y="2202403"/>
                      <a:pt x="493176" y="2216691"/>
                      <a:pt x="485746" y="2228313"/>
                    </a:cubicBezTo>
                    <a:cubicBezTo>
                      <a:pt x="465171" y="2260889"/>
                      <a:pt x="451265" y="2295752"/>
                      <a:pt x="456789" y="2334043"/>
                    </a:cubicBezTo>
                    <a:cubicBezTo>
                      <a:pt x="461171" y="2364714"/>
                      <a:pt x="449931" y="2390433"/>
                      <a:pt x="432404" y="2409484"/>
                    </a:cubicBezTo>
                    <a:cubicBezTo>
                      <a:pt x="424451" y="2418153"/>
                      <a:pt x="418938" y="2426976"/>
                      <a:pt x="415303" y="2435912"/>
                    </a:cubicBezTo>
                    <a:lnTo>
                      <a:pt x="415303" y="2435912"/>
                    </a:lnTo>
                    <a:lnTo>
                      <a:pt x="415303" y="2435912"/>
                    </a:lnTo>
                    <a:lnTo>
                      <a:pt x="414227" y="2440915"/>
                    </a:lnTo>
                    <a:lnTo>
                      <a:pt x="409472" y="2463016"/>
                    </a:lnTo>
                    <a:lnTo>
                      <a:pt x="409472" y="2463017"/>
                    </a:lnTo>
                    <a:lnTo>
                      <a:pt x="411535" y="2490550"/>
                    </a:lnTo>
                    <a:lnTo>
                      <a:pt x="418115" y="2518261"/>
                    </a:lnTo>
                    <a:lnTo>
                      <a:pt x="418115" y="2518264"/>
                    </a:lnTo>
                    <a:lnTo>
                      <a:pt x="421759" y="2545006"/>
                    </a:lnTo>
                    <a:lnTo>
                      <a:pt x="417545" y="2571033"/>
                    </a:lnTo>
                    <a:cubicBezTo>
                      <a:pt x="405543" y="2612944"/>
                      <a:pt x="372966" y="2640949"/>
                      <a:pt x="344391" y="2668000"/>
                    </a:cubicBezTo>
                    <a:cubicBezTo>
                      <a:pt x="320006" y="2691053"/>
                      <a:pt x="306290" y="2716962"/>
                      <a:pt x="296001" y="2745347"/>
                    </a:cubicBezTo>
                    <a:lnTo>
                      <a:pt x="296001" y="2745348"/>
                    </a:lnTo>
                    <a:cubicBezTo>
                      <a:pt x="306290" y="2716963"/>
                      <a:pt x="320006" y="2691054"/>
                      <a:pt x="344391" y="2668001"/>
                    </a:cubicBezTo>
                    <a:cubicBezTo>
                      <a:pt x="372966" y="2640950"/>
                      <a:pt x="405543" y="2612945"/>
                      <a:pt x="417545" y="2571034"/>
                    </a:cubicBezTo>
                    <a:cubicBezTo>
                      <a:pt x="420117" y="2561985"/>
                      <a:pt x="421593" y="2553555"/>
                      <a:pt x="421760" y="2545006"/>
                    </a:cubicBezTo>
                    <a:lnTo>
                      <a:pt x="421759" y="2545006"/>
                    </a:lnTo>
                    <a:lnTo>
                      <a:pt x="421760" y="2545005"/>
                    </a:lnTo>
                    <a:cubicBezTo>
                      <a:pt x="421926" y="2536456"/>
                      <a:pt x="420783" y="2527789"/>
                      <a:pt x="418115" y="2518263"/>
                    </a:cubicBezTo>
                    <a:lnTo>
                      <a:pt x="418115" y="2518261"/>
                    </a:lnTo>
                    <a:lnTo>
                      <a:pt x="409472" y="2463017"/>
                    </a:lnTo>
                    <a:lnTo>
                      <a:pt x="414227" y="2440915"/>
                    </a:lnTo>
                    <a:lnTo>
                      <a:pt x="415303" y="2435912"/>
                    </a:lnTo>
                    <a:lnTo>
                      <a:pt x="432404" y="2409485"/>
                    </a:lnTo>
                    <a:cubicBezTo>
                      <a:pt x="449931" y="2390434"/>
                      <a:pt x="461171" y="2364715"/>
                      <a:pt x="456789" y="2334044"/>
                    </a:cubicBezTo>
                    <a:cubicBezTo>
                      <a:pt x="451265" y="2295753"/>
                      <a:pt x="465171" y="2260890"/>
                      <a:pt x="485746" y="2228314"/>
                    </a:cubicBezTo>
                    <a:cubicBezTo>
                      <a:pt x="493176" y="2216692"/>
                      <a:pt x="497366" y="2202404"/>
                      <a:pt x="500986" y="2188879"/>
                    </a:cubicBezTo>
                    <a:cubicBezTo>
                      <a:pt x="509369" y="2157636"/>
                      <a:pt x="516799" y="2126201"/>
                      <a:pt x="523657" y="2094578"/>
                    </a:cubicBezTo>
                    <a:cubicBezTo>
                      <a:pt x="529371" y="2068669"/>
                      <a:pt x="533563" y="2042570"/>
                      <a:pt x="538516" y="2016469"/>
                    </a:cubicBezTo>
                    <a:cubicBezTo>
                      <a:pt x="543850" y="1987894"/>
                      <a:pt x="556234" y="1965224"/>
                      <a:pt x="584999" y="1953413"/>
                    </a:cubicBezTo>
                    <a:cubicBezTo>
                      <a:pt x="594143" y="1949603"/>
                      <a:pt x="601384" y="1940459"/>
                      <a:pt x="609004" y="1933219"/>
                    </a:cubicBezTo>
                    <a:cubicBezTo>
                      <a:pt x="614528" y="1928076"/>
                      <a:pt x="618720" y="1921216"/>
                      <a:pt x="624434" y="1916454"/>
                    </a:cubicBezTo>
                    <a:cubicBezTo>
                      <a:pt x="654535" y="1891497"/>
                      <a:pt x="684824" y="1866922"/>
                      <a:pt x="714925" y="1842158"/>
                    </a:cubicBezTo>
                    <a:cubicBezTo>
                      <a:pt x="717783" y="1839679"/>
                      <a:pt x="721212" y="1837013"/>
                      <a:pt x="722546" y="1833775"/>
                    </a:cubicBezTo>
                    <a:cubicBezTo>
                      <a:pt x="736452" y="1800246"/>
                      <a:pt x="749596" y="1766335"/>
                      <a:pt x="764267" y="1733188"/>
                    </a:cubicBezTo>
                    <a:cubicBezTo>
                      <a:pt x="769981" y="1720423"/>
                      <a:pt x="777029" y="1707279"/>
                      <a:pt x="786936" y="1697753"/>
                    </a:cubicBezTo>
                    <a:cubicBezTo>
                      <a:pt x="809416" y="1676036"/>
                      <a:pt x="833801" y="1656223"/>
                      <a:pt x="843517" y="1624980"/>
                    </a:cubicBezTo>
                    <a:cubicBezTo>
                      <a:pt x="846374" y="1615836"/>
                      <a:pt x="847899" y="1604978"/>
                      <a:pt x="845422" y="1596213"/>
                    </a:cubicBezTo>
                    <a:close/>
                    <a:moveTo>
                      <a:pt x="798723" y="1459072"/>
                    </a:moveTo>
                    <a:lnTo>
                      <a:pt x="807941" y="1481571"/>
                    </a:lnTo>
                    <a:lnTo>
                      <a:pt x="798724" y="1459073"/>
                    </a:lnTo>
                    <a:close/>
                    <a:moveTo>
                      <a:pt x="779530" y="1268757"/>
                    </a:moveTo>
                    <a:lnTo>
                      <a:pt x="774363" y="1286068"/>
                    </a:lnTo>
                    <a:cubicBezTo>
                      <a:pt x="759789" y="1306929"/>
                      <a:pt x="753550" y="1328551"/>
                      <a:pt x="752025" y="1350626"/>
                    </a:cubicBezTo>
                    <a:lnTo>
                      <a:pt x="757620" y="1413839"/>
                    </a:lnTo>
                    <a:lnTo>
                      <a:pt x="752026" y="1350627"/>
                    </a:lnTo>
                    <a:cubicBezTo>
                      <a:pt x="753550" y="1328552"/>
                      <a:pt x="759790" y="1306929"/>
                      <a:pt x="774363" y="1286069"/>
                    </a:cubicBezTo>
                    <a:cubicBezTo>
                      <a:pt x="777506" y="1281688"/>
                      <a:pt x="779078" y="1275401"/>
                      <a:pt x="779530" y="1268757"/>
                    </a:cubicBezTo>
                    <a:close/>
                    <a:moveTo>
                      <a:pt x="837801" y="773034"/>
                    </a:moveTo>
                    <a:lnTo>
                      <a:pt x="829801" y="854378"/>
                    </a:lnTo>
                    <a:cubicBezTo>
                      <a:pt x="827515" y="878955"/>
                      <a:pt x="826753" y="903721"/>
                      <a:pt x="798747" y="915342"/>
                    </a:cubicBezTo>
                    <a:cubicBezTo>
                      <a:pt x="794365" y="917058"/>
                      <a:pt x="791127" y="922772"/>
                      <a:pt x="788269" y="927154"/>
                    </a:cubicBezTo>
                    <a:cubicBezTo>
                      <a:pt x="744261" y="994784"/>
                      <a:pt x="745405" y="1030979"/>
                      <a:pt x="791889" y="1097086"/>
                    </a:cubicBezTo>
                    <a:cubicBezTo>
                      <a:pt x="796651" y="1103944"/>
                      <a:pt x="800081" y="1118612"/>
                      <a:pt x="796271" y="1123184"/>
                    </a:cubicBezTo>
                    <a:cubicBezTo>
                      <a:pt x="780459" y="1142616"/>
                      <a:pt x="773411" y="1162953"/>
                      <a:pt x="771553" y="1184028"/>
                    </a:cubicBezTo>
                    <a:cubicBezTo>
                      <a:pt x="773411" y="1162953"/>
                      <a:pt x="780460" y="1142617"/>
                      <a:pt x="796272" y="1123185"/>
                    </a:cubicBezTo>
                    <a:cubicBezTo>
                      <a:pt x="800082" y="1118613"/>
                      <a:pt x="796652" y="1103945"/>
                      <a:pt x="791890" y="1097087"/>
                    </a:cubicBezTo>
                    <a:cubicBezTo>
                      <a:pt x="745406" y="1030980"/>
                      <a:pt x="744262" y="994785"/>
                      <a:pt x="788270" y="927155"/>
                    </a:cubicBezTo>
                    <a:cubicBezTo>
                      <a:pt x="791128" y="922773"/>
                      <a:pt x="794366" y="917059"/>
                      <a:pt x="798748" y="915343"/>
                    </a:cubicBezTo>
                    <a:cubicBezTo>
                      <a:pt x="826753" y="903722"/>
                      <a:pt x="827515" y="878956"/>
                      <a:pt x="829801" y="854379"/>
                    </a:cubicBezTo>
                    <a:cubicBezTo>
                      <a:pt x="832277" y="827329"/>
                      <a:pt x="835515" y="800276"/>
                      <a:pt x="837801" y="773035"/>
                    </a:cubicBezTo>
                    <a:close/>
                    <a:moveTo>
                      <a:pt x="782400" y="517850"/>
                    </a:moveTo>
                    <a:lnTo>
                      <a:pt x="791317" y="556046"/>
                    </a:lnTo>
                    <a:cubicBezTo>
                      <a:pt x="793413" y="564047"/>
                      <a:pt x="798937" y="572621"/>
                      <a:pt x="797795" y="580049"/>
                    </a:cubicBezTo>
                    <a:cubicBezTo>
                      <a:pt x="794461" y="601577"/>
                      <a:pt x="796890" y="622200"/>
                      <a:pt x="801176" y="642536"/>
                    </a:cubicBezTo>
                    <a:lnTo>
                      <a:pt x="813700" y="694927"/>
                    </a:lnTo>
                    <a:lnTo>
                      <a:pt x="801177" y="642537"/>
                    </a:lnTo>
                    <a:cubicBezTo>
                      <a:pt x="796891" y="622200"/>
                      <a:pt x="794462" y="601578"/>
                      <a:pt x="797796" y="580050"/>
                    </a:cubicBezTo>
                    <a:cubicBezTo>
                      <a:pt x="798938" y="572622"/>
                      <a:pt x="793414" y="564048"/>
                      <a:pt x="791318" y="556047"/>
                    </a:cubicBezTo>
                    <a:close/>
                    <a:moveTo>
                      <a:pt x="783887" y="313532"/>
                    </a:moveTo>
                    <a:lnTo>
                      <a:pt x="786245" y="324057"/>
                    </a:lnTo>
                    <a:cubicBezTo>
                      <a:pt x="786031" y="328963"/>
                      <a:pt x="785126" y="334583"/>
                      <a:pt x="784459" y="338869"/>
                    </a:cubicBezTo>
                    <a:lnTo>
                      <a:pt x="784454" y="338897"/>
                    </a:lnTo>
                    <a:lnTo>
                      <a:pt x="778363" y="367327"/>
                    </a:lnTo>
                    <a:lnTo>
                      <a:pt x="774553" y="395639"/>
                    </a:lnTo>
                    <a:lnTo>
                      <a:pt x="784454" y="338897"/>
                    </a:lnTo>
                    <a:lnTo>
                      <a:pt x="784460" y="338870"/>
                    </a:lnTo>
                    <a:cubicBezTo>
                      <a:pt x="785794" y="330298"/>
                      <a:pt x="788080" y="316389"/>
                      <a:pt x="783888" y="313533"/>
                    </a:cubicBezTo>
                    <a:close/>
                    <a:moveTo>
                      <a:pt x="761560" y="281567"/>
                    </a:moveTo>
                    <a:lnTo>
                      <a:pt x="766454" y="295414"/>
                    </a:lnTo>
                    <a:lnTo>
                      <a:pt x="766455" y="295414"/>
                    </a:lnTo>
                    <a:close/>
                    <a:moveTo>
                      <a:pt x="774880" y="24485"/>
                    </a:moveTo>
                    <a:lnTo>
                      <a:pt x="777142" y="74128"/>
                    </a:lnTo>
                    <a:cubicBezTo>
                      <a:pt x="775758" y="100173"/>
                      <a:pt x="771253" y="125875"/>
                      <a:pt x="767023" y="151568"/>
                    </a:cubicBezTo>
                    <a:lnTo>
                      <a:pt x="766824" y="153387"/>
                    </a:lnTo>
                    <a:lnTo>
                      <a:pt x="763010" y="177270"/>
                    </a:lnTo>
                    <a:lnTo>
                      <a:pt x="758551" y="228943"/>
                    </a:lnTo>
                    <a:lnTo>
                      <a:pt x="766824" y="153387"/>
                    </a:lnTo>
                    <a:lnTo>
                      <a:pt x="771220" y="125860"/>
                    </a:lnTo>
                    <a:cubicBezTo>
                      <a:pt x="773910" y="108702"/>
                      <a:pt x="776220" y="91491"/>
                      <a:pt x="777143" y="74128"/>
                    </a:cubicBezTo>
                    <a:close/>
                    <a:moveTo>
                      <a:pt x="313354" y="0"/>
                    </a:moveTo>
                    <a:lnTo>
                      <a:pt x="777461" y="0"/>
                    </a:lnTo>
                    <a:lnTo>
                      <a:pt x="774743" y="21485"/>
                    </a:lnTo>
                    <a:lnTo>
                      <a:pt x="777461" y="0"/>
                    </a:lnTo>
                    <a:lnTo>
                      <a:pt x="4543952" y="1"/>
                    </a:lnTo>
                    <a:lnTo>
                      <a:pt x="4543952" y="6858000"/>
                    </a:lnTo>
                    <a:lnTo>
                      <a:pt x="284400" y="6858000"/>
                    </a:lnTo>
                    <a:lnTo>
                      <a:pt x="112147" y="6858000"/>
                    </a:lnTo>
                    <a:lnTo>
                      <a:pt x="102447" y="6815515"/>
                    </a:lnTo>
                    <a:cubicBezTo>
                      <a:pt x="96923" y="6793034"/>
                      <a:pt x="87016" y="6771318"/>
                      <a:pt x="83396" y="6748457"/>
                    </a:cubicBezTo>
                    <a:cubicBezTo>
                      <a:pt x="74824" y="6694163"/>
                      <a:pt x="68728" y="6639487"/>
                      <a:pt x="61870" y="6584811"/>
                    </a:cubicBezTo>
                    <a:cubicBezTo>
                      <a:pt x="54821" y="6528423"/>
                      <a:pt x="47391" y="6472224"/>
                      <a:pt x="41105" y="6415832"/>
                    </a:cubicBezTo>
                    <a:cubicBezTo>
                      <a:pt x="37865" y="6384971"/>
                      <a:pt x="37295" y="6353918"/>
                      <a:pt x="34247" y="6323057"/>
                    </a:cubicBezTo>
                    <a:cubicBezTo>
                      <a:pt x="31579" y="6296004"/>
                      <a:pt x="26626" y="6269143"/>
                      <a:pt x="23386" y="6242092"/>
                    </a:cubicBezTo>
                    <a:cubicBezTo>
                      <a:pt x="20720" y="6218659"/>
                      <a:pt x="19196" y="6195036"/>
                      <a:pt x="16528" y="6171604"/>
                    </a:cubicBezTo>
                    <a:cubicBezTo>
                      <a:pt x="12148" y="6134074"/>
                      <a:pt x="7194" y="6096735"/>
                      <a:pt x="2622" y="6059396"/>
                    </a:cubicBezTo>
                    <a:lnTo>
                      <a:pt x="0" y="6041768"/>
                    </a:lnTo>
                    <a:lnTo>
                      <a:pt x="0" y="6000936"/>
                    </a:lnTo>
                    <a:lnTo>
                      <a:pt x="3670" y="5957594"/>
                    </a:lnTo>
                    <a:lnTo>
                      <a:pt x="0" y="5912510"/>
                    </a:lnTo>
                    <a:lnTo>
                      <a:pt x="0" y="5886400"/>
                    </a:lnTo>
                    <a:lnTo>
                      <a:pt x="1098" y="5864317"/>
                    </a:lnTo>
                    <a:cubicBezTo>
                      <a:pt x="7576" y="5839360"/>
                      <a:pt x="16720" y="5815168"/>
                      <a:pt x="24720" y="5790591"/>
                    </a:cubicBezTo>
                    <a:cubicBezTo>
                      <a:pt x="25672" y="5787923"/>
                      <a:pt x="25864" y="5784685"/>
                      <a:pt x="26434" y="5781829"/>
                    </a:cubicBezTo>
                    <a:cubicBezTo>
                      <a:pt x="29675" y="5765634"/>
                      <a:pt x="32913" y="5749633"/>
                      <a:pt x="35771" y="5733439"/>
                    </a:cubicBezTo>
                    <a:cubicBezTo>
                      <a:pt x="37295" y="5724677"/>
                      <a:pt x="37485" y="5715722"/>
                      <a:pt x="38819" y="5706958"/>
                    </a:cubicBezTo>
                    <a:cubicBezTo>
                      <a:pt x="44153" y="5673049"/>
                      <a:pt x="35199" y="5635710"/>
                      <a:pt x="58250" y="5606371"/>
                    </a:cubicBezTo>
                    <a:cubicBezTo>
                      <a:pt x="73110" y="5587320"/>
                      <a:pt x="69680" y="5568841"/>
                      <a:pt x="67394" y="5548459"/>
                    </a:cubicBezTo>
                    <a:cubicBezTo>
                      <a:pt x="65680" y="5533026"/>
                      <a:pt x="66252" y="5517214"/>
                      <a:pt x="66060" y="5501593"/>
                    </a:cubicBezTo>
                    <a:cubicBezTo>
                      <a:pt x="65490" y="5474160"/>
                      <a:pt x="65298" y="5446727"/>
                      <a:pt x="64346" y="5419294"/>
                    </a:cubicBezTo>
                    <a:cubicBezTo>
                      <a:pt x="63966" y="5410530"/>
                      <a:pt x="59202" y="5401578"/>
                      <a:pt x="59964" y="5393004"/>
                    </a:cubicBezTo>
                    <a:cubicBezTo>
                      <a:pt x="63584" y="5353378"/>
                      <a:pt x="69300" y="5313753"/>
                      <a:pt x="72538" y="5274128"/>
                    </a:cubicBezTo>
                    <a:cubicBezTo>
                      <a:pt x="74442" y="5251649"/>
                      <a:pt x="70824" y="5228596"/>
                      <a:pt x="73490" y="5206307"/>
                    </a:cubicBezTo>
                    <a:cubicBezTo>
                      <a:pt x="76538" y="5180590"/>
                      <a:pt x="84348" y="5155444"/>
                      <a:pt x="89113" y="5129915"/>
                    </a:cubicBezTo>
                    <a:cubicBezTo>
                      <a:pt x="90445" y="5122866"/>
                      <a:pt x="88731" y="5115056"/>
                      <a:pt x="88351" y="5107626"/>
                    </a:cubicBezTo>
                    <a:cubicBezTo>
                      <a:pt x="87968" y="5099244"/>
                      <a:pt x="87206" y="5091051"/>
                      <a:pt x="87016" y="5082669"/>
                    </a:cubicBezTo>
                    <a:cubicBezTo>
                      <a:pt x="86634" y="5057140"/>
                      <a:pt x="87206" y="5031613"/>
                      <a:pt x="85872" y="5006085"/>
                    </a:cubicBezTo>
                    <a:cubicBezTo>
                      <a:pt x="85110" y="4990464"/>
                      <a:pt x="77300" y="4974081"/>
                      <a:pt x="80158" y="4959601"/>
                    </a:cubicBezTo>
                    <a:cubicBezTo>
                      <a:pt x="85682" y="4930074"/>
                      <a:pt x="73300" y="4900545"/>
                      <a:pt x="83586" y="4871018"/>
                    </a:cubicBezTo>
                    <a:cubicBezTo>
                      <a:pt x="86634" y="4861872"/>
                      <a:pt x="79014" y="4849299"/>
                      <a:pt x="78634" y="4838249"/>
                    </a:cubicBezTo>
                    <a:cubicBezTo>
                      <a:pt x="77682" y="4810626"/>
                      <a:pt x="77872" y="4783003"/>
                      <a:pt x="78062" y="4755380"/>
                    </a:cubicBezTo>
                    <a:cubicBezTo>
                      <a:pt x="78252" y="4730613"/>
                      <a:pt x="75586" y="4704894"/>
                      <a:pt x="80920" y="4681082"/>
                    </a:cubicBezTo>
                    <a:cubicBezTo>
                      <a:pt x="86634" y="4656125"/>
                      <a:pt x="85872" y="4633646"/>
                      <a:pt x="79396" y="4609451"/>
                    </a:cubicBezTo>
                    <a:cubicBezTo>
                      <a:pt x="75014" y="4592877"/>
                      <a:pt x="74442" y="4575350"/>
                      <a:pt x="73110" y="4558206"/>
                    </a:cubicBezTo>
                    <a:cubicBezTo>
                      <a:pt x="71586" y="4539727"/>
                      <a:pt x="75586" y="4519342"/>
                      <a:pt x="69300" y="4502578"/>
                    </a:cubicBezTo>
                    <a:cubicBezTo>
                      <a:pt x="50629" y="4452664"/>
                      <a:pt x="46629" y="4401418"/>
                      <a:pt x="46629" y="4349221"/>
                    </a:cubicBezTo>
                    <a:cubicBezTo>
                      <a:pt x="46629" y="4339694"/>
                      <a:pt x="49295" y="4329978"/>
                      <a:pt x="52153" y="4320836"/>
                    </a:cubicBezTo>
                    <a:cubicBezTo>
                      <a:pt x="69300" y="4267492"/>
                      <a:pt x="67776" y="4213960"/>
                      <a:pt x="57297" y="4159666"/>
                    </a:cubicBezTo>
                    <a:cubicBezTo>
                      <a:pt x="55011" y="4148426"/>
                      <a:pt x="54629" y="4135853"/>
                      <a:pt x="56915" y="4124613"/>
                    </a:cubicBezTo>
                    <a:cubicBezTo>
                      <a:pt x="63584" y="4092988"/>
                      <a:pt x="74634" y="4062317"/>
                      <a:pt x="79396" y="4030502"/>
                    </a:cubicBezTo>
                    <a:cubicBezTo>
                      <a:pt x="87206" y="3977924"/>
                      <a:pt x="60918" y="3932393"/>
                      <a:pt x="43771" y="3885337"/>
                    </a:cubicBezTo>
                    <a:cubicBezTo>
                      <a:pt x="31627" y="3851760"/>
                      <a:pt x="8016" y="3821934"/>
                      <a:pt x="426" y="3786776"/>
                    </a:cubicBezTo>
                    <a:lnTo>
                      <a:pt x="0" y="3773896"/>
                    </a:lnTo>
                    <a:lnTo>
                      <a:pt x="0" y="3393881"/>
                    </a:lnTo>
                    <a:lnTo>
                      <a:pt x="11838" y="3359515"/>
                    </a:lnTo>
                    <a:cubicBezTo>
                      <a:pt x="14434" y="3346204"/>
                      <a:pt x="14910" y="3332773"/>
                      <a:pt x="12910" y="3318770"/>
                    </a:cubicBezTo>
                    <a:cubicBezTo>
                      <a:pt x="12243" y="3314103"/>
                      <a:pt x="9909" y="3308769"/>
                      <a:pt x="6718" y="3304078"/>
                    </a:cubicBezTo>
                    <a:lnTo>
                      <a:pt x="0" y="3297656"/>
                    </a:lnTo>
                    <a:lnTo>
                      <a:pt x="0" y="3207866"/>
                    </a:lnTo>
                    <a:lnTo>
                      <a:pt x="15553" y="3186770"/>
                    </a:lnTo>
                    <a:cubicBezTo>
                      <a:pt x="28483" y="3162328"/>
                      <a:pt x="30484" y="3134646"/>
                      <a:pt x="36341" y="3107499"/>
                    </a:cubicBezTo>
                    <a:cubicBezTo>
                      <a:pt x="41105" y="3085402"/>
                      <a:pt x="41295" y="3064826"/>
                      <a:pt x="38057" y="3042727"/>
                    </a:cubicBezTo>
                    <a:cubicBezTo>
                      <a:pt x="30817" y="2994721"/>
                      <a:pt x="41105" y="2948046"/>
                      <a:pt x="54249" y="2901942"/>
                    </a:cubicBezTo>
                    <a:cubicBezTo>
                      <a:pt x="63012" y="2871461"/>
                      <a:pt x="68346" y="2840218"/>
                      <a:pt x="77300" y="2809929"/>
                    </a:cubicBezTo>
                    <a:cubicBezTo>
                      <a:pt x="84158" y="2787258"/>
                      <a:pt x="92351" y="2764589"/>
                      <a:pt x="103399" y="2743825"/>
                    </a:cubicBezTo>
                    <a:cubicBezTo>
                      <a:pt x="119594" y="2713722"/>
                      <a:pt x="143978" y="2687435"/>
                      <a:pt x="137500" y="2649142"/>
                    </a:cubicBezTo>
                    <a:cubicBezTo>
                      <a:pt x="131786" y="2615420"/>
                      <a:pt x="143786" y="2584941"/>
                      <a:pt x="155217" y="2554078"/>
                    </a:cubicBezTo>
                    <a:cubicBezTo>
                      <a:pt x="163599" y="2531408"/>
                      <a:pt x="172173" y="2508741"/>
                      <a:pt x="177507" y="2485306"/>
                    </a:cubicBezTo>
                    <a:cubicBezTo>
                      <a:pt x="183794" y="2457491"/>
                      <a:pt x="181126" y="2426058"/>
                      <a:pt x="192748" y="2401291"/>
                    </a:cubicBezTo>
                    <a:cubicBezTo>
                      <a:pt x="204940" y="2375382"/>
                      <a:pt x="196748" y="2353858"/>
                      <a:pt x="193318" y="2330805"/>
                    </a:cubicBezTo>
                    <a:cubicBezTo>
                      <a:pt x="187984" y="2294038"/>
                      <a:pt x="178077" y="2257458"/>
                      <a:pt x="190652" y="2220311"/>
                    </a:cubicBezTo>
                    <a:cubicBezTo>
                      <a:pt x="205892" y="2175162"/>
                      <a:pt x="222275" y="2130392"/>
                      <a:pt x="236753" y="2085053"/>
                    </a:cubicBezTo>
                    <a:cubicBezTo>
                      <a:pt x="242280" y="2067524"/>
                      <a:pt x="244566" y="2048667"/>
                      <a:pt x="247042" y="2030377"/>
                    </a:cubicBezTo>
                    <a:cubicBezTo>
                      <a:pt x="249138" y="2013042"/>
                      <a:pt x="243804" y="1992278"/>
                      <a:pt x="251804" y="1978939"/>
                    </a:cubicBezTo>
                    <a:cubicBezTo>
                      <a:pt x="272379" y="1944648"/>
                      <a:pt x="282475" y="1909407"/>
                      <a:pt x="282475" y="1869779"/>
                    </a:cubicBezTo>
                    <a:cubicBezTo>
                      <a:pt x="282475" y="1854919"/>
                      <a:pt x="291049" y="1840440"/>
                      <a:pt x="292573" y="1825392"/>
                    </a:cubicBezTo>
                    <a:cubicBezTo>
                      <a:pt x="294477" y="1804815"/>
                      <a:pt x="299622" y="1781193"/>
                      <a:pt x="292381" y="1763286"/>
                    </a:cubicBezTo>
                    <a:cubicBezTo>
                      <a:pt x="275237" y="1721184"/>
                      <a:pt x="289525" y="1687085"/>
                      <a:pt x="306480" y="1650316"/>
                    </a:cubicBezTo>
                    <a:cubicBezTo>
                      <a:pt x="323244" y="1614119"/>
                      <a:pt x="336579" y="1576018"/>
                      <a:pt x="347629" y="1537536"/>
                    </a:cubicBezTo>
                    <a:cubicBezTo>
                      <a:pt x="351629" y="1523058"/>
                      <a:pt x="344961" y="1505723"/>
                      <a:pt x="343629" y="1489719"/>
                    </a:cubicBezTo>
                    <a:cubicBezTo>
                      <a:pt x="343247" y="1484003"/>
                      <a:pt x="342675" y="1477716"/>
                      <a:pt x="344581" y="1472574"/>
                    </a:cubicBezTo>
                    <a:cubicBezTo>
                      <a:pt x="362870" y="1422853"/>
                      <a:pt x="376776" y="1372367"/>
                      <a:pt x="367252" y="1318455"/>
                    </a:cubicBezTo>
                    <a:cubicBezTo>
                      <a:pt x="366298" y="1313503"/>
                      <a:pt x="368394" y="1307977"/>
                      <a:pt x="369728" y="1303023"/>
                    </a:cubicBezTo>
                    <a:cubicBezTo>
                      <a:pt x="376586" y="1278828"/>
                      <a:pt x="387444" y="1255205"/>
                      <a:pt x="389921" y="1230632"/>
                    </a:cubicBezTo>
                    <a:cubicBezTo>
                      <a:pt x="396017" y="1170050"/>
                      <a:pt x="398495" y="1109090"/>
                      <a:pt x="402495" y="1048124"/>
                    </a:cubicBezTo>
                    <a:cubicBezTo>
                      <a:pt x="402685" y="1044314"/>
                      <a:pt x="402685" y="1040314"/>
                      <a:pt x="404019" y="1036886"/>
                    </a:cubicBezTo>
                    <a:cubicBezTo>
                      <a:pt x="412211" y="1014405"/>
                      <a:pt x="409543" y="994784"/>
                      <a:pt x="393923" y="975732"/>
                    </a:cubicBezTo>
                    <a:cubicBezTo>
                      <a:pt x="387064" y="967349"/>
                      <a:pt x="383444" y="955919"/>
                      <a:pt x="379634" y="945443"/>
                    </a:cubicBezTo>
                    <a:cubicBezTo>
                      <a:pt x="373918" y="930010"/>
                      <a:pt x="368394" y="914199"/>
                      <a:pt x="364774" y="898197"/>
                    </a:cubicBezTo>
                    <a:cubicBezTo>
                      <a:pt x="361346" y="882383"/>
                      <a:pt x="356583" y="865429"/>
                      <a:pt x="359250" y="850188"/>
                    </a:cubicBezTo>
                    <a:cubicBezTo>
                      <a:pt x="364012" y="822755"/>
                      <a:pt x="374680" y="796654"/>
                      <a:pt x="381730" y="769604"/>
                    </a:cubicBezTo>
                    <a:cubicBezTo>
                      <a:pt x="384206" y="760269"/>
                      <a:pt x="383824" y="749981"/>
                      <a:pt x="384016" y="740267"/>
                    </a:cubicBezTo>
                    <a:cubicBezTo>
                      <a:pt x="384586" y="717976"/>
                      <a:pt x="379062" y="695115"/>
                      <a:pt x="394875" y="674922"/>
                    </a:cubicBezTo>
                    <a:cubicBezTo>
                      <a:pt x="409733" y="656254"/>
                      <a:pt x="405353" y="637391"/>
                      <a:pt x="394113" y="617771"/>
                    </a:cubicBezTo>
                    <a:cubicBezTo>
                      <a:pt x="386110" y="603672"/>
                      <a:pt x="379824" y="587671"/>
                      <a:pt x="376776" y="571859"/>
                    </a:cubicBezTo>
                    <a:cubicBezTo>
                      <a:pt x="372586" y="550140"/>
                      <a:pt x="370870" y="528614"/>
                      <a:pt x="373348" y="505181"/>
                    </a:cubicBezTo>
                    <a:cubicBezTo>
                      <a:pt x="375062" y="488606"/>
                      <a:pt x="375824" y="475080"/>
                      <a:pt x="385920" y="462125"/>
                    </a:cubicBezTo>
                    <a:cubicBezTo>
                      <a:pt x="387444" y="460031"/>
                      <a:pt x="387826" y="456221"/>
                      <a:pt x="387634" y="453363"/>
                    </a:cubicBezTo>
                    <a:cubicBezTo>
                      <a:pt x="384396" y="415834"/>
                      <a:pt x="386110" y="378685"/>
                      <a:pt x="388399" y="340773"/>
                    </a:cubicBezTo>
                    <a:cubicBezTo>
                      <a:pt x="391445" y="292578"/>
                      <a:pt x="382492" y="241900"/>
                      <a:pt x="350487" y="200181"/>
                    </a:cubicBezTo>
                    <a:cubicBezTo>
                      <a:pt x="345723" y="194084"/>
                      <a:pt x="343629" y="184940"/>
                      <a:pt x="342485" y="176938"/>
                    </a:cubicBezTo>
                    <a:cubicBezTo>
                      <a:pt x="337533" y="139218"/>
                      <a:pt x="334103" y="101307"/>
                      <a:pt x="328579" y="63586"/>
                    </a:cubicBezTo>
                    <a:cubicBezTo>
                      <a:pt x="325530" y="43011"/>
                      <a:pt x="322862" y="21485"/>
                      <a:pt x="314480" y="2816"/>
                    </a:cubicBez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4" name="Group 23">
              <a:extLst>
                <a:ext uri="{FF2B5EF4-FFF2-40B4-BE49-F238E27FC236}">
                  <a16:creationId xmlns:a16="http://schemas.microsoft.com/office/drawing/2014/main" id="{49A2027A-1422-4C0B-B855-07B9F92A76C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7620000" y="-1"/>
              <a:ext cx="874716" cy="6858001"/>
              <a:chOff x="7620000" y="-1"/>
              <a:chExt cx="874716" cy="6858001"/>
            </a:xfrm>
          </p:grpSpPr>
          <p:sp>
            <p:nvSpPr>
              <p:cNvPr id="25" name="Freeform: Shape 24">
                <a:extLst>
                  <a:ext uri="{FF2B5EF4-FFF2-40B4-BE49-F238E27FC236}">
                    <a16:creationId xmlns:a16="http://schemas.microsoft.com/office/drawing/2014/main" id="{25FD7551-23BB-489D-B839-1F9B49FFE3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1DDEA6D9-5283-4A19-B6BE-898029BCCF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6" name="Picture 5">
            <a:extLst>
              <a:ext uri="{FF2B5EF4-FFF2-40B4-BE49-F238E27FC236}">
                <a16:creationId xmlns:a16="http://schemas.microsoft.com/office/drawing/2014/main" id="{81D7E0D5-F132-92E3-8D7D-E353737E59E0}"/>
              </a:ext>
            </a:extLst>
          </p:cNvPr>
          <p:cNvPicPr>
            <a:picLocks noChangeAspect="1"/>
          </p:cNvPicPr>
          <p:nvPr/>
        </p:nvPicPr>
        <p:blipFill>
          <a:blip r:embed="rId4"/>
          <a:stretch>
            <a:fillRect/>
          </a:stretch>
        </p:blipFill>
        <p:spPr>
          <a:xfrm>
            <a:off x="8737600" y="3208298"/>
            <a:ext cx="2635250" cy="441404"/>
          </a:xfrm>
          <a:custGeom>
            <a:avLst/>
            <a:gdLst/>
            <a:ahLst/>
            <a:cxnLst/>
            <a:rect l="l" t="t" r="r" b="b"/>
            <a:pathLst>
              <a:path w="2635250" h="1422000">
                <a:moveTo>
                  <a:pt x="0" y="0"/>
                </a:moveTo>
                <a:lnTo>
                  <a:pt x="2635250" y="0"/>
                </a:lnTo>
                <a:lnTo>
                  <a:pt x="2635250" y="1422000"/>
                </a:lnTo>
                <a:lnTo>
                  <a:pt x="0" y="1422000"/>
                </a:lnTo>
                <a:close/>
              </a:path>
            </a:pathLst>
          </a:custGeom>
        </p:spPr>
      </p:pic>
      <p:pic>
        <p:nvPicPr>
          <p:cNvPr id="5" name="Picture 4">
            <a:extLst>
              <a:ext uri="{FF2B5EF4-FFF2-40B4-BE49-F238E27FC236}">
                <a16:creationId xmlns:a16="http://schemas.microsoft.com/office/drawing/2014/main" id="{CBDD648B-3181-D090-2B95-B6A9C89DCC2C}"/>
              </a:ext>
            </a:extLst>
          </p:cNvPr>
          <p:cNvPicPr>
            <a:picLocks noChangeAspect="1"/>
          </p:cNvPicPr>
          <p:nvPr/>
        </p:nvPicPr>
        <p:blipFill>
          <a:blip r:embed="rId5"/>
          <a:stretch>
            <a:fillRect/>
          </a:stretch>
        </p:blipFill>
        <p:spPr>
          <a:xfrm>
            <a:off x="8737600" y="4793137"/>
            <a:ext cx="2635250" cy="295726"/>
          </a:xfrm>
          <a:custGeom>
            <a:avLst/>
            <a:gdLst/>
            <a:ahLst/>
            <a:cxnLst/>
            <a:rect l="l" t="t" r="r" b="b"/>
            <a:pathLst>
              <a:path w="2635250" h="1422000">
                <a:moveTo>
                  <a:pt x="0" y="0"/>
                </a:moveTo>
                <a:lnTo>
                  <a:pt x="2635250" y="0"/>
                </a:lnTo>
                <a:lnTo>
                  <a:pt x="2635250" y="1422000"/>
                </a:lnTo>
                <a:lnTo>
                  <a:pt x="0" y="1422000"/>
                </a:lnTo>
                <a:close/>
              </a:path>
            </a:pathLst>
          </a:custGeom>
        </p:spPr>
      </p:pic>
      <p:pic>
        <p:nvPicPr>
          <p:cNvPr id="10" name="Picture 9" descr="A rainbow colored logo on a black background&#10;&#10;Description automatically generated">
            <a:extLst>
              <a:ext uri="{FF2B5EF4-FFF2-40B4-BE49-F238E27FC236}">
                <a16:creationId xmlns:a16="http://schemas.microsoft.com/office/drawing/2014/main" id="{A2610AF7-3559-8E3C-03AD-7E26FB053A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6602" y="494012"/>
            <a:ext cx="2766843" cy="2514739"/>
          </a:xfrm>
          <a:prstGeom prst="rect">
            <a:avLst/>
          </a:prstGeom>
        </p:spPr>
      </p:pic>
    </p:spTree>
    <p:extLst>
      <p:ext uri="{BB962C8B-B14F-4D97-AF65-F5344CB8AC3E}">
        <p14:creationId xmlns:p14="http://schemas.microsoft.com/office/powerpoint/2010/main" val="3349129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Title 8">
            <a:extLst>
              <a:ext uri="{FF2B5EF4-FFF2-40B4-BE49-F238E27FC236}">
                <a16:creationId xmlns:a16="http://schemas.microsoft.com/office/drawing/2014/main" id="{0EA7778E-8E6A-AB6D-FB36-5121764CB63D}"/>
              </a:ext>
            </a:extLst>
          </p:cNvPr>
          <p:cNvSpPr>
            <a:spLocks noGrp="1"/>
          </p:cNvSpPr>
          <p:nvPr>
            <p:ph type="title"/>
          </p:nvPr>
        </p:nvSpPr>
        <p:spPr>
          <a:xfrm>
            <a:off x="8079978" y="741391"/>
            <a:ext cx="3369234" cy="1616203"/>
          </a:xfrm>
        </p:spPr>
        <p:txBody>
          <a:bodyPr vert="horz" lIns="91440" tIns="45720" rIns="91440" bIns="45720" rtlCol="0" anchor="b">
            <a:normAutofit/>
          </a:bodyPr>
          <a:lstStyle/>
          <a:p>
            <a:r>
              <a:rPr lang="en-US" sz="3200"/>
              <a:t>Co-terming</a:t>
            </a:r>
          </a:p>
        </p:txBody>
      </p:sp>
      <p:pic>
        <p:nvPicPr>
          <p:cNvPr id="8" name="Picture Placeholder 7" descr="A group of screenshots of a computer&#10;&#10;Description automatically generated">
            <a:extLst>
              <a:ext uri="{FF2B5EF4-FFF2-40B4-BE49-F238E27FC236}">
                <a16:creationId xmlns:a16="http://schemas.microsoft.com/office/drawing/2014/main" id="{9710A489-A15D-5FD5-FFC1-0D24C42EC0E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911" r="19356" b="2"/>
          <a:stretch/>
        </p:blipFill>
        <p:spPr>
          <a:xfrm>
            <a:off x="20" y="10"/>
            <a:ext cx="7390243" cy="6857990"/>
          </a:xfrm>
          <a:prstGeom prst="rect">
            <a:avLst/>
          </a:prstGeom>
        </p:spPr>
      </p:pic>
      <p:sp>
        <p:nvSpPr>
          <p:cNvPr id="109" name="Rectangle 108">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8" name="Rectangle 107">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5" name="Text Placeholder 9">
            <a:extLst>
              <a:ext uri="{FF2B5EF4-FFF2-40B4-BE49-F238E27FC236}">
                <a16:creationId xmlns:a16="http://schemas.microsoft.com/office/drawing/2014/main" id="{97413829-90F0-9F3E-EE64-9AB6175076E4}"/>
              </a:ext>
            </a:extLst>
          </p:cNvPr>
          <p:cNvSpPr>
            <a:spLocks noGrp="1"/>
          </p:cNvSpPr>
          <p:nvPr>
            <p:ph type="body" sz="half" idx="4294967295"/>
          </p:nvPr>
        </p:nvSpPr>
        <p:spPr>
          <a:xfrm>
            <a:off x="8079978" y="2533476"/>
            <a:ext cx="3369234" cy="3447832"/>
          </a:xfrm>
          <a:prstGeom prst="rect">
            <a:avLst/>
          </a:prstGeom>
        </p:spPr>
        <p:txBody>
          <a:bodyPr vert="horz" lIns="91440" tIns="45720" rIns="91440" bIns="45720" rtlCol="0" anchor="t">
            <a:normAutofit/>
          </a:bodyPr>
          <a:lstStyle/>
          <a:p>
            <a:pPr marL="571500" lvl="1" indent="-342900">
              <a:buSzPct val="60000"/>
              <a:buFont typeface="Segoe UI" panose="020B0502040204020203" pitchFamily="34" charset="0"/>
              <a:buChar char="♥"/>
            </a:pPr>
            <a:r>
              <a:rPr lang="en-US" sz="1400"/>
              <a:t>Copilot for Microsoft 365 can only be purchased on an annual term subscription, annual billing</a:t>
            </a:r>
          </a:p>
          <a:p>
            <a:pPr marL="571500" lvl="1" indent="-342900">
              <a:buSzPct val="60000"/>
              <a:buFont typeface="Segoe UI" panose="020B0502040204020203" pitchFamily="34" charset="0"/>
              <a:buChar char="♥"/>
            </a:pPr>
            <a:r>
              <a:rPr lang="en-US" sz="1400"/>
              <a:t>Currently, there are no trials available</a:t>
            </a:r>
          </a:p>
          <a:p>
            <a:pPr marL="571500" lvl="1" indent="-342900">
              <a:buSzPct val="60000"/>
              <a:buFont typeface="Segoe UI" panose="020B0502040204020203" pitchFamily="34" charset="0"/>
              <a:buChar char="♥"/>
            </a:pPr>
            <a:r>
              <a:rPr lang="en-US" sz="1400"/>
              <a:t>You can co-term your Copilot for Microsoft 365 subscription to a base annual subscription – this allows you to align the subscription renewal dates</a:t>
            </a:r>
          </a:p>
          <a:p>
            <a:pPr marL="571500" lvl="1" indent="-342900">
              <a:buSzPct val="60000"/>
              <a:buFont typeface="Segoe UI" panose="020B0502040204020203" pitchFamily="34" charset="0"/>
              <a:buChar char="♥"/>
            </a:pPr>
            <a:r>
              <a:rPr lang="en-AU" sz="1400"/>
              <a:t>The Copilot for Microsoft 365 subscription charge is prorated when you co-term it to a subscription with an expiry date less than 12 months away</a:t>
            </a:r>
            <a:endParaRPr lang="en-US" sz="1400"/>
          </a:p>
        </p:txBody>
      </p:sp>
    </p:spTree>
    <p:extLst>
      <p:ext uri="{BB962C8B-B14F-4D97-AF65-F5344CB8AC3E}">
        <p14:creationId xmlns:p14="http://schemas.microsoft.com/office/powerpoint/2010/main" val="4211429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Title 8">
            <a:extLst>
              <a:ext uri="{FF2B5EF4-FFF2-40B4-BE49-F238E27FC236}">
                <a16:creationId xmlns:a16="http://schemas.microsoft.com/office/drawing/2014/main" id="{0EA7778E-8E6A-AB6D-FB36-5121764CB63D}"/>
              </a:ext>
            </a:extLst>
          </p:cNvPr>
          <p:cNvSpPr>
            <a:spLocks noGrp="1"/>
          </p:cNvSpPr>
          <p:nvPr>
            <p:ph type="title"/>
          </p:nvPr>
        </p:nvSpPr>
        <p:spPr>
          <a:xfrm>
            <a:off x="8079978" y="741391"/>
            <a:ext cx="3369234" cy="1616203"/>
          </a:xfrm>
        </p:spPr>
        <p:txBody>
          <a:bodyPr vert="horz" lIns="91440" tIns="45720" rIns="91440" bIns="45720" rtlCol="0" anchor="b">
            <a:normAutofit/>
          </a:bodyPr>
          <a:lstStyle/>
          <a:p>
            <a:r>
              <a:rPr lang="en-US" sz="3200"/>
              <a:t>Licensing Prerequisites </a:t>
            </a:r>
          </a:p>
        </p:txBody>
      </p:sp>
      <p:pic>
        <p:nvPicPr>
          <p:cNvPr id="8" name="Picture Placeholder 7" descr="A group of screenshots of a computer&#10;&#10;Description automatically generated">
            <a:extLst>
              <a:ext uri="{FF2B5EF4-FFF2-40B4-BE49-F238E27FC236}">
                <a16:creationId xmlns:a16="http://schemas.microsoft.com/office/drawing/2014/main" id="{9710A489-A15D-5FD5-FFC1-0D24C42EC0E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912" r="19355" b="2"/>
          <a:stretch/>
        </p:blipFill>
        <p:spPr>
          <a:xfrm>
            <a:off x="20" y="10"/>
            <a:ext cx="7390243" cy="6857990"/>
          </a:xfrm>
          <a:prstGeom prst="rect">
            <a:avLst/>
          </a:prstGeom>
        </p:spPr>
      </p:pic>
      <p:sp>
        <p:nvSpPr>
          <p:cNvPr id="97" name="Rectangle 96">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01" name="Rectangle 100">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85" name="Text Placeholder 9">
            <a:extLst>
              <a:ext uri="{FF2B5EF4-FFF2-40B4-BE49-F238E27FC236}">
                <a16:creationId xmlns:a16="http://schemas.microsoft.com/office/drawing/2014/main" id="{97413829-90F0-9F3E-EE64-9AB6175076E4}"/>
              </a:ext>
            </a:extLst>
          </p:cNvPr>
          <p:cNvSpPr>
            <a:spLocks noGrp="1"/>
          </p:cNvSpPr>
          <p:nvPr>
            <p:ph type="body" sz="half" idx="4294967295"/>
          </p:nvPr>
        </p:nvSpPr>
        <p:spPr>
          <a:xfrm>
            <a:off x="8079978" y="2533476"/>
            <a:ext cx="3369234" cy="3447832"/>
          </a:xfrm>
          <a:prstGeom prst="rect">
            <a:avLst/>
          </a:prstGeom>
        </p:spPr>
        <p:txBody>
          <a:bodyPr vert="horz" lIns="91440" tIns="45720" rIns="91440" bIns="45720" rtlCol="0" anchor="t">
            <a:normAutofit fontScale="85000" lnSpcReduction="20000"/>
          </a:bodyPr>
          <a:lstStyle/>
          <a:p>
            <a:pPr marL="571500" lvl="1" indent="-342900">
              <a:buSzPct val="60000"/>
              <a:buFont typeface="Segoe UI" panose="020B0502040204020203" pitchFamily="34" charset="0"/>
              <a:buChar char="♥"/>
            </a:pPr>
            <a:r>
              <a:rPr lang="en-US" sz="1400"/>
              <a:t>No NFP licenses available</a:t>
            </a:r>
          </a:p>
          <a:p>
            <a:pPr marL="571500" lvl="1" indent="-342900">
              <a:buSzPct val="60000"/>
              <a:buFont typeface="Segoe UI" panose="020B0502040204020203" pitchFamily="34" charset="0"/>
              <a:buChar char="♥"/>
            </a:pPr>
            <a:r>
              <a:rPr lang="en-US" sz="1400"/>
              <a:t>Faculty and Higher Education Student (18+) licenses available</a:t>
            </a:r>
          </a:p>
          <a:p>
            <a:pPr marL="571500" lvl="1" indent="-342900">
              <a:buSzPct val="60000"/>
              <a:buFont typeface="Segoe UI" panose="020B0502040204020203" pitchFamily="34" charset="0"/>
              <a:buChar char="♥"/>
            </a:pPr>
            <a:r>
              <a:rPr lang="en-US" sz="1400"/>
              <a:t>Microsoft 365 Basic/Standard/Premium</a:t>
            </a:r>
          </a:p>
          <a:p>
            <a:pPr marL="571500" lvl="1" indent="-342900">
              <a:buSzPct val="60000"/>
              <a:buFont typeface="Segoe UI" panose="020B0502040204020203" pitchFamily="34" charset="0"/>
              <a:buChar char="♥"/>
            </a:pPr>
            <a:r>
              <a:rPr lang="en-US" sz="1400"/>
              <a:t>M365 E3/E5/A3/A5/F1/F3</a:t>
            </a:r>
          </a:p>
          <a:p>
            <a:pPr marL="571500" lvl="1" indent="-342900">
              <a:buSzPct val="60000"/>
              <a:buFont typeface="Segoe UI" panose="020B0502040204020203" pitchFamily="34" charset="0"/>
              <a:buChar char="♥"/>
            </a:pPr>
            <a:r>
              <a:rPr lang="en-US" sz="1400"/>
              <a:t>O365 E1/F3/E3/E5</a:t>
            </a:r>
          </a:p>
          <a:p>
            <a:pPr marL="571500" lvl="1" indent="-342900">
              <a:buSzPct val="60000"/>
              <a:buFont typeface="Segoe UI" panose="020B0502040204020203" pitchFamily="34" charset="0"/>
              <a:buChar char="♥"/>
            </a:pPr>
            <a:r>
              <a:rPr lang="en-US" sz="1400"/>
              <a:t>Microsoft 365 Apps for business and enterprise </a:t>
            </a:r>
          </a:p>
          <a:p>
            <a:pPr marL="571500" lvl="1" indent="-342900">
              <a:buSzPct val="60000"/>
              <a:buFont typeface="Segoe UI" panose="020B0502040204020203" pitchFamily="34" charset="0"/>
              <a:buChar char="♥"/>
            </a:pPr>
            <a:r>
              <a:rPr lang="en-US" sz="1400"/>
              <a:t>Microsoft Teams Essentials, Enterprise, and EEA </a:t>
            </a:r>
          </a:p>
          <a:p>
            <a:pPr marL="571500" lvl="1" indent="-342900">
              <a:buSzPct val="60000"/>
              <a:buFont typeface="Segoe UI" panose="020B0502040204020203" pitchFamily="34" charset="0"/>
              <a:buChar char="♥"/>
            </a:pPr>
            <a:r>
              <a:rPr lang="en-US" sz="1400"/>
              <a:t>Exchange Kiosk, Plan 1, and Plan 2 </a:t>
            </a:r>
          </a:p>
          <a:p>
            <a:pPr marL="571500" lvl="1" indent="-342900">
              <a:buSzPct val="60000"/>
              <a:buFont typeface="Segoe UI" panose="020B0502040204020203" pitchFamily="34" charset="0"/>
              <a:buChar char="♥"/>
            </a:pPr>
            <a:r>
              <a:rPr lang="en-US" sz="1400"/>
              <a:t>SharePoint Plan 1 and Plan 2 </a:t>
            </a:r>
          </a:p>
          <a:p>
            <a:pPr marL="571500" lvl="1" indent="-342900">
              <a:buSzPct val="60000"/>
              <a:buFont typeface="Segoe UI" panose="020B0502040204020203" pitchFamily="34" charset="0"/>
              <a:buChar char="♥"/>
            </a:pPr>
            <a:r>
              <a:rPr lang="en-US" sz="1400"/>
              <a:t>OneDrive for Business Plan 1 and Plan 2 </a:t>
            </a:r>
          </a:p>
          <a:p>
            <a:pPr marL="571500" lvl="1" indent="-342900">
              <a:buSzPct val="60000"/>
              <a:buFont typeface="Segoe UI" panose="020B0502040204020203" pitchFamily="34" charset="0"/>
              <a:buChar char="♥"/>
            </a:pPr>
            <a:r>
              <a:rPr lang="en-US" sz="1400"/>
              <a:t>Microsoft Planner Plan 1 (formerly Project Plan 1) </a:t>
            </a:r>
          </a:p>
          <a:p>
            <a:pPr marL="571500" lvl="1" indent="-342900">
              <a:buSzPct val="60000"/>
              <a:buFont typeface="Segoe UI" panose="020B0502040204020203" pitchFamily="34" charset="0"/>
              <a:buChar char="♥"/>
            </a:pPr>
            <a:r>
              <a:rPr lang="en-US" sz="1400"/>
              <a:t>Microsoft Project Plan 3 and Plan 5 </a:t>
            </a:r>
          </a:p>
          <a:p>
            <a:pPr marL="571500" lvl="1" indent="-342900">
              <a:buSzPct val="60000"/>
              <a:buFont typeface="Segoe UI" panose="020B0502040204020203" pitchFamily="34" charset="0"/>
              <a:buChar char="♥"/>
            </a:pPr>
            <a:r>
              <a:rPr lang="en-US" sz="1400"/>
              <a:t>Project Online Essentials </a:t>
            </a:r>
          </a:p>
          <a:p>
            <a:pPr marL="571500" lvl="1" indent="-342900">
              <a:buSzPct val="60000"/>
              <a:buFont typeface="Segoe UI" panose="020B0502040204020203" pitchFamily="34" charset="0"/>
              <a:buChar char="♥"/>
            </a:pPr>
            <a:r>
              <a:rPr lang="en-US" sz="1400"/>
              <a:t>Visio Plan 1 and Plan 2 </a:t>
            </a:r>
          </a:p>
          <a:p>
            <a:pPr marL="571500" lvl="1" indent="-342900">
              <a:buSzPct val="60000"/>
              <a:buFont typeface="Segoe UI" panose="020B0502040204020203" pitchFamily="34" charset="0"/>
              <a:buChar char="♥"/>
            </a:pPr>
            <a:r>
              <a:rPr lang="en-US" sz="1400"/>
              <a:t>Microsoft ClipChamp </a:t>
            </a:r>
          </a:p>
        </p:txBody>
      </p:sp>
    </p:spTree>
    <p:extLst>
      <p:ext uri="{BB962C8B-B14F-4D97-AF65-F5344CB8AC3E}">
        <p14:creationId xmlns:p14="http://schemas.microsoft.com/office/powerpoint/2010/main" val="954062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50221-9A4C-54A3-219B-9E1F7451C316}"/>
              </a:ext>
            </a:extLst>
          </p:cNvPr>
          <p:cNvSpPr>
            <a:spLocks noGrp="1"/>
          </p:cNvSpPr>
          <p:nvPr>
            <p:ph type="title"/>
          </p:nvPr>
        </p:nvSpPr>
        <p:spPr/>
        <p:txBody>
          <a:bodyPr/>
          <a:lstStyle/>
          <a:p>
            <a:r>
              <a:rPr lang="en-AU"/>
              <a:t>There are MORE Copilots</a:t>
            </a:r>
            <a:endParaRPr lang="en-NZ"/>
          </a:p>
        </p:txBody>
      </p:sp>
      <p:sp>
        <p:nvSpPr>
          <p:cNvPr id="3" name="Content Placeholder 2">
            <a:extLst>
              <a:ext uri="{FF2B5EF4-FFF2-40B4-BE49-F238E27FC236}">
                <a16:creationId xmlns:a16="http://schemas.microsoft.com/office/drawing/2014/main" id="{F34213E0-7961-4FE5-BDD3-804E890C7912}"/>
              </a:ext>
            </a:extLst>
          </p:cNvPr>
          <p:cNvSpPr>
            <a:spLocks noGrp="1"/>
          </p:cNvSpPr>
          <p:nvPr>
            <p:ph idx="1"/>
          </p:nvPr>
        </p:nvSpPr>
        <p:spPr/>
        <p:txBody>
          <a:bodyPr/>
          <a:lstStyle/>
          <a:p>
            <a:r>
              <a:rPr lang="en-AU"/>
              <a:t>Copilot in Finance</a:t>
            </a:r>
          </a:p>
          <a:p>
            <a:r>
              <a:rPr lang="en-AU"/>
              <a:t>Team Copilot</a:t>
            </a:r>
          </a:p>
          <a:p>
            <a:r>
              <a:rPr lang="en-AU"/>
              <a:t>Copilot in Planner</a:t>
            </a:r>
          </a:p>
          <a:p>
            <a:r>
              <a:rPr lang="en-AU"/>
              <a:t>Copilot+ PCs</a:t>
            </a:r>
          </a:p>
          <a:p>
            <a:r>
              <a:rPr lang="en-AU"/>
              <a:t>Copilot in Fabric is GA</a:t>
            </a:r>
          </a:p>
          <a:p>
            <a:r>
              <a:rPr lang="en-AU"/>
              <a:t>Copilot in Forms</a:t>
            </a:r>
          </a:p>
          <a:p>
            <a:r>
              <a:rPr lang="en-AU"/>
              <a:t>Copilot in Whiteboard</a:t>
            </a:r>
          </a:p>
          <a:p>
            <a:r>
              <a:rPr lang="en-AU"/>
              <a:t>Copilot in Stream</a:t>
            </a:r>
          </a:p>
          <a:p>
            <a:r>
              <a:rPr lang="en-AU"/>
              <a:t>Copilot in SharePoint (Aug 2024)</a:t>
            </a:r>
          </a:p>
          <a:p>
            <a:r>
              <a:rPr lang="en-AU"/>
              <a:t>Copilot in OneDrive (July 2024)</a:t>
            </a:r>
          </a:p>
          <a:p>
            <a:endParaRPr lang="en-AU"/>
          </a:p>
          <a:p>
            <a:endParaRPr lang="en-NZ"/>
          </a:p>
        </p:txBody>
      </p:sp>
    </p:spTree>
    <p:extLst>
      <p:ext uri="{BB962C8B-B14F-4D97-AF65-F5344CB8AC3E}">
        <p14:creationId xmlns:p14="http://schemas.microsoft.com/office/powerpoint/2010/main" val="1890908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0A17-4694-A80C-62A2-E85365C18D89}"/>
              </a:ext>
            </a:extLst>
          </p:cNvPr>
          <p:cNvSpPr>
            <a:spLocks noGrp="1"/>
          </p:cNvSpPr>
          <p:nvPr>
            <p:ph type="title"/>
          </p:nvPr>
        </p:nvSpPr>
        <p:spPr>
          <a:xfrm>
            <a:off x="383871" y="3429000"/>
            <a:ext cx="10025257" cy="1740759"/>
          </a:xfrm>
        </p:spPr>
        <p:txBody>
          <a:bodyPr/>
          <a:lstStyle/>
          <a:p>
            <a:r>
              <a:rPr lang="en-AU"/>
              <a:t>Dicker Data Webinar</a:t>
            </a:r>
            <a:br>
              <a:rPr lang="en-AU"/>
            </a:br>
            <a:br>
              <a:rPr lang="en-AU"/>
            </a:br>
            <a:r>
              <a:rPr lang="en-AU"/>
              <a:t> E:22 Copilot Updates</a:t>
            </a:r>
            <a:endParaRPr lang="en-AU" sz="4400"/>
          </a:p>
        </p:txBody>
      </p:sp>
      <p:sp>
        <p:nvSpPr>
          <p:cNvPr id="3" name="TextBox 2">
            <a:extLst>
              <a:ext uri="{FF2B5EF4-FFF2-40B4-BE49-F238E27FC236}">
                <a16:creationId xmlns:a16="http://schemas.microsoft.com/office/drawing/2014/main" id="{A4A81F7F-478F-2AD1-3F2F-CF719F340D2E}"/>
              </a:ext>
            </a:extLst>
          </p:cNvPr>
          <p:cNvSpPr txBox="1"/>
          <p:nvPr/>
        </p:nvSpPr>
        <p:spPr>
          <a:xfrm>
            <a:off x="630998" y="6194214"/>
            <a:ext cx="7337120" cy="369332"/>
          </a:xfrm>
          <a:prstGeom prst="rect">
            <a:avLst/>
          </a:prstGeom>
          <a:noFill/>
        </p:spPr>
        <p:txBody>
          <a:bodyPr wrap="square">
            <a:spAutoFit/>
          </a:bodyPr>
          <a:lstStyle/>
          <a:p>
            <a:r>
              <a:rPr lang="en-AU" b="0" i="0">
                <a:solidFill>
                  <a:srgbClr val="323130"/>
                </a:solidFill>
                <a:effectLst/>
                <a:highlight>
                  <a:srgbClr val="FFFFFF"/>
                </a:highlight>
                <a:latin typeface="Segoe UI" panose="020B0502040204020203" pitchFamily="34" charset="0"/>
              </a:rPr>
              <a:t>AI-generated content may be incorrect</a:t>
            </a:r>
            <a:endParaRPr lang="en-AU"/>
          </a:p>
        </p:txBody>
      </p:sp>
    </p:spTree>
    <p:extLst>
      <p:ext uri="{BB962C8B-B14F-4D97-AF65-F5344CB8AC3E}">
        <p14:creationId xmlns:p14="http://schemas.microsoft.com/office/powerpoint/2010/main" val="3773506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BF2354-8F90-9561-30C8-ED7600BD6F01}"/>
              </a:ext>
            </a:extLst>
          </p:cNvPr>
          <p:cNvSpPr>
            <a:spLocks noGrp="1"/>
          </p:cNvSpPr>
          <p:nvPr>
            <p:ph type="title"/>
          </p:nvPr>
        </p:nvSpPr>
        <p:spPr/>
        <p:txBody>
          <a:bodyPr/>
          <a:lstStyle/>
          <a:p>
            <a:r>
              <a:rPr lang="en-AU"/>
              <a:t>Copilot in Outlook</a:t>
            </a:r>
            <a:endParaRPr lang="en-NZ"/>
          </a:p>
        </p:txBody>
      </p:sp>
      <p:sp>
        <p:nvSpPr>
          <p:cNvPr id="4" name="Content Placeholder 3">
            <a:extLst>
              <a:ext uri="{FF2B5EF4-FFF2-40B4-BE49-F238E27FC236}">
                <a16:creationId xmlns:a16="http://schemas.microsoft.com/office/drawing/2014/main" id="{FA24779A-E216-96AE-F57A-7FB411B0CD21}"/>
              </a:ext>
            </a:extLst>
          </p:cNvPr>
          <p:cNvSpPr>
            <a:spLocks noGrp="1"/>
          </p:cNvSpPr>
          <p:nvPr>
            <p:ph idx="25"/>
          </p:nvPr>
        </p:nvSpPr>
        <p:spPr>
          <a:xfrm>
            <a:off x="1044157" y="2120900"/>
            <a:ext cx="5722404" cy="3940361"/>
          </a:xfrm>
        </p:spPr>
        <p:txBody>
          <a:bodyPr/>
          <a:lstStyle/>
          <a:p>
            <a:pPr marL="285750" indent="-285750">
              <a:buClr>
                <a:srgbClr val="ED5225"/>
              </a:buClr>
              <a:buSzPct val="60000"/>
              <a:buFont typeface="Segoe Sans Display" pitchFamily="2" charset="0"/>
              <a:buChar char="♥"/>
            </a:pPr>
            <a:r>
              <a:rPr lang="en-AU"/>
              <a:t>Draft with Copilot is available in classic Outlook</a:t>
            </a:r>
          </a:p>
          <a:p>
            <a:pPr marL="285750" indent="-285750">
              <a:buClr>
                <a:srgbClr val="ED5225"/>
              </a:buClr>
              <a:buSzPct val="60000"/>
              <a:buFont typeface="Segoe Sans Display" pitchFamily="2" charset="0"/>
              <a:buChar char="♥"/>
            </a:pPr>
            <a:r>
              <a:rPr lang="en-AU"/>
              <a:t>Copilot with Graph-Grounded Chat is now available in Outlook (web, new, &amp; classic)</a:t>
            </a:r>
            <a:endParaRPr lang="en-NZ"/>
          </a:p>
        </p:txBody>
      </p:sp>
      <p:pic>
        <p:nvPicPr>
          <p:cNvPr id="3074" name="Picture 2" descr="Copilot in Outlook help &amp; learning">
            <a:extLst>
              <a:ext uri="{FF2B5EF4-FFF2-40B4-BE49-F238E27FC236}">
                <a16:creationId xmlns:a16="http://schemas.microsoft.com/office/drawing/2014/main" id="{44CF749B-AE9E-23F6-CED0-C6B918118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2816307"/>
            <a:ext cx="6610350" cy="3701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0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BF2354-8F90-9561-30C8-ED7600BD6F01}"/>
              </a:ext>
            </a:extLst>
          </p:cNvPr>
          <p:cNvSpPr>
            <a:spLocks noGrp="1"/>
          </p:cNvSpPr>
          <p:nvPr>
            <p:ph type="title"/>
          </p:nvPr>
        </p:nvSpPr>
        <p:spPr/>
        <p:txBody>
          <a:bodyPr/>
          <a:lstStyle/>
          <a:p>
            <a:r>
              <a:rPr lang="en-AU"/>
              <a:t>Copilot in Word</a:t>
            </a:r>
            <a:endParaRPr lang="en-NZ"/>
          </a:p>
        </p:txBody>
      </p:sp>
      <p:sp>
        <p:nvSpPr>
          <p:cNvPr id="4" name="Content Placeholder 3">
            <a:extLst>
              <a:ext uri="{FF2B5EF4-FFF2-40B4-BE49-F238E27FC236}">
                <a16:creationId xmlns:a16="http://schemas.microsoft.com/office/drawing/2014/main" id="{FA24779A-E216-96AE-F57A-7FB411B0CD21}"/>
              </a:ext>
            </a:extLst>
          </p:cNvPr>
          <p:cNvSpPr>
            <a:spLocks noGrp="1"/>
          </p:cNvSpPr>
          <p:nvPr>
            <p:ph idx="25"/>
          </p:nvPr>
        </p:nvSpPr>
        <p:spPr>
          <a:xfrm>
            <a:off x="1044158" y="1841500"/>
            <a:ext cx="4814201" cy="3940361"/>
          </a:xfrm>
        </p:spPr>
        <p:txBody>
          <a:bodyPr>
            <a:normAutofit fontScale="92500" lnSpcReduction="10000"/>
          </a:bodyPr>
          <a:lstStyle/>
          <a:p>
            <a:pPr marL="285750" indent="-285750">
              <a:buClr>
                <a:srgbClr val="ED5225"/>
              </a:buClr>
              <a:buSzPct val="60000"/>
              <a:buFont typeface="Segoe Sans Display" pitchFamily="2" charset="0"/>
              <a:buChar char="♥"/>
            </a:pPr>
            <a:r>
              <a:rPr lang="en-AU"/>
              <a:t>Graph-grounded search available in Copilot chat in Word</a:t>
            </a:r>
          </a:p>
          <a:p>
            <a:pPr marL="285750" indent="-285750">
              <a:buClr>
                <a:srgbClr val="ED5225"/>
              </a:buClr>
              <a:buSzPct val="60000"/>
              <a:buFont typeface="Segoe Sans Display" pitchFamily="2" charset="0"/>
              <a:buChar char="♥"/>
            </a:pPr>
            <a:r>
              <a:rPr lang="en-AU"/>
              <a:t>Re-write specific sections of content with the ‘Rewrite with Copilot’ feature</a:t>
            </a:r>
          </a:p>
          <a:p>
            <a:pPr marL="285750" indent="-285750">
              <a:buClr>
                <a:srgbClr val="ED5225"/>
              </a:buClr>
              <a:buSzPct val="60000"/>
              <a:buFont typeface="Segoe Sans Display" pitchFamily="2" charset="0"/>
              <a:buChar char="♥"/>
            </a:pPr>
            <a:r>
              <a:rPr lang="en-AU"/>
              <a:t>When using Draft with Copilot and referencing files, if the file referenced is labelled, the label will be automatically inherited on the new content generated </a:t>
            </a:r>
          </a:p>
          <a:p>
            <a:pPr marL="285750" indent="-285750">
              <a:buClr>
                <a:srgbClr val="ED5225"/>
              </a:buClr>
              <a:buSzPct val="60000"/>
              <a:buFont typeface="Segoe Sans Display" pitchFamily="2" charset="0"/>
              <a:buChar char="♥"/>
            </a:pPr>
            <a:r>
              <a:rPr lang="en-AU"/>
              <a:t>Use the Copilot chat to create summaries of selected text (web)</a:t>
            </a:r>
          </a:p>
          <a:p>
            <a:pPr marL="285750" indent="-285750">
              <a:buClr>
                <a:srgbClr val="ED5225"/>
              </a:buClr>
              <a:buSzPct val="60000"/>
              <a:buFont typeface="Segoe Sans Display" pitchFamily="2" charset="0"/>
              <a:buChar char="♥"/>
            </a:pPr>
            <a:r>
              <a:rPr lang="en-AU"/>
              <a:t>Add images to word documents – AI-generated images or stock photos</a:t>
            </a:r>
          </a:p>
          <a:p>
            <a:pPr marL="285750" indent="-285750">
              <a:buClr>
                <a:srgbClr val="ED5225"/>
              </a:buClr>
              <a:buSzPct val="60000"/>
              <a:buFont typeface="Segoe Sans Display" pitchFamily="2" charset="0"/>
              <a:buChar char="♥"/>
            </a:pPr>
            <a:r>
              <a:rPr lang="en-AU"/>
              <a:t>Reference PDFs and Microsoft Cloud Information (specific mails, chats, meetings, and people)</a:t>
            </a:r>
          </a:p>
          <a:p>
            <a:pPr marL="285750" indent="-285750">
              <a:buClr>
                <a:srgbClr val="ED5225"/>
              </a:buClr>
              <a:buSzPct val="60000"/>
              <a:buFont typeface="Segoe Sans Display" pitchFamily="2" charset="0"/>
              <a:buChar char="♥"/>
            </a:pPr>
            <a:r>
              <a:rPr lang="en-AU"/>
              <a:t>Copilot generated summaries when sharing documents</a:t>
            </a:r>
            <a:endParaRPr lang="en-NZ"/>
          </a:p>
        </p:txBody>
      </p:sp>
      <p:pic>
        <p:nvPicPr>
          <p:cNvPr id="5" name="Picture 4">
            <a:extLst>
              <a:ext uri="{FF2B5EF4-FFF2-40B4-BE49-F238E27FC236}">
                <a16:creationId xmlns:a16="http://schemas.microsoft.com/office/drawing/2014/main" id="{6057E3FB-F5A6-0B93-91C0-C226D6BD6193}"/>
              </a:ext>
            </a:extLst>
          </p:cNvPr>
          <p:cNvPicPr>
            <a:picLocks noChangeAspect="1"/>
          </p:cNvPicPr>
          <p:nvPr/>
        </p:nvPicPr>
        <p:blipFill rotWithShape="1">
          <a:blip r:embed="rId3"/>
          <a:srcRect l="68485"/>
          <a:stretch/>
        </p:blipFill>
        <p:spPr>
          <a:xfrm>
            <a:off x="10205176" y="2041983"/>
            <a:ext cx="1885332" cy="4048125"/>
          </a:xfrm>
          <a:prstGeom prst="rect">
            <a:avLst/>
          </a:prstGeom>
        </p:spPr>
      </p:pic>
      <p:pic>
        <p:nvPicPr>
          <p:cNvPr id="1026" name="Picture 2" descr="thumbnail image 4 captioned A user has a Word document open. They select a specific section called “Project Timeline”, open Copilot, and in the “Fine-tune” section enter “Include details about the budget. Copilot edits the selected text based on the prompt.">
            <a:extLst>
              <a:ext uri="{FF2B5EF4-FFF2-40B4-BE49-F238E27FC236}">
                <a16:creationId xmlns:a16="http://schemas.microsoft.com/office/drawing/2014/main" id="{5C931D14-41A0-E0ED-4EE5-D644A95649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3643" y="2482584"/>
            <a:ext cx="3767137" cy="21117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umbnail image 5 captioned A GIF shows a user with a blank Word document open. They activate Copilot and request to &quot;Create a 1-page presentation&quot; using two files. An &quot;i&quot; icon indicates that one of the files has a sensitivity label. Copilot generates the new document, and a yellow banner appears, indicating that Copilot automatically applied the sensitivity label from the referenced file.">
            <a:extLst>
              <a:ext uri="{FF2B5EF4-FFF2-40B4-BE49-F238E27FC236}">
                <a16:creationId xmlns:a16="http://schemas.microsoft.com/office/drawing/2014/main" id="{B515E3A2-BF60-F1AB-F0B1-91E6BDF5D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113" y="4600642"/>
            <a:ext cx="3532187" cy="20577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806A372-40ED-533B-C1F8-C0C64E37205A}"/>
              </a:ext>
            </a:extLst>
          </p:cNvPr>
          <p:cNvPicPr>
            <a:picLocks noChangeAspect="1"/>
          </p:cNvPicPr>
          <p:nvPr/>
        </p:nvPicPr>
        <p:blipFill>
          <a:blip r:embed="rId6"/>
          <a:stretch>
            <a:fillRect/>
          </a:stretch>
        </p:blipFill>
        <p:spPr>
          <a:xfrm>
            <a:off x="6514874" y="418443"/>
            <a:ext cx="3466666" cy="2057791"/>
          </a:xfrm>
          <a:prstGeom prst="rect">
            <a:avLst/>
          </a:prstGeom>
        </p:spPr>
      </p:pic>
    </p:spTree>
    <p:extLst>
      <p:ext uri="{BB962C8B-B14F-4D97-AF65-F5344CB8AC3E}">
        <p14:creationId xmlns:p14="http://schemas.microsoft.com/office/powerpoint/2010/main" val="3523433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283BD4-B50C-8834-1EB2-757534EC3A55}"/>
              </a:ext>
            </a:extLst>
          </p:cNvPr>
          <p:cNvSpPr>
            <a:spLocks noGrp="1"/>
          </p:cNvSpPr>
          <p:nvPr>
            <p:ph type="title"/>
          </p:nvPr>
        </p:nvSpPr>
        <p:spPr/>
        <p:txBody>
          <a:bodyPr/>
          <a:lstStyle/>
          <a:p>
            <a:r>
              <a:rPr lang="en-AU"/>
              <a:t>Copilot in Teams</a:t>
            </a:r>
            <a:endParaRPr lang="en-NZ"/>
          </a:p>
        </p:txBody>
      </p:sp>
      <p:sp>
        <p:nvSpPr>
          <p:cNvPr id="5" name="Content Placeholder 3">
            <a:extLst>
              <a:ext uri="{FF2B5EF4-FFF2-40B4-BE49-F238E27FC236}">
                <a16:creationId xmlns:a16="http://schemas.microsoft.com/office/drawing/2014/main" id="{02CDCDB4-4D26-7355-8966-3FEE2209D5D7}"/>
              </a:ext>
            </a:extLst>
          </p:cNvPr>
          <p:cNvSpPr>
            <a:spLocks noGrp="1"/>
          </p:cNvSpPr>
          <p:nvPr>
            <p:ph idx="25"/>
          </p:nvPr>
        </p:nvSpPr>
        <p:spPr>
          <a:xfrm>
            <a:off x="1044158" y="1690689"/>
            <a:ext cx="5346888" cy="4370573"/>
          </a:xfrm>
        </p:spPr>
        <p:txBody>
          <a:bodyPr/>
          <a:lstStyle/>
          <a:p>
            <a:pPr marL="285750" indent="-285750">
              <a:buClr>
                <a:srgbClr val="ED5225"/>
              </a:buClr>
              <a:buSzPct val="60000"/>
              <a:buFont typeface="Segoe Sans Display" pitchFamily="2" charset="0"/>
              <a:buChar char="♥"/>
            </a:pPr>
            <a:r>
              <a:rPr lang="en-AU"/>
              <a:t>Meeting organisers can control which attendees can access meeting recordings, transcripts, and copilot features</a:t>
            </a:r>
          </a:p>
          <a:p>
            <a:pPr marL="285750" indent="-285750">
              <a:buClr>
                <a:srgbClr val="ED5225"/>
              </a:buClr>
              <a:buSzPct val="60000"/>
              <a:buFont typeface="Segoe Sans Display" pitchFamily="2" charset="0"/>
              <a:buChar char="♥"/>
            </a:pPr>
            <a:r>
              <a:rPr lang="en-AU"/>
              <a:t>Manage Copilot availability in meetings – On or On with Retained Transcript </a:t>
            </a:r>
          </a:p>
          <a:p>
            <a:pPr marL="285750" indent="-285750">
              <a:buClr>
                <a:srgbClr val="ED5225"/>
              </a:buClr>
              <a:buSzPct val="60000"/>
              <a:buFont typeface="Segoe Sans Display" pitchFamily="2" charset="0"/>
              <a:buChar char="♥"/>
            </a:pPr>
            <a:r>
              <a:rPr lang="en-AU"/>
              <a:t>Intelligent recap on transcript only meetings</a:t>
            </a:r>
          </a:p>
          <a:p>
            <a:pPr marL="285750" indent="-285750">
              <a:buClr>
                <a:srgbClr val="ED5225"/>
              </a:buClr>
              <a:buSzPct val="60000"/>
              <a:buFont typeface="Segoe Sans Display" pitchFamily="2" charset="0"/>
              <a:buChar char="♥"/>
            </a:pPr>
            <a:r>
              <a:rPr lang="en-AU"/>
              <a:t>Intelligent recap on VoIP and PSTN calls</a:t>
            </a:r>
            <a:endParaRPr lang="en-AU">
              <a:hlinkClick r:id="rId3"/>
            </a:endParaRPr>
          </a:p>
          <a:p>
            <a:pPr marL="285750" indent="-285750">
              <a:buClr>
                <a:srgbClr val="ED5225"/>
              </a:buClr>
              <a:buSzPct val="60000"/>
              <a:buFont typeface="Segoe Sans Display" pitchFamily="2" charset="0"/>
              <a:buChar char="♥"/>
            </a:pPr>
            <a:r>
              <a:rPr lang="en-AU">
                <a:hlinkClick r:id="rId3"/>
              </a:rPr>
              <a:t>Use Copilot to transform your Teams chat</a:t>
            </a:r>
            <a:endParaRPr lang="en-AU"/>
          </a:p>
          <a:p>
            <a:pPr marL="971550" lvl="1" indent="-285750">
              <a:buClr>
                <a:srgbClr val="ED5225"/>
              </a:buClr>
              <a:buSzPct val="60000"/>
              <a:buFont typeface="Segoe Sans Display" pitchFamily="2" charset="0"/>
              <a:buChar char="♥"/>
            </a:pPr>
            <a:r>
              <a:rPr lang="en-NZ" sz="1400"/>
              <a:t>Rewrite messages with Copilot</a:t>
            </a:r>
          </a:p>
          <a:p>
            <a:pPr marL="971550" lvl="1" indent="-285750">
              <a:buClr>
                <a:srgbClr val="ED5225"/>
              </a:buClr>
              <a:buSzPct val="60000"/>
              <a:buFont typeface="Segoe Sans Display" pitchFamily="2" charset="0"/>
              <a:buChar char="♥"/>
            </a:pPr>
            <a:r>
              <a:rPr lang="en-NZ" sz="1400"/>
              <a:t>Adapt your message to the audience with ‘Adjust’</a:t>
            </a:r>
          </a:p>
          <a:p>
            <a:pPr marL="971550" lvl="1" indent="-285750">
              <a:buClr>
                <a:srgbClr val="ED5225"/>
              </a:buClr>
              <a:buSzPct val="60000"/>
              <a:buFont typeface="Segoe Sans Display" pitchFamily="2" charset="0"/>
              <a:buChar char="♥"/>
            </a:pPr>
            <a:r>
              <a:rPr lang="en-NZ" sz="1400"/>
              <a:t>Set a ‘Custom tone’ to choose exactly how you want Copilot to rewrite the message </a:t>
            </a:r>
          </a:p>
        </p:txBody>
      </p:sp>
      <p:pic>
        <p:nvPicPr>
          <p:cNvPr id="7" name="Picture 6">
            <a:extLst>
              <a:ext uri="{FF2B5EF4-FFF2-40B4-BE49-F238E27FC236}">
                <a16:creationId xmlns:a16="http://schemas.microsoft.com/office/drawing/2014/main" id="{9CBFE44C-46D1-9153-91EE-16B934E9F022}"/>
              </a:ext>
            </a:extLst>
          </p:cNvPr>
          <p:cNvPicPr>
            <a:picLocks noChangeAspect="1"/>
          </p:cNvPicPr>
          <p:nvPr/>
        </p:nvPicPr>
        <p:blipFill>
          <a:blip r:embed="rId4"/>
          <a:stretch>
            <a:fillRect/>
          </a:stretch>
        </p:blipFill>
        <p:spPr>
          <a:xfrm>
            <a:off x="6391046" y="1476103"/>
            <a:ext cx="5429480" cy="1705858"/>
          </a:xfrm>
          <a:prstGeom prst="rect">
            <a:avLst/>
          </a:prstGeom>
        </p:spPr>
      </p:pic>
    </p:spTree>
    <p:extLst>
      <p:ext uri="{BB962C8B-B14F-4D97-AF65-F5344CB8AC3E}">
        <p14:creationId xmlns:p14="http://schemas.microsoft.com/office/powerpoint/2010/main" val="449567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FD959BD-7915-E838-DAC3-44CF5ECBF463}"/>
              </a:ext>
            </a:extLst>
          </p:cNvPr>
          <p:cNvSpPr>
            <a:spLocks noGrp="1"/>
          </p:cNvSpPr>
          <p:nvPr>
            <p:ph type="title"/>
          </p:nvPr>
        </p:nvSpPr>
        <p:spPr>
          <a:xfrm>
            <a:off x="1044158" y="796738"/>
            <a:ext cx="6855242" cy="679365"/>
          </a:xfrm>
        </p:spPr>
        <p:txBody>
          <a:bodyPr/>
          <a:lstStyle/>
          <a:p>
            <a:r>
              <a:rPr lang="en-AU"/>
              <a:t>Copilot in PowerPoint</a:t>
            </a:r>
            <a:endParaRPr lang="en-NZ"/>
          </a:p>
        </p:txBody>
      </p:sp>
      <p:sp>
        <p:nvSpPr>
          <p:cNvPr id="5" name="Content Placeholder 3">
            <a:extLst>
              <a:ext uri="{FF2B5EF4-FFF2-40B4-BE49-F238E27FC236}">
                <a16:creationId xmlns:a16="http://schemas.microsoft.com/office/drawing/2014/main" id="{D09FB2D3-8369-A043-BE0E-464EF3118C67}"/>
              </a:ext>
            </a:extLst>
          </p:cNvPr>
          <p:cNvSpPr>
            <a:spLocks noGrp="1"/>
          </p:cNvSpPr>
          <p:nvPr>
            <p:ph idx="25"/>
          </p:nvPr>
        </p:nvSpPr>
        <p:spPr>
          <a:xfrm>
            <a:off x="1044158" y="2103438"/>
            <a:ext cx="5722404" cy="4370573"/>
          </a:xfrm>
        </p:spPr>
        <p:txBody>
          <a:bodyPr/>
          <a:lstStyle/>
          <a:p>
            <a:pPr marL="285750" indent="-285750">
              <a:buClr>
                <a:srgbClr val="ED5225"/>
              </a:buClr>
              <a:buSzPct val="60000"/>
              <a:buFont typeface="Segoe Sans Display" pitchFamily="2" charset="0"/>
              <a:buChar char="♥"/>
            </a:pPr>
            <a:r>
              <a:rPr lang="en-AU"/>
              <a:t>Create PowerPoint presentation from a PDF or encrypted word document</a:t>
            </a:r>
          </a:p>
          <a:p>
            <a:pPr marL="285750" indent="-285750">
              <a:buClr>
                <a:srgbClr val="ED5225"/>
              </a:buClr>
              <a:buSzPct val="60000"/>
              <a:buFont typeface="Segoe Sans Display" pitchFamily="2" charset="0"/>
              <a:buChar char="♥"/>
            </a:pPr>
            <a:r>
              <a:rPr lang="en-AU"/>
              <a:t>Copilot chat in PowerPoint can now generate responses using data from the Microsoft cloud, Microsoft Graph, and Microsoft Bing search</a:t>
            </a:r>
          </a:p>
          <a:p>
            <a:pPr marL="285750" indent="-285750">
              <a:buClr>
                <a:srgbClr val="ED5225"/>
              </a:buClr>
              <a:buSzPct val="60000"/>
              <a:buFont typeface="Segoe Sans Display" pitchFamily="2" charset="0"/>
              <a:buChar char="♥"/>
            </a:pPr>
            <a:r>
              <a:rPr lang="en-AU"/>
              <a:t>Copilot in PowerPoint will now create higher quality presentations with these improvements:</a:t>
            </a:r>
          </a:p>
          <a:p>
            <a:pPr marL="971550" lvl="1" indent="-285750">
              <a:buClr>
                <a:srgbClr val="ED5225"/>
              </a:buClr>
              <a:buSzPct val="60000"/>
              <a:buFont typeface="Segoe Sans Display" pitchFamily="2" charset="0"/>
              <a:buChar char="♥"/>
            </a:pPr>
            <a:r>
              <a:rPr lang="en-AU" sz="1400"/>
              <a:t>Refined designs for title, section, and content slides </a:t>
            </a:r>
          </a:p>
          <a:p>
            <a:pPr marL="971550" lvl="1" indent="-285750">
              <a:buClr>
                <a:srgbClr val="ED5225"/>
              </a:buClr>
              <a:buSzPct val="60000"/>
              <a:buFont typeface="Segoe Sans Display" pitchFamily="2" charset="0"/>
              <a:buChar char="♥"/>
            </a:pPr>
            <a:r>
              <a:rPr lang="en-AU" sz="1400"/>
              <a:t>Robust presentation structure with agenda, section and conclusion slides  </a:t>
            </a:r>
          </a:p>
          <a:p>
            <a:pPr marL="971550" lvl="1" indent="-285750">
              <a:buClr>
                <a:srgbClr val="ED5225"/>
              </a:buClr>
              <a:buSzPct val="60000"/>
              <a:buFont typeface="Segoe Sans Display" pitchFamily="2" charset="0"/>
              <a:buChar char="♥"/>
            </a:pPr>
            <a:r>
              <a:rPr lang="en-AU" sz="1400"/>
              <a:t>Elegant transitions and animations throughout the presentation </a:t>
            </a:r>
            <a:endParaRPr lang="en-NZ" sz="1400"/>
          </a:p>
        </p:txBody>
      </p:sp>
      <p:pic>
        <p:nvPicPr>
          <p:cNvPr id="6" name="Picture 5">
            <a:extLst>
              <a:ext uri="{FF2B5EF4-FFF2-40B4-BE49-F238E27FC236}">
                <a16:creationId xmlns:a16="http://schemas.microsoft.com/office/drawing/2014/main" id="{E2BBD261-AAB1-7A12-B936-B3E9CF1D26A5}"/>
              </a:ext>
            </a:extLst>
          </p:cNvPr>
          <p:cNvPicPr>
            <a:picLocks noChangeAspect="1"/>
          </p:cNvPicPr>
          <p:nvPr/>
        </p:nvPicPr>
        <p:blipFill>
          <a:blip r:embed="rId2"/>
          <a:stretch>
            <a:fillRect/>
          </a:stretch>
        </p:blipFill>
        <p:spPr>
          <a:xfrm>
            <a:off x="7023131" y="796738"/>
            <a:ext cx="4740245" cy="2908679"/>
          </a:xfrm>
          <a:prstGeom prst="rect">
            <a:avLst/>
          </a:prstGeom>
        </p:spPr>
      </p:pic>
      <p:pic>
        <p:nvPicPr>
          <p:cNvPr id="2050" name="Picture 2" descr="thumbnail image 15 captioned In a blank PowerPoint presentation, Copilot chat is open. A question was asked, and Copilot responded by pulling in information from both the company and the web and includes references for where the information was sourced.">
            <a:extLst>
              <a:ext uri="{FF2B5EF4-FFF2-40B4-BE49-F238E27FC236}">
                <a16:creationId xmlns:a16="http://schemas.microsoft.com/office/drawing/2014/main" id="{F28B2BEB-2628-9022-7707-6D2734564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131" y="3892736"/>
            <a:ext cx="4740245" cy="2581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710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E43211-8A8D-61BC-2B47-D9B37A116D39}"/>
              </a:ext>
            </a:extLst>
          </p:cNvPr>
          <p:cNvSpPr>
            <a:spLocks noGrp="1"/>
          </p:cNvSpPr>
          <p:nvPr>
            <p:ph type="title"/>
          </p:nvPr>
        </p:nvSpPr>
        <p:spPr/>
        <p:txBody>
          <a:bodyPr/>
          <a:lstStyle/>
          <a:p>
            <a:r>
              <a:rPr lang="en-AU"/>
              <a:t>Copilot for M365</a:t>
            </a:r>
            <a:endParaRPr lang="en-NZ"/>
          </a:p>
        </p:txBody>
      </p:sp>
      <p:sp>
        <p:nvSpPr>
          <p:cNvPr id="4" name="Content Placeholder 3">
            <a:extLst>
              <a:ext uri="{FF2B5EF4-FFF2-40B4-BE49-F238E27FC236}">
                <a16:creationId xmlns:a16="http://schemas.microsoft.com/office/drawing/2014/main" id="{C80512BC-507F-F657-A4E3-E39B1EDFFF3C}"/>
              </a:ext>
            </a:extLst>
          </p:cNvPr>
          <p:cNvSpPr>
            <a:spLocks noGrp="1"/>
          </p:cNvSpPr>
          <p:nvPr>
            <p:ph idx="25"/>
          </p:nvPr>
        </p:nvSpPr>
        <p:spPr/>
        <p:txBody>
          <a:bodyPr/>
          <a:lstStyle/>
          <a:p>
            <a:pPr marL="285750" indent="-285750">
              <a:buClr>
                <a:srgbClr val="ED5225"/>
              </a:buClr>
              <a:buSzPct val="60000"/>
              <a:buFont typeface="Segoe Sans Display" pitchFamily="2" charset="0"/>
              <a:buChar char="♥"/>
            </a:pPr>
            <a:r>
              <a:rPr lang="en-AU"/>
              <a:t>Use local files to ground Copilot prompts</a:t>
            </a:r>
          </a:p>
          <a:p>
            <a:pPr marL="285750" indent="-285750">
              <a:buClr>
                <a:srgbClr val="ED5225"/>
              </a:buClr>
              <a:buSzPct val="60000"/>
              <a:buFont typeface="Segoe Sans Display" pitchFamily="2" charset="0"/>
              <a:buChar char="♥"/>
            </a:pPr>
            <a:r>
              <a:rPr lang="en-AU"/>
              <a:t>New supported languages - Arabic, Czech, Danish, Dutch, Finnish, Hebrew, Hungarian, Korean, Norwegian (Bokmal), Polish, Portuguese (Portugal), Russian, Swedish, Thai, Turkish, and Ukrainian. </a:t>
            </a:r>
          </a:p>
          <a:p>
            <a:pPr marL="285750" indent="-285750">
              <a:buClr>
                <a:srgbClr val="ED5225"/>
              </a:buClr>
              <a:buSzPct val="60000"/>
              <a:buFont typeface="Segoe Sans Display" pitchFamily="2" charset="0"/>
              <a:buChar char="♥"/>
            </a:pPr>
            <a:r>
              <a:rPr lang="en-AU"/>
              <a:t>Notebook is like an enhanced scratch pad that lets you fine-tune your prompts - it allows for longer prompts</a:t>
            </a:r>
          </a:p>
          <a:p>
            <a:pPr marL="285750" indent="-285750">
              <a:buClr>
                <a:srgbClr val="ED5225"/>
              </a:buClr>
              <a:buSzPct val="60000"/>
              <a:buFont typeface="Segoe Sans Display" pitchFamily="2" charset="0"/>
              <a:buChar char="♥"/>
            </a:pPr>
            <a:r>
              <a:rPr lang="en-AU"/>
              <a:t>Copilot in Forms – use Copilot to help drive more responses by generating reminders </a:t>
            </a:r>
          </a:p>
          <a:p>
            <a:pPr marL="285750" indent="-285750">
              <a:buClr>
                <a:srgbClr val="ED5225"/>
              </a:buClr>
              <a:buSzPct val="60000"/>
              <a:buFont typeface="Segoe Sans Display" pitchFamily="2" charset="0"/>
              <a:buChar char="♥"/>
            </a:pPr>
            <a:r>
              <a:rPr lang="en-AU"/>
              <a:t>Catch-up in Copilot chat offers suggestions to help you prepare for your workday – e.g. documents that might help you prep for a meeting, meeting notes, comments added to files</a:t>
            </a:r>
          </a:p>
          <a:p>
            <a:pPr marL="285750" indent="-285750">
              <a:buClr>
                <a:srgbClr val="ED5225"/>
              </a:buClr>
              <a:buSzPct val="60000"/>
              <a:buFont typeface="Segoe Sans Display" pitchFamily="2" charset="0"/>
              <a:buChar char="♥"/>
            </a:pPr>
            <a:r>
              <a:rPr lang="en-AU"/>
              <a:t>Copilot in Loop components – use Copilot in the component directly </a:t>
            </a:r>
            <a:endParaRPr lang="en-NZ"/>
          </a:p>
        </p:txBody>
      </p:sp>
      <p:pic>
        <p:nvPicPr>
          <p:cNvPr id="5" name="Picture 4">
            <a:extLst>
              <a:ext uri="{FF2B5EF4-FFF2-40B4-BE49-F238E27FC236}">
                <a16:creationId xmlns:a16="http://schemas.microsoft.com/office/drawing/2014/main" id="{60FBD66F-50DD-5A0E-8935-F83D83D2BFF4}"/>
              </a:ext>
            </a:extLst>
          </p:cNvPr>
          <p:cNvPicPr>
            <a:picLocks noChangeAspect="1"/>
          </p:cNvPicPr>
          <p:nvPr/>
        </p:nvPicPr>
        <p:blipFill>
          <a:blip r:embed="rId3"/>
          <a:stretch>
            <a:fillRect/>
          </a:stretch>
        </p:blipFill>
        <p:spPr>
          <a:xfrm>
            <a:off x="7872413" y="533400"/>
            <a:ext cx="3705546" cy="2314575"/>
          </a:xfrm>
          <a:prstGeom prst="rect">
            <a:avLst/>
          </a:prstGeom>
        </p:spPr>
      </p:pic>
    </p:spTree>
    <p:extLst>
      <p:ext uri="{BB962C8B-B14F-4D97-AF65-F5344CB8AC3E}">
        <p14:creationId xmlns:p14="http://schemas.microsoft.com/office/powerpoint/2010/main" val="3857789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76BD7-E1A9-4556-A253-88A1E801B8F0}"/>
            </a:ext>
          </a:extLst>
        </p:cNvPr>
        <p:cNvGrpSpPr/>
        <p:nvPr/>
      </p:nvGrpSpPr>
      <p:grpSpPr>
        <a:xfrm>
          <a:off x="0" y="0"/>
          <a:ext cx="0" cy="0"/>
          <a:chOff x="0" y="0"/>
          <a:chExt cx="0" cy="0"/>
        </a:xfrm>
      </p:grpSpPr>
      <p:sp>
        <p:nvSpPr>
          <p:cNvPr id="5" name="Rounded Rectangle 1">
            <a:extLst>
              <a:ext uri="{FF2B5EF4-FFF2-40B4-BE49-F238E27FC236}">
                <a16:creationId xmlns:a16="http://schemas.microsoft.com/office/drawing/2014/main" id="{CE374A5B-81DC-6995-C352-5A7E69AAB67A}"/>
              </a:ext>
              <a:ext uri="{C183D7F6-B498-43B3-948B-1728B52AA6E4}">
                <adec:decorative xmlns:adec="http://schemas.microsoft.com/office/drawing/2017/decorative" val="1"/>
              </a:ext>
            </a:extLst>
          </p:cNvPr>
          <p:cNvSpPr/>
          <p:nvPr/>
        </p:nvSpPr>
        <p:spPr bwMode="auto">
          <a:xfrm>
            <a:off x="495300" y="5189170"/>
            <a:ext cx="5600699" cy="1037006"/>
          </a:xfrm>
          <a:prstGeom prst="roundRect">
            <a:avLst>
              <a:gd name="adj" fmla="val 9239"/>
            </a:avLst>
          </a:prstGeom>
          <a:solidFill>
            <a:schemeClr val="accent2">
              <a:alpha val="10000"/>
            </a:schemeClr>
          </a:solid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1112"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661C5"/>
                </a:solidFill>
                <a:effectLst/>
                <a:uLnTx/>
                <a:uFillTx/>
                <a:latin typeface="Segoe UI Semibold"/>
                <a:ea typeface="+mn-ea"/>
                <a:cs typeface="+mn-cs"/>
              </a:rPr>
              <a:t>PREREQUISITES</a:t>
            </a: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a:p>
            <a:pPr marL="225425" marR="0" lvl="1" indent="-214313"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Available to tenants with Copilot for Microsoft 365 subscriptions</a:t>
            </a:r>
          </a:p>
          <a:p>
            <a:pPr marL="225425" marR="0" lvl="1" indent="-214313" algn="l" defTabSz="914400" rtl="0" eaLnBrk="1" fontAlgn="auto" latinLnBrk="0" hangingPunct="1">
              <a:lnSpc>
                <a:spcPct val="100000"/>
              </a:lnSpc>
              <a:spcBef>
                <a:spcPts val="0"/>
              </a:spcBef>
              <a:spcAft>
                <a:spcPts val="0"/>
              </a:spcAft>
              <a:buClrTx/>
              <a:buSzTx/>
              <a:buFont typeface="System Font Regular"/>
              <a:buChar char="・"/>
              <a:tabLst/>
              <a:defRPr/>
            </a:pPr>
            <a:r>
              <a:rPr kumimoji="0" lang="en-US"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Activation requires Global/Tenant/SharePoint admin rights </a:t>
            </a:r>
          </a:p>
        </p:txBody>
      </p:sp>
      <p:sp>
        <p:nvSpPr>
          <p:cNvPr id="20" name="Title 19">
            <a:extLst>
              <a:ext uri="{FF2B5EF4-FFF2-40B4-BE49-F238E27FC236}">
                <a16:creationId xmlns:a16="http://schemas.microsoft.com/office/drawing/2014/main" id="{CEB1DAD0-BA34-55B8-032B-C8DA2970AA50}"/>
              </a:ext>
            </a:extLst>
          </p:cNvPr>
          <p:cNvSpPr>
            <a:spLocks noGrp="1"/>
          </p:cNvSpPr>
          <p:nvPr>
            <p:ph type="title" idx="4294967295"/>
          </p:nvPr>
        </p:nvSpPr>
        <p:spPr>
          <a:xfrm>
            <a:off x="495300" y="379104"/>
            <a:ext cx="5810250" cy="2031325"/>
          </a:xfrm>
        </p:spPr>
        <p:txBody>
          <a:bodyPr/>
          <a:lstStyle/>
          <a:p>
            <a:r>
              <a:rPr lang="en-US" sz="4400">
                <a:solidFill>
                  <a:schemeClr val="tx1"/>
                </a:solidFill>
                <a:latin typeface="Montserrat Black" panose="00000A00000000000000" pitchFamily="2" charset="0"/>
                <a:ea typeface="+mj-ea"/>
                <a:cs typeface="+mj-cs"/>
              </a:rPr>
              <a:t>Restricted</a:t>
            </a:r>
            <a:r>
              <a:rPr lang="en-US" sz="3600"/>
              <a:t> </a:t>
            </a:r>
            <a:r>
              <a:rPr lang="en-US" sz="4400">
                <a:solidFill>
                  <a:schemeClr val="tx1"/>
                </a:solidFill>
                <a:latin typeface="Montserrat Black" panose="00000A00000000000000" pitchFamily="2" charset="0"/>
                <a:ea typeface="+mj-ea"/>
                <a:cs typeface="+mj-cs"/>
              </a:rPr>
              <a:t>SharePoint Search</a:t>
            </a:r>
          </a:p>
        </p:txBody>
      </p:sp>
      <p:grpSp>
        <p:nvGrpSpPr>
          <p:cNvPr id="14" name="Group 13">
            <a:extLst>
              <a:ext uri="{FF2B5EF4-FFF2-40B4-BE49-F238E27FC236}">
                <a16:creationId xmlns:a16="http://schemas.microsoft.com/office/drawing/2014/main" id="{9BF96E3F-385E-119D-324C-01942BA635DD}"/>
              </a:ext>
              <a:ext uri="{C183D7F6-B498-43B3-948B-1728B52AA6E4}">
                <adec:decorative xmlns:adec="http://schemas.microsoft.com/office/drawing/2017/decorative" val="1"/>
              </a:ext>
            </a:extLst>
          </p:cNvPr>
          <p:cNvGrpSpPr/>
          <p:nvPr/>
        </p:nvGrpSpPr>
        <p:grpSpPr>
          <a:xfrm>
            <a:off x="5143804" y="4810536"/>
            <a:ext cx="748996" cy="748996"/>
            <a:chOff x="5172928" y="4167694"/>
            <a:chExt cx="748996" cy="748996"/>
          </a:xfrm>
        </p:grpSpPr>
        <p:sp>
          <p:nvSpPr>
            <p:cNvPr id="12" name="Oval 1091_1">
              <a:extLst>
                <a:ext uri="{FF2B5EF4-FFF2-40B4-BE49-F238E27FC236}">
                  <a16:creationId xmlns:a16="http://schemas.microsoft.com/office/drawing/2014/main" id="{1C7C8266-F21F-8455-1D60-A3F2AF76E3EA}"/>
                </a:ext>
              </a:extLst>
            </p:cNvPr>
            <p:cNvSpPr/>
            <p:nvPr/>
          </p:nvSpPr>
          <p:spPr bwMode="auto">
            <a:xfrm>
              <a:off x="5172928" y="4167694"/>
              <a:ext cx="748996" cy="748996"/>
            </a:xfrm>
            <a:prstGeom prst="ellipse">
              <a:avLst/>
            </a:prstGeom>
            <a:gradFill flip="none" rotWithShape="1">
              <a:gsLst>
                <a:gs pos="52000">
                  <a:srgbClr val="8661C5"/>
                </a:gs>
                <a:gs pos="0">
                  <a:srgbClr val="C03BC4"/>
                </a:gs>
              </a:gsLst>
              <a:path path="circle">
                <a:fillToRect l="100000" t="100000"/>
              </a:path>
              <a:tileRect r="-100000" b="-100000"/>
            </a:gradFill>
            <a:ln>
              <a:noFill/>
              <a:headEnd type="none" w="med" len="med"/>
              <a:tailEnd type="none" w="med" len="med"/>
            </a:ln>
            <a:effectLst>
              <a:outerShdw blurRad="63500" dist="63500" dir="2700000" algn="tl"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1" name="Freeform: Shape 19">
              <a:extLst>
                <a:ext uri="{FF2B5EF4-FFF2-40B4-BE49-F238E27FC236}">
                  <a16:creationId xmlns:a16="http://schemas.microsoft.com/office/drawing/2014/main" id="{61A9EC64-D0AF-FD79-664F-5C6FD62FCFE8}"/>
                </a:ext>
              </a:extLst>
            </p:cNvPr>
            <p:cNvSpPr/>
            <p:nvPr/>
          </p:nvSpPr>
          <p:spPr>
            <a:xfrm>
              <a:off x="5360885" y="4343705"/>
              <a:ext cx="373082" cy="396974"/>
            </a:xfrm>
            <a:custGeom>
              <a:avLst/>
              <a:gdLst>
                <a:gd name="connsiteX0" fmla="*/ 144925 w 289849"/>
                <a:gd name="connsiteY0" fmla="*/ 57827 h 308411"/>
                <a:gd name="connsiteX1" fmla="*/ 178740 w 289849"/>
                <a:gd name="connsiteY1" fmla="*/ 64679 h 308411"/>
                <a:gd name="connsiteX2" fmla="*/ 206367 w 289849"/>
                <a:gd name="connsiteY2" fmla="*/ 83277 h 308411"/>
                <a:gd name="connsiteX3" fmla="*/ 225011 w 289849"/>
                <a:gd name="connsiteY3" fmla="*/ 110836 h 308411"/>
                <a:gd name="connsiteX4" fmla="*/ 231879 w 289849"/>
                <a:gd name="connsiteY4" fmla="*/ 144567 h 308411"/>
                <a:gd name="connsiteX5" fmla="*/ 230672 w 289849"/>
                <a:gd name="connsiteY5" fmla="*/ 162337 h 308411"/>
                <a:gd name="connsiteX6" fmla="*/ 226823 w 289849"/>
                <a:gd name="connsiteY6" fmla="*/ 178225 h 308411"/>
                <a:gd name="connsiteX7" fmla="*/ 220180 w 289849"/>
                <a:gd name="connsiteY7" fmla="*/ 193133 h 308411"/>
                <a:gd name="connsiteX8" fmla="*/ 210594 w 289849"/>
                <a:gd name="connsiteY8" fmla="*/ 208117 h 308411"/>
                <a:gd name="connsiteX9" fmla="*/ 202895 w 289849"/>
                <a:gd name="connsiteY9" fmla="*/ 218960 h 308411"/>
                <a:gd name="connsiteX10" fmla="*/ 197460 w 289849"/>
                <a:gd name="connsiteY10" fmla="*/ 228673 h 308411"/>
                <a:gd name="connsiteX11" fmla="*/ 194290 w 289849"/>
                <a:gd name="connsiteY11" fmla="*/ 239214 h 308411"/>
                <a:gd name="connsiteX12" fmla="*/ 193233 w 289849"/>
                <a:gd name="connsiteY12" fmla="*/ 252542 h 308411"/>
                <a:gd name="connsiteX13" fmla="*/ 193233 w 289849"/>
                <a:gd name="connsiteY13" fmla="*/ 279498 h 308411"/>
                <a:gd name="connsiteX14" fmla="*/ 190969 w 289849"/>
                <a:gd name="connsiteY14" fmla="*/ 290792 h 308411"/>
                <a:gd name="connsiteX15" fmla="*/ 184779 w 289849"/>
                <a:gd name="connsiteY15" fmla="*/ 299978 h 308411"/>
                <a:gd name="connsiteX16" fmla="*/ 175571 w 289849"/>
                <a:gd name="connsiteY16" fmla="*/ 306152 h 308411"/>
                <a:gd name="connsiteX17" fmla="*/ 164248 w 289849"/>
                <a:gd name="connsiteY17" fmla="*/ 308412 h 308411"/>
                <a:gd name="connsiteX18" fmla="*/ 125601 w 289849"/>
                <a:gd name="connsiteY18" fmla="*/ 308412 h 308411"/>
                <a:gd name="connsiteX19" fmla="*/ 114279 w 289849"/>
                <a:gd name="connsiteY19" fmla="*/ 306152 h 308411"/>
                <a:gd name="connsiteX20" fmla="*/ 105070 w 289849"/>
                <a:gd name="connsiteY20" fmla="*/ 299978 h 308411"/>
                <a:gd name="connsiteX21" fmla="*/ 98881 w 289849"/>
                <a:gd name="connsiteY21" fmla="*/ 290792 h 308411"/>
                <a:gd name="connsiteX22" fmla="*/ 96617 w 289849"/>
                <a:gd name="connsiteY22" fmla="*/ 279498 h 308411"/>
                <a:gd name="connsiteX23" fmla="*/ 96617 w 289849"/>
                <a:gd name="connsiteY23" fmla="*/ 252391 h 308411"/>
                <a:gd name="connsiteX24" fmla="*/ 95560 w 289849"/>
                <a:gd name="connsiteY24" fmla="*/ 239139 h 308411"/>
                <a:gd name="connsiteX25" fmla="*/ 92314 w 289849"/>
                <a:gd name="connsiteY25" fmla="*/ 228673 h 308411"/>
                <a:gd name="connsiteX26" fmla="*/ 86879 w 289849"/>
                <a:gd name="connsiteY26" fmla="*/ 218960 h 308411"/>
                <a:gd name="connsiteX27" fmla="*/ 79256 w 289849"/>
                <a:gd name="connsiteY27" fmla="*/ 208117 h 308411"/>
                <a:gd name="connsiteX28" fmla="*/ 69670 w 289849"/>
                <a:gd name="connsiteY28" fmla="*/ 193133 h 308411"/>
                <a:gd name="connsiteX29" fmla="*/ 63027 w 289849"/>
                <a:gd name="connsiteY29" fmla="*/ 178225 h 308411"/>
                <a:gd name="connsiteX30" fmla="*/ 59178 w 289849"/>
                <a:gd name="connsiteY30" fmla="*/ 162337 h 308411"/>
                <a:gd name="connsiteX31" fmla="*/ 57970 w 289849"/>
                <a:gd name="connsiteY31" fmla="*/ 144567 h 308411"/>
                <a:gd name="connsiteX32" fmla="*/ 64839 w 289849"/>
                <a:gd name="connsiteY32" fmla="*/ 110836 h 308411"/>
                <a:gd name="connsiteX33" fmla="*/ 83483 w 289849"/>
                <a:gd name="connsiteY33" fmla="*/ 83277 h 308411"/>
                <a:gd name="connsiteX34" fmla="*/ 111109 w 289849"/>
                <a:gd name="connsiteY34" fmla="*/ 64679 h 308411"/>
                <a:gd name="connsiteX35" fmla="*/ 144925 w 289849"/>
                <a:gd name="connsiteY35" fmla="*/ 57827 h 308411"/>
                <a:gd name="connsiteX36" fmla="*/ 173909 w 289849"/>
                <a:gd name="connsiteY36" fmla="*/ 269860 h 308411"/>
                <a:gd name="connsiteX37" fmla="*/ 115940 w 289849"/>
                <a:gd name="connsiteY37" fmla="*/ 269860 h 308411"/>
                <a:gd name="connsiteX38" fmla="*/ 115940 w 289849"/>
                <a:gd name="connsiteY38" fmla="*/ 279498 h 308411"/>
                <a:gd name="connsiteX39" fmla="*/ 118808 w 289849"/>
                <a:gd name="connsiteY39" fmla="*/ 286275 h 308411"/>
                <a:gd name="connsiteX40" fmla="*/ 125601 w 289849"/>
                <a:gd name="connsiteY40" fmla="*/ 289136 h 308411"/>
                <a:gd name="connsiteX41" fmla="*/ 164248 w 289849"/>
                <a:gd name="connsiteY41" fmla="*/ 289136 h 308411"/>
                <a:gd name="connsiteX42" fmla="*/ 171041 w 289849"/>
                <a:gd name="connsiteY42" fmla="*/ 286275 h 308411"/>
                <a:gd name="connsiteX43" fmla="*/ 173909 w 289849"/>
                <a:gd name="connsiteY43" fmla="*/ 279498 h 308411"/>
                <a:gd name="connsiteX44" fmla="*/ 173909 w 289849"/>
                <a:gd name="connsiteY44" fmla="*/ 269860 h 308411"/>
                <a:gd name="connsiteX45" fmla="*/ 173909 w 289849"/>
                <a:gd name="connsiteY45" fmla="*/ 250584 h 308411"/>
                <a:gd name="connsiteX46" fmla="*/ 177004 w 289849"/>
                <a:gd name="connsiteY46" fmla="*/ 229125 h 308411"/>
                <a:gd name="connsiteX47" fmla="*/ 184251 w 289849"/>
                <a:gd name="connsiteY47" fmla="*/ 212861 h 308411"/>
                <a:gd name="connsiteX48" fmla="*/ 193459 w 289849"/>
                <a:gd name="connsiteY48" fmla="*/ 199007 h 308411"/>
                <a:gd name="connsiteX49" fmla="*/ 202668 w 289849"/>
                <a:gd name="connsiteY49" fmla="*/ 184851 h 308411"/>
                <a:gd name="connsiteX50" fmla="*/ 209763 w 289849"/>
                <a:gd name="connsiteY50" fmla="*/ 167608 h 308411"/>
                <a:gd name="connsiteX51" fmla="*/ 212556 w 289849"/>
                <a:gd name="connsiteY51" fmla="*/ 144567 h 308411"/>
                <a:gd name="connsiteX52" fmla="*/ 207273 w 289849"/>
                <a:gd name="connsiteY52" fmla="*/ 118290 h 308411"/>
                <a:gd name="connsiteX53" fmla="*/ 192780 w 289849"/>
                <a:gd name="connsiteY53" fmla="*/ 96830 h 308411"/>
                <a:gd name="connsiteX54" fmla="*/ 171268 w 289849"/>
                <a:gd name="connsiteY54" fmla="*/ 82373 h 308411"/>
                <a:gd name="connsiteX55" fmla="*/ 144925 w 289849"/>
                <a:gd name="connsiteY55" fmla="*/ 77103 h 308411"/>
                <a:gd name="connsiteX56" fmla="*/ 118581 w 289849"/>
                <a:gd name="connsiteY56" fmla="*/ 82373 h 308411"/>
                <a:gd name="connsiteX57" fmla="*/ 97069 w 289849"/>
                <a:gd name="connsiteY57" fmla="*/ 96830 h 308411"/>
                <a:gd name="connsiteX58" fmla="*/ 82577 w 289849"/>
                <a:gd name="connsiteY58" fmla="*/ 118290 h 308411"/>
                <a:gd name="connsiteX59" fmla="*/ 77293 w 289849"/>
                <a:gd name="connsiteY59" fmla="*/ 144567 h 308411"/>
                <a:gd name="connsiteX60" fmla="*/ 80086 w 289849"/>
                <a:gd name="connsiteY60" fmla="*/ 167608 h 308411"/>
                <a:gd name="connsiteX61" fmla="*/ 87181 w 289849"/>
                <a:gd name="connsiteY61" fmla="*/ 184851 h 308411"/>
                <a:gd name="connsiteX62" fmla="*/ 96390 w 289849"/>
                <a:gd name="connsiteY62" fmla="*/ 199007 h 308411"/>
                <a:gd name="connsiteX63" fmla="*/ 105599 w 289849"/>
                <a:gd name="connsiteY63" fmla="*/ 212861 h 308411"/>
                <a:gd name="connsiteX64" fmla="*/ 112846 w 289849"/>
                <a:gd name="connsiteY64" fmla="*/ 229125 h 308411"/>
                <a:gd name="connsiteX65" fmla="*/ 115940 w 289849"/>
                <a:gd name="connsiteY65" fmla="*/ 250584 h 308411"/>
                <a:gd name="connsiteX66" fmla="*/ 173909 w 289849"/>
                <a:gd name="connsiteY66" fmla="*/ 250584 h 308411"/>
                <a:gd name="connsiteX67" fmla="*/ 144925 w 289849"/>
                <a:gd name="connsiteY67" fmla="*/ 38551 h 308411"/>
                <a:gd name="connsiteX68" fmla="*/ 138132 w 289849"/>
                <a:gd name="connsiteY68" fmla="*/ 35690 h 308411"/>
                <a:gd name="connsiteX69" fmla="*/ 135264 w 289849"/>
                <a:gd name="connsiteY69" fmla="*/ 28914 h 308411"/>
                <a:gd name="connsiteX70" fmla="*/ 135264 w 289849"/>
                <a:gd name="connsiteY70" fmla="*/ 9638 h 308411"/>
                <a:gd name="connsiteX71" fmla="*/ 138132 w 289849"/>
                <a:gd name="connsiteY71" fmla="*/ 2861 h 308411"/>
                <a:gd name="connsiteX72" fmla="*/ 144925 w 289849"/>
                <a:gd name="connsiteY72" fmla="*/ 0 h 308411"/>
                <a:gd name="connsiteX73" fmla="*/ 151718 w 289849"/>
                <a:gd name="connsiteY73" fmla="*/ 2861 h 308411"/>
                <a:gd name="connsiteX74" fmla="*/ 154586 w 289849"/>
                <a:gd name="connsiteY74" fmla="*/ 9638 h 308411"/>
                <a:gd name="connsiteX75" fmla="*/ 154586 w 289849"/>
                <a:gd name="connsiteY75" fmla="*/ 28914 h 308411"/>
                <a:gd name="connsiteX76" fmla="*/ 151718 w 289849"/>
                <a:gd name="connsiteY76" fmla="*/ 35690 h 308411"/>
                <a:gd name="connsiteX77" fmla="*/ 144925 w 289849"/>
                <a:gd name="connsiteY77" fmla="*/ 38551 h 308411"/>
                <a:gd name="connsiteX78" fmla="*/ 9662 w 289849"/>
                <a:gd name="connsiteY78" fmla="*/ 139749 h 308411"/>
                <a:gd name="connsiteX79" fmla="*/ 2868 w 289849"/>
                <a:gd name="connsiteY79" fmla="*/ 136887 h 308411"/>
                <a:gd name="connsiteX80" fmla="*/ 0 w 289849"/>
                <a:gd name="connsiteY80" fmla="*/ 130111 h 308411"/>
                <a:gd name="connsiteX81" fmla="*/ 2868 w 289849"/>
                <a:gd name="connsiteY81" fmla="*/ 123334 h 308411"/>
                <a:gd name="connsiteX82" fmla="*/ 9662 w 289849"/>
                <a:gd name="connsiteY82" fmla="*/ 120473 h 308411"/>
                <a:gd name="connsiteX83" fmla="*/ 28985 w 289849"/>
                <a:gd name="connsiteY83" fmla="*/ 120473 h 308411"/>
                <a:gd name="connsiteX84" fmla="*/ 35778 w 289849"/>
                <a:gd name="connsiteY84" fmla="*/ 123334 h 308411"/>
                <a:gd name="connsiteX85" fmla="*/ 38647 w 289849"/>
                <a:gd name="connsiteY85" fmla="*/ 130111 h 308411"/>
                <a:gd name="connsiteX86" fmla="*/ 35778 w 289849"/>
                <a:gd name="connsiteY86" fmla="*/ 136887 h 308411"/>
                <a:gd name="connsiteX87" fmla="*/ 28985 w 289849"/>
                <a:gd name="connsiteY87" fmla="*/ 139749 h 308411"/>
                <a:gd name="connsiteX88" fmla="*/ 9662 w 289849"/>
                <a:gd name="connsiteY88" fmla="*/ 139749 h 308411"/>
                <a:gd name="connsiteX89" fmla="*/ 9209 w 289849"/>
                <a:gd name="connsiteY89" fmla="*/ 195769 h 308411"/>
                <a:gd name="connsiteX90" fmla="*/ 10945 w 289849"/>
                <a:gd name="connsiteY90" fmla="*/ 190423 h 308411"/>
                <a:gd name="connsiteX91" fmla="*/ 15398 w 289849"/>
                <a:gd name="connsiteY91" fmla="*/ 186884 h 308411"/>
                <a:gd name="connsiteX92" fmla="*/ 20003 w 289849"/>
                <a:gd name="connsiteY92" fmla="*/ 184927 h 308411"/>
                <a:gd name="connsiteX93" fmla="*/ 26117 w 289849"/>
                <a:gd name="connsiteY93" fmla="*/ 182291 h 308411"/>
                <a:gd name="connsiteX94" fmla="*/ 32231 w 289849"/>
                <a:gd name="connsiteY94" fmla="*/ 180032 h 308411"/>
                <a:gd name="connsiteX95" fmla="*/ 36986 w 289849"/>
                <a:gd name="connsiteY95" fmla="*/ 179054 h 308411"/>
                <a:gd name="connsiteX96" fmla="*/ 43779 w 289849"/>
                <a:gd name="connsiteY96" fmla="*/ 181914 h 308411"/>
                <a:gd name="connsiteX97" fmla="*/ 46648 w 289849"/>
                <a:gd name="connsiteY97" fmla="*/ 188841 h 308411"/>
                <a:gd name="connsiteX98" fmla="*/ 44912 w 289849"/>
                <a:gd name="connsiteY98" fmla="*/ 194188 h 308411"/>
                <a:gd name="connsiteX99" fmla="*/ 40458 w 289849"/>
                <a:gd name="connsiteY99" fmla="*/ 197726 h 308411"/>
                <a:gd name="connsiteX100" fmla="*/ 35854 w 289849"/>
                <a:gd name="connsiteY100" fmla="*/ 199759 h 308411"/>
                <a:gd name="connsiteX101" fmla="*/ 29740 w 289849"/>
                <a:gd name="connsiteY101" fmla="*/ 202319 h 308411"/>
                <a:gd name="connsiteX102" fmla="*/ 23626 w 289849"/>
                <a:gd name="connsiteY102" fmla="*/ 204579 h 308411"/>
                <a:gd name="connsiteX103" fmla="*/ 18870 w 289849"/>
                <a:gd name="connsiteY103" fmla="*/ 205557 h 308411"/>
                <a:gd name="connsiteX104" fmla="*/ 12077 w 289849"/>
                <a:gd name="connsiteY104" fmla="*/ 202696 h 308411"/>
                <a:gd name="connsiteX105" fmla="*/ 9209 w 289849"/>
                <a:gd name="connsiteY105" fmla="*/ 195769 h 308411"/>
                <a:gd name="connsiteX106" fmla="*/ 33816 w 289849"/>
                <a:gd name="connsiteY106" fmla="*/ 62194 h 308411"/>
                <a:gd name="connsiteX107" fmla="*/ 38798 w 289849"/>
                <a:gd name="connsiteY107" fmla="*/ 63700 h 308411"/>
                <a:gd name="connsiteX108" fmla="*/ 55403 w 289849"/>
                <a:gd name="connsiteY108" fmla="*/ 73639 h 308411"/>
                <a:gd name="connsiteX109" fmla="*/ 58725 w 289849"/>
                <a:gd name="connsiteY109" fmla="*/ 77103 h 308411"/>
                <a:gd name="connsiteX110" fmla="*/ 59932 w 289849"/>
                <a:gd name="connsiteY110" fmla="*/ 81922 h 308411"/>
                <a:gd name="connsiteX111" fmla="*/ 57064 w 289849"/>
                <a:gd name="connsiteY111" fmla="*/ 88698 h 308411"/>
                <a:gd name="connsiteX112" fmla="*/ 50271 w 289849"/>
                <a:gd name="connsiteY112" fmla="*/ 91560 h 308411"/>
                <a:gd name="connsiteX113" fmla="*/ 45289 w 289849"/>
                <a:gd name="connsiteY113" fmla="*/ 90204 h 308411"/>
                <a:gd name="connsiteX114" fmla="*/ 28834 w 289849"/>
                <a:gd name="connsiteY114" fmla="*/ 80115 h 308411"/>
                <a:gd name="connsiteX115" fmla="*/ 25437 w 289849"/>
                <a:gd name="connsiteY115" fmla="*/ 76576 h 308411"/>
                <a:gd name="connsiteX116" fmla="*/ 24154 w 289849"/>
                <a:gd name="connsiteY116" fmla="*/ 71832 h 308411"/>
                <a:gd name="connsiteX117" fmla="*/ 27022 w 289849"/>
                <a:gd name="connsiteY117" fmla="*/ 65056 h 308411"/>
                <a:gd name="connsiteX118" fmla="*/ 33816 w 289849"/>
                <a:gd name="connsiteY118" fmla="*/ 62194 h 308411"/>
                <a:gd name="connsiteX119" fmla="*/ 91484 w 289849"/>
                <a:gd name="connsiteY119" fmla="*/ 53008 h 308411"/>
                <a:gd name="connsiteX120" fmla="*/ 86577 w 289849"/>
                <a:gd name="connsiteY120" fmla="*/ 51653 h 308411"/>
                <a:gd name="connsiteX121" fmla="*/ 83030 w 289849"/>
                <a:gd name="connsiteY121" fmla="*/ 48039 h 308411"/>
                <a:gd name="connsiteX122" fmla="*/ 73670 w 289849"/>
                <a:gd name="connsiteY122" fmla="*/ 31172 h 308411"/>
                <a:gd name="connsiteX123" fmla="*/ 72462 w 289849"/>
                <a:gd name="connsiteY123" fmla="*/ 26504 h 308411"/>
                <a:gd name="connsiteX124" fmla="*/ 75331 w 289849"/>
                <a:gd name="connsiteY124" fmla="*/ 19727 h 308411"/>
                <a:gd name="connsiteX125" fmla="*/ 82124 w 289849"/>
                <a:gd name="connsiteY125" fmla="*/ 16866 h 308411"/>
                <a:gd name="connsiteX126" fmla="*/ 87030 w 289849"/>
                <a:gd name="connsiteY126" fmla="*/ 18222 h 308411"/>
                <a:gd name="connsiteX127" fmla="*/ 90578 w 289849"/>
                <a:gd name="connsiteY127" fmla="*/ 21836 h 308411"/>
                <a:gd name="connsiteX128" fmla="*/ 99937 w 289849"/>
                <a:gd name="connsiteY128" fmla="*/ 38702 h 308411"/>
                <a:gd name="connsiteX129" fmla="*/ 101145 w 289849"/>
                <a:gd name="connsiteY129" fmla="*/ 43220 h 308411"/>
                <a:gd name="connsiteX130" fmla="*/ 98277 w 289849"/>
                <a:gd name="connsiteY130" fmla="*/ 50147 h 308411"/>
                <a:gd name="connsiteX131" fmla="*/ 91484 w 289849"/>
                <a:gd name="connsiteY131" fmla="*/ 53008 h 308411"/>
                <a:gd name="connsiteX132" fmla="*/ 280188 w 289849"/>
                <a:gd name="connsiteY132" fmla="*/ 120473 h 308411"/>
                <a:gd name="connsiteX133" fmla="*/ 286982 w 289849"/>
                <a:gd name="connsiteY133" fmla="*/ 123334 h 308411"/>
                <a:gd name="connsiteX134" fmla="*/ 289850 w 289849"/>
                <a:gd name="connsiteY134" fmla="*/ 130111 h 308411"/>
                <a:gd name="connsiteX135" fmla="*/ 286982 w 289849"/>
                <a:gd name="connsiteY135" fmla="*/ 136887 h 308411"/>
                <a:gd name="connsiteX136" fmla="*/ 280188 w 289849"/>
                <a:gd name="connsiteY136" fmla="*/ 139749 h 308411"/>
                <a:gd name="connsiteX137" fmla="*/ 260865 w 289849"/>
                <a:gd name="connsiteY137" fmla="*/ 139749 h 308411"/>
                <a:gd name="connsiteX138" fmla="*/ 254071 w 289849"/>
                <a:gd name="connsiteY138" fmla="*/ 136887 h 308411"/>
                <a:gd name="connsiteX139" fmla="*/ 251203 w 289849"/>
                <a:gd name="connsiteY139" fmla="*/ 130111 h 308411"/>
                <a:gd name="connsiteX140" fmla="*/ 254071 w 289849"/>
                <a:gd name="connsiteY140" fmla="*/ 123334 h 308411"/>
                <a:gd name="connsiteX141" fmla="*/ 260865 w 289849"/>
                <a:gd name="connsiteY141" fmla="*/ 120473 h 308411"/>
                <a:gd name="connsiteX142" fmla="*/ 280188 w 289849"/>
                <a:gd name="connsiteY142" fmla="*/ 120473 h 308411"/>
                <a:gd name="connsiteX143" fmla="*/ 253014 w 289849"/>
                <a:gd name="connsiteY143" fmla="*/ 178902 h 308411"/>
                <a:gd name="connsiteX144" fmla="*/ 257694 w 289849"/>
                <a:gd name="connsiteY144" fmla="*/ 179957 h 308411"/>
                <a:gd name="connsiteX145" fmla="*/ 263733 w 289849"/>
                <a:gd name="connsiteY145" fmla="*/ 182366 h 308411"/>
                <a:gd name="connsiteX146" fmla="*/ 269847 w 289849"/>
                <a:gd name="connsiteY146" fmla="*/ 185077 h 308411"/>
                <a:gd name="connsiteX147" fmla="*/ 274451 w 289849"/>
                <a:gd name="connsiteY147" fmla="*/ 187035 h 308411"/>
                <a:gd name="connsiteX148" fmla="*/ 278829 w 289849"/>
                <a:gd name="connsiteY148" fmla="*/ 190573 h 308411"/>
                <a:gd name="connsiteX149" fmla="*/ 280490 w 289849"/>
                <a:gd name="connsiteY149" fmla="*/ 195920 h 308411"/>
                <a:gd name="connsiteX150" fmla="*/ 277621 w 289849"/>
                <a:gd name="connsiteY150" fmla="*/ 202696 h 308411"/>
                <a:gd name="connsiteX151" fmla="*/ 270828 w 289849"/>
                <a:gd name="connsiteY151" fmla="*/ 205557 h 308411"/>
                <a:gd name="connsiteX152" fmla="*/ 266224 w 289849"/>
                <a:gd name="connsiteY152" fmla="*/ 204579 h 308411"/>
                <a:gd name="connsiteX153" fmla="*/ 260110 w 289849"/>
                <a:gd name="connsiteY153" fmla="*/ 202244 h 308411"/>
                <a:gd name="connsiteX154" fmla="*/ 253996 w 289849"/>
                <a:gd name="connsiteY154" fmla="*/ 199609 h 308411"/>
                <a:gd name="connsiteX155" fmla="*/ 249391 w 289849"/>
                <a:gd name="connsiteY155" fmla="*/ 197576 h 308411"/>
                <a:gd name="connsiteX156" fmla="*/ 244938 w 289849"/>
                <a:gd name="connsiteY156" fmla="*/ 193962 h 308411"/>
                <a:gd name="connsiteX157" fmla="*/ 243202 w 289849"/>
                <a:gd name="connsiteY157" fmla="*/ 188540 h 308411"/>
                <a:gd name="connsiteX158" fmla="*/ 246146 w 289849"/>
                <a:gd name="connsiteY158" fmla="*/ 181688 h 308411"/>
                <a:gd name="connsiteX159" fmla="*/ 253014 w 289849"/>
                <a:gd name="connsiteY159" fmla="*/ 178902 h 308411"/>
                <a:gd name="connsiteX160" fmla="*/ 265695 w 289849"/>
                <a:gd name="connsiteY160" fmla="*/ 71832 h 308411"/>
                <a:gd name="connsiteX161" fmla="*/ 264412 w 289849"/>
                <a:gd name="connsiteY161" fmla="*/ 76576 h 308411"/>
                <a:gd name="connsiteX162" fmla="*/ 261015 w 289849"/>
                <a:gd name="connsiteY162" fmla="*/ 80115 h 308411"/>
                <a:gd name="connsiteX163" fmla="*/ 244560 w 289849"/>
                <a:gd name="connsiteY163" fmla="*/ 90204 h 308411"/>
                <a:gd name="connsiteX164" fmla="*/ 239579 w 289849"/>
                <a:gd name="connsiteY164" fmla="*/ 91560 h 308411"/>
                <a:gd name="connsiteX165" fmla="*/ 232785 w 289849"/>
                <a:gd name="connsiteY165" fmla="*/ 88698 h 308411"/>
                <a:gd name="connsiteX166" fmla="*/ 229917 w 289849"/>
                <a:gd name="connsiteY166" fmla="*/ 81922 h 308411"/>
                <a:gd name="connsiteX167" fmla="*/ 231125 w 289849"/>
                <a:gd name="connsiteY167" fmla="*/ 77103 h 308411"/>
                <a:gd name="connsiteX168" fmla="*/ 234446 w 289849"/>
                <a:gd name="connsiteY168" fmla="*/ 73639 h 308411"/>
                <a:gd name="connsiteX169" fmla="*/ 251052 w 289849"/>
                <a:gd name="connsiteY169" fmla="*/ 63700 h 308411"/>
                <a:gd name="connsiteX170" fmla="*/ 256034 w 289849"/>
                <a:gd name="connsiteY170" fmla="*/ 62194 h 308411"/>
                <a:gd name="connsiteX171" fmla="*/ 262827 w 289849"/>
                <a:gd name="connsiteY171" fmla="*/ 65056 h 308411"/>
                <a:gd name="connsiteX172" fmla="*/ 265695 w 289849"/>
                <a:gd name="connsiteY172" fmla="*/ 71832 h 308411"/>
                <a:gd name="connsiteX173" fmla="*/ 198366 w 289849"/>
                <a:gd name="connsiteY173" fmla="*/ 53008 h 308411"/>
                <a:gd name="connsiteX174" fmla="*/ 191573 w 289849"/>
                <a:gd name="connsiteY174" fmla="*/ 50147 h 308411"/>
                <a:gd name="connsiteX175" fmla="*/ 188705 w 289849"/>
                <a:gd name="connsiteY175" fmla="*/ 43220 h 308411"/>
                <a:gd name="connsiteX176" fmla="*/ 189912 w 289849"/>
                <a:gd name="connsiteY176" fmla="*/ 38702 h 308411"/>
                <a:gd name="connsiteX177" fmla="*/ 199272 w 289849"/>
                <a:gd name="connsiteY177" fmla="*/ 21836 h 308411"/>
                <a:gd name="connsiteX178" fmla="*/ 202820 w 289849"/>
                <a:gd name="connsiteY178" fmla="*/ 18222 h 308411"/>
                <a:gd name="connsiteX179" fmla="*/ 207726 w 289849"/>
                <a:gd name="connsiteY179" fmla="*/ 16866 h 308411"/>
                <a:gd name="connsiteX180" fmla="*/ 214519 w 289849"/>
                <a:gd name="connsiteY180" fmla="*/ 19727 h 308411"/>
                <a:gd name="connsiteX181" fmla="*/ 217387 w 289849"/>
                <a:gd name="connsiteY181" fmla="*/ 26504 h 308411"/>
                <a:gd name="connsiteX182" fmla="*/ 216179 w 289849"/>
                <a:gd name="connsiteY182" fmla="*/ 31172 h 308411"/>
                <a:gd name="connsiteX183" fmla="*/ 206820 w 289849"/>
                <a:gd name="connsiteY183" fmla="*/ 48039 h 308411"/>
                <a:gd name="connsiteX184" fmla="*/ 203272 w 289849"/>
                <a:gd name="connsiteY184" fmla="*/ 51653 h 308411"/>
                <a:gd name="connsiteX185" fmla="*/ 198366 w 289849"/>
                <a:gd name="connsiteY185" fmla="*/ 53008 h 30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289849" h="308411">
                  <a:moveTo>
                    <a:pt x="144925" y="57827"/>
                  </a:moveTo>
                  <a:cubicBezTo>
                    <a:pt x="156902" y="57827"/>
                    <a:pt x="168173" y="60111"/>
                    <a:pt x="178740" y="64679"/>
                  </a:cubicBezTo>
                  <a:cubicBezTo>
                    <a:pt x="189308" y="69247"/>
                    <a:pt x="198517" y="75446"/>
                    <a:pt x="206367" y="83277"/>
                  </a:cubicBezTo>
                  <a:cubicBezTo>
                    <a:pt x="214217" y="91108"/>
                    <a:pt x="220431" y="100294"/>
                    <a:pt x="225011" y="110836"/>
                  </a:cubicBezTo>
                  <a:cubicBezTo>
                    <a:pt x="229590" y="121377"/>
                    <a:pt x="231879" y="132621"/>
                    <a:pt x="231879" y="144567"/>
                  </a:cubicBezTo>
                  <a:cubicBezTo>
                    <a:pt x="231879" y="150893"/>
                    <a:pt x="231478" y="156816"/>
                    <a:pt x="230672" y="162337"/>
                  </a:cubicBezTo>
                  <a:cubicBezTo>
                    <a:pt x="229867" y="167859"/>
                    <a:pt x="228584" y="173155"/>
                    <a:pt x="226823" y="178225"/>
                  </a:cubicBezTo>
                  <a:cubicBezTo>
                    <a:pt x="225061" y="183295"/>
                    <a:pt x="222847" y="188264"/>
                    <a:pt x="220180" y="193133"/>
                  </a:cubicBezTo>
                  <a:cubicBezTo>
                    <a:pt x="217513" y="198003"/>
                    <a:pt x="214317" y="202998"/>
                    <a:pt x="210594" y="208117"/>
                  </a:cubicBezTo>
                  <a:cubicBezTo>
                    <a:pt x="207675" y="212133"/>
                    <a:pt x="205109" y="215748"/>
                    <a:pt x="202895" y="218960"/>
                  </a:cubicBezTo>
                  <a:cubicBezTo>
                    <a:pt x="200680" y="222172"/>
                    <a:pt x="198869" y="225410"/>
                    <a:pt x="197460" y="228673"/>
                  </a:cubicBezTo>
                  <a:cubicBezTo>
                    <a:pt x="196051" y="231935"/>
                    <a:pt x="194994" y="235449"/>
                    <a:pt x="194290" y="239214"/>
                  </a:cubicBezTo>
                  <a:cubicBezTo>
                    <a:pt x="193585" y="242980"/>
                    <a:pt x="193233" y="247422"/>
                    <a:pt x="193233" y="252542"/>
                  </a:cubicBezTo>
                  <a:lnTo>
                    <a:pt x="193233" y="279498"/>
                  </a:lnTo>
                  <a:cubicBezTo>
                    <a:pt x="193233" y="283513"/>
                    <a:pt x="192478" y="287279"/>
                    <a:pt x="190969" y="290792"/>
                  </a:cubicBezTo>
                  <a:cubicBezTo>
                    <a:pt x="189459" y="294306"/>
                    <a:pt x="187396" y="297367"/>
                    <a:pt x="184779" y="299978"/>
                  </a:cubicBezTo>
                  <a:cubicBezTo>
                    <a:pt x="182163" y="302588"/>
                    <a:pt x="179093" y="304646"/>
                    <a:pt x="175571" y="306152"/>
                  </a:cubicBezTo>
                  <a:cubicBezTo>
                    <a:pt x="172048" y="307658"/>
                    <a:pt x="168273" y="308412"/>
                    <a:pt x="164248" y="308412"/>
                  </a:cubicBezTo>
                  <a:lnTo>
                    <a:pt x="125601" y="308412"/>
                  </a:lnTo>
                  <a:cubicBezTo>
                    <a:pt x="121576" y="308412"/>
                    <a:pt x="117801" y="307658"/>
                    <a:pt x="114279" y="306152"/>
                  </a:cubicBezTo>
                  <a:cubicBezTo>
                    <a:pt x="110757" y="304646"/>
                    <a:pt x="107687" y="302588"/>
                    <a:pt x="105070" y="299978"/>
                  </a:cubicBezTo>
                  <a:cubicBezTo>
                    <a:pt x="102454" y="297367"/>
                    <a:pt x="100391" y="294306"/>
                    <a:pt x="98881" y="290792"/>
                  </a:cubicBezTo>
                  <a:cubicBezTo>
                    <a:pt x="97371" y="287279"/>
                    <a:pt x="96617" y="283513"/>
                    <a:pt x="96617" y="279498"/>
                  </a:cubicBezTo>
                  <a:lnTo>
                    <a:pt x="96617" y="252391"/>
                  </a:lnTo>
                  <a:cubicBezTo>
                    <a:pt x="96617" y="247271"/>
                    <a:pt x="96264" y="242854"/>
                    <a:pt x="95560" y="239139"/>
                  </a:cubicBezTo>
                  <a:cubicBezTo>
                    <a:pt x="94855" y="235424"/>
                    <a:pt x="93773" y="231935"/>
                    <a:pt x="92314" y="228673"/>
                  </a:cubicBezTo>
                  <a:cubicBezTo>
                    <a:pt x="90855" y="225410"/>
                    <a:pt x="89043" y="222172"/>
                    <a:pt x="86879" y="218960"/>
                  </a:cubicBezTo>
                  <a:cubicBezTo>
                    <a:pt x="84716" y="215748"/>
                    <a:pt x="82174" y="212133"/>
                    <a:pt x="79256" y="208117"/>
                  </a:cubicBezTo>
                  <a:cubicBezTo>
                    <a:pt x="75532" y="202998"/>
                    <a:pt x="72337" y="198003"/>
                    <a:pt x="69670" y="193133"/>
                  </a:cubicBezTo>
                  <a:cubicBezTo>
                    <a:pt x="67003" y="188264"/>
                    <a:pt x="64788" y="183295"/>
                    <a:pt x="63027" y="178225"/>
                  </a:cubicBezTo>
                  <a:cubicBezTo>
                    <a:pt x="61266" y="173155"/>
                    <a:pt x="59983" y="167859"/>
                    <a:pt x="59178" y="162337"/>
                  </a:cubicBezTo>
                  <a:cubicBezTo>
                    <a:pt x="58372" y="156816"/>
                    <a:pt x="57970" y="150893"/>
                    <a:pt x="57970" y="144567"/>
                  </a:cubicBezTo>
                  <a:cubicBezTo>
                    <a:pt x="57970" y="132621"/>
                    <a:pt x="60260" y="121377"/>
                    <a:pt x="64839" y="110836"/>
                  </a:cubicBezTo>
                  <a:cubicBezTo>
                    <a:pt x="69418" y="100294"/>
                    <a:pt x="75633" y="91108"/>
                    <a:pt x="83483" y="83277"/>
                  </a:cubicBezTo>
                  <a:cubicBezTo>
                    <a:pt x="91333" y="75446"/>
                    <a:pt x="100541" y="69247"/>
                    <a:pt x="111109" y="64679"/>
                  </a:cubicBezTo>
                  <a:cubicBezTo>
                    <a:pt x="121676" y="60111"/>
                    <a:pt x="132948" y="57827"/>
                    <a:pt x="144925" y="57827"/>
                  </a:cubicBezTo>
                  <a:close/>
                  <a:moveTo>
                    <a:pt x="173909" y="269860"/>
                  </a:moveTo>
                  <a:lnTo>
                    <a:pt x="115940" y="269860"/>
                  </a:lnTo>
                  <a:lnTo>
                    <a:pt x="115940" y="279498"/>
                  </a:lnTo>
                  <a:cubicBezTo>
                    <a:pt x="115940" y="282107"/>
                    <a:pt x="116896" y="284367"/>
                    <a:pt x="118808" y="286275"/>
                  </a:cubicBezTo>
                  <a:cubicBezTo>
                    <a:pt x="120721" y="288182"/>
                    <a:pt x="122985" y="289136"/>
                    <a:pt x="125601" y="289136"/>
                  </a:cubicBezTo>
                  <a:lnTo>
                    <a:pt x="164248" y="289136"/>
                  </a:lnTo>
                  <a:cubicBezTo>
                    <a:pt x="166865" y="289136"/>
                    <a:pt x="169129" y="288182"/>
                    <a:pt x="171041" y="286275"/>
                  </a:cubicBezTo>
                  <a:cubicBezTo>
                    <a:pt x="172954" y="284367"/>
                    <a:pt x="173909" y="282107"/>
                    <a:pt x="173909" y="279498"/>
                  </a:cubicBezTo>
                  <a:lnTo>
                    <a:pt x="173909" y="269860"/>
                  </a:lnTo>
                  <a:close/>
                  <a:moveTo>
                    <a:pt x="173909" y="250584"/>
                  </a:moveTo>
                  <a:cubicBezTo>
                    <a:pt x="174010" y="242251"/>
                    <a:pt x="175042" y="235099"/>
                    <a:pt x="177004" y="229125"/>
                  </a:cubicBezTo>
                  <a:cubicBezTo>
                    <a:pt x="178967" y="223151"/>
                    <a:pt x="181383" y="217730"/>
                    <a:pt x="184251" y="212861"/>
                  </a:cubicBezTo>
                  <a:cubicBezTo>
                    <a:pt x="187119" y="207991"/>
                    <a:pt x="190189" y="203374"/>
                    <a:pt x="193459" y="199007"/>
                  </a:cubicBezTo>
                  <a:cubicBezTo>
                    <a:pt x="196730" y="194639"/>
                    <a:pt x="199800" y="189921"/>
                    <a:pt x="202668" y="184851"/>
                  </a:cubicBezTo>
                  <a:cubicBezTo>
                    <a:pt x="205536" y="179781"/>
                    <a:pt x="207901" y="174034"/>
                    <a:pt x="209763" y="167608"/>
                  </a:cubicBezTo>
                  <a:cubicBezTo>
                    <a:pt x="211625" y="161183"/>
                    <a:pt x="212556" y="153503"/>
                    <a:pt x="212556" y="144567"/>
                  </a:cubicBezTo>
                  <a:cubicBezTo>
                    <a:pt x="212556" y="135231"/>
                    <a:pt x="210795" y="126472"/>
                    <a:pt x="207273" y="118290"/>
                  </a:cubicBezTo>
                  <a:cubicBezTo>
                    <a:pt x="203750" y="110108"/>
                    <a:pt x="198919" y="102955"/>
                    <a:pt x="192780" y="96830"/>
                  </a:cubicBezTo>
                  <a:cubicBezTo>
                    <a:pt x="186641" y="90706"/>
                    <a:pt x="179470" y="85887"/>
                    <a:pt x="171268" y="82373"/>
                  </a:cubicBezTo>
                  <a:cubicBezTo>
                    <a:pt x="163065" y="78860"/>
                    <a:pt x="154284" y="77103"/>
                    <a:pt x="144925" y="77103"/>
                  </a:cubicBezTo>
                  <a:cubicBezTo>
                    <a:pt x="135566" y="77103"/>
                    <a:pt x="126784" y="78860"/>
                    <a:pt x="118581" y="82373"/>
                  </a:cubicBezTo>
                  <a:cubicBezTo>
                    <a:pt x="110380" y="85887"/>
                    <a:pt x="103208" y="90706"/>
                    <a:pt x="97069" y="96830"/>
                  </a:cubicBezTo>
                  <a:cubicBezTo>
                    <a:pt x="90930" y="102955"/>
                    <a:pt x="86099" y="110108"/>
                    <a:pt x="82577" y="118290"/>
                  </a:cubicBezTo>
                  <a:cubicBezTo>
                    <a:pt x="79054" y="126472"/>
                    <a:pt x="77293" y="135231"/>
                    <a:pt x="77293" y="144567"/>
                  </a:cubicBezTo>
                  <a:cubicBezTo>
                    <a:pt x="77293" y="153503"/>
                    <a:pt x="78224" y="161183"/>
                    <a:pt x="80086" y="167608"/>
                  </a:cubicBezTo>
                  <a:cubicBezTo>
                    <a:pt x="81948" y="174034"/>
                    <a:pt x="84313" y="179781"/>
                    <a:pt x="87181" y="184851"/>
                  </a:cubicBezTo>
                  <a:cubicBezTo>
                    <a:pt x="90050" y="189921"/>
                    <a:pt x="93119" y="194639"/>
                    <a:pt x="96390" y="199007"/>
                  </a:cubicBezTo>
                  <a:cubicBezTo>
                    <a:pt x="99661" y="203374"/>
                    <a:pt x="102731" y="207991"/>
                    <a:pt x="105599" y="212861"/>
                  </a:cubicBezTo>
                  <a:cubicBezTo>
                    <a:pt x="108467" y="217730"/>
                    <a:pt x="110882" y="223151"/>
                    <a:pt x="112846" y="229125"/>
                  </a:cubicBezTo>
                  <a:cubicBezTo>
                    <a:pt x="114808" y="235099"/>
                    <a:pt x="115839" y="242251"/>
                    <a:pt x="115940" y="250584"/>
                  </a:cubicBezTo>
                  <a:lnTo>
                    <a:pt x="173909" y="250584"/>
                  </a:lnTo>
                  <a:close/>
                  <a:moveTo>
                    <a:pt x="144925" y="38551"/>
                  </a:moveTo>
                  <a:cubicBezTo>
                    <a:pt x="142308" y="38551"/>
                    <a:pt x="140043" y="37598"/>
                    <a:pt x="138132" y="35690"/>
                  </a:cubicBezTo>
                  <a:cubicBezTo>
                    <a:pt x="136219" y="33783"/>
                    <a:pt x="135264" y="31524"/>
                    <a:pt x="135264" y="28914"/>
                  </a:cubicBezTo>
                  <a:lnTo>
                    <a:pt x="135264" y="9638"/>
                  </a:lnTo>
                  <a:cubicBezTo>
                    <a:pt x="135264" y="7028"/>
                    <a:pt x="136219" y="4769"/>
                    <a:pt x="138132" y="2861"/>
                  </a:cubicBezTo>
                  <a:cubicBezTo>
                    <a:pt x="140043" y="954"/>
                    <a:pt x="142308" y="0"/>
                    <a:pt x="144925" y="0"/>
                  </a:cubicBezTo>
                  <a:cubicBezTo>
                    <a:pt x="147541" y="0"/>
                    <a:pt x="149806" y="954"/>
                    <a:pt x="151718" y="2861"/>
                  </a:cubicBezTo>
                  <a:cubicBezTo>
                    <a:pt x="153631" y="4769"/>
                    <a:pt x="154586" y="7028"/>
                    <a:pt x="154586" y="9638"/>
                  </a:cubicBezTo>
                  <a:lnTo>
                    <a:pt x="154586" y="28914"/>
                  </a:lnTo>
                  <a:cubicBezTo>
                    <a:pt x="154586" y="31524"/>
                    <a:pt x="153631" y="33783"/>
                    <a:pt x="151718" y="35690"/>
                  </a:cubicBezTo>
                  <a:cubicBezTo>
                    <a:pt x="149806" y="37598"/>
                    <a:pt x="147541" y="38551"/>
                    <a:pt x="144925" y="38551"/>
                  </a:cubicBezTo>
                  <a:close/>
                  <a:moveTo>
                    <a:pt x="9662" y="139749"/>
                  </a:moveTo>
                  <a:cubicBezTo>
                    <a:pt x="7045" y="139749"/>
                    <a:pt x="4781" y="138795"/>
                    <a:pt x="2868" y="136887"/>
                  </a:cubicBezTo>
                  <a:cubicBezTo>
                    <a:pt x="956" y="134980"/>
                    <a:pt x="0" y="132721"/>
                    <a:pt x="0" y="130111"/>
                  </a:cubicBezTo>
                  <a:cubicBezTo>
                    <a:pt x="0" y="127500"/>
                    <a:pt x="956" y="125242"/>
                    <a:pt x="2868" y="123334"/>
                  </a:cubicBezTo>
                  <a:cubicBezTo>
                    <a:pt x="4781" y="121427"/>
                    <a:pt x="7045" y="120473"/>
                    <a:pt x="9662" y="120473"/>
                  </a:cubicBezTo>
                  <a:lnTo>
                    <a:pt x="28985" y="120473"/>
                  </a:lnTo>
                  <a:cubicBezTo>
                    <a:pt x="31602" y="120473"/>
                    <a:pt x="33866" y="121427"/>
                    <a:pt x="35778" y="123334"/>
                  </a:cubicBezTo>
                  <a:cubicBezTo>
                    <a:pt x="37691" y="125242"/>
                    <a:pt x="38647" y="127500"/>
                    <a:pt x="38647" y="130111"/>
                  </a:cubicBezTo>
                  <a:cubicBezTo>
                    <a:pt x="38647" y="132721"/>
                    <a:pt x="37691" y="134980"/>
                    <a:pt x="35778" y="136887"/>
                  </a:cubicBezTo>
                  <a:cubicBezTo>
                    <a:pt x="33866" y="138795"/>
                    <a:pt x="31602" y="139749"/>
                    <a:pt x="28985" y="139749"/>
                  </a:cubicBezTo>
                  <a:lnTo>
                    <a:pt x="9662" y="139749"/>
                  </a:lnTo>
                  <a:close/>
                  <a:moveTo>
                    <a:pt x="9209" y="195769"/>
                  </a:moveTo>
                  <a:cubicBezTo>
                    <a:pt x="9209" y="193761"/>
                    <a:pt x="9787" y="191979"/>
                    <a:pt x="10945" y="190423"/>
                  </a:cubicBezTo>
                  <a:cubicBezTo>
                    <a:pt x="12102" y="188866"/>
                    <a:pt x="13587" y="187687"/>
                    <a:pt x="15398" y="186884"/>
                  </a:cubicBezTo>
                  <a:cubicBezTo>
                    <a:pt x="16505" y="186482"/>
                    <a:pt x="18040" y="185830"/>
                    <a:pt x="20003" y="184927"/>
                  </a:cubicBezTo>
                  <a:cubicBezTo>
                    <a:pt x="21965" y="184023"/>
                    <a:pt x="24003" y="183145"/>
                    <a:pt x="26117" y="182291"/>
                  </a:cubicBezTo>
                  <a:cubicBezTo>
                    <a:pt x="28230" y="181438"/>
                    <a:pt x="30268" y="180684"/>
                    <a:pt x="32231" y="180032"/>
                  </a:cubicBezTo>
                  <a:cubicBezTo>
                    <a:pt x="34193" y="179379"/>
                    <a:pt x="35778" y="179054"/>
                    <a:pt x="36986" y="179054"/>
                  </a:cubicBezTo>
                  <a:cubicBezTo>
                    <a:pt x="39603" y="179054"/>
                    <a:pt x="41867" y="180007"/>
                    <a:pt x="43779" y="181914"/>
                  </a:cubicBezTo>
                  <a:cubicBezTo>
                    <a:pt x="45692" y="183822"/>
                    <a:pt x="46648" y="186131"/>
                    <a:pt x="46648" y="188841"/>
                  </a:cubicBezTo>
                  <a:cubicBezTo>
                    <a:pt x="46648" y="190849"/>
                    <a:pt x="46069" y="192631"/>
                    <a:pt x="44912" y="194188"/>
                  </a:cubicBezTo>
                  <a:cubicBezTo>
                    <a:pt x="43754" y="195743"/>
                    <a:pt x="42270" y="196923"/>
                    <a:pt x="40458" y="197726"/>
                  </a:cubicBezTo>
                  <a:cubicBezTo>
                    <a:pt x="39351" y="198228"/>
                    <a:pt x="37816" y="198907"/>
                    <a:pt x="35854" y="199759"/>
                  </a:cubicBezTo>
                  <a:cubicBezTo>
                    <a:pt x="33891" y="200612"/>
                    <a:pt x="31853" y="201466"/>
                    <a:pt x="29740" y="202319"/>
                  </a:cubicBezTo>
                  <a:cubicBezTo>
                    <a:pt x="27626" y="203173"/>
                    <a:pt x="25588" y="203926"/>
                    <a:pt x="23626" y="204579"/>
                  </a:cubicBezTo>
                  <a:cubicBezTo>
                    <a:pt x="21663" y="205231"/>
                    <a:pt x="20078" y="205557"/>
                    <a:pt x="18870" y="205557"/>
                  </a:cubicBezTo>
                  <a:cubicBezTo>
                    <a:pt x="16254" y="205557"/>
                    <a:pt x="13989" y="204603"/>
                    <a:pt x="12077" y="202696"/>
                  </a:cubicBezTo>
                  <a:cubicBezTo>
                    <a:pt x="10165" y="200789"/>
                    <a:pt x="9209" y="198480"/>
                    <a:pt x="9209" y="195769"/>
                  </a:cubicBezTo>
                  <a:close/>
                  <a:moveTo>
                    <a:pt x="33816" y="62194"/>
                  </a:moveTo>
                  <a:cubicBezTo>
                    <a:pt x="35426" y="62194"/>
                    <a:pt x="37087" y="62696"/>
                    <a:pt x="38798" y="63700"/>
                  </a:cubicBezTo>
                  <a:lnTo>
                    <a:pt x="55403" y="73639"/>
                  </a:lnTo>
                  <a:cubicBezTo>
                    <a:pt x="56813" y="74442"/>
                    <a:pt x="57920" y="75597"/>
                    <a:pt x="58725" y="77103"/>
                  </a:cubicBezTo>
                  <a:cubicBezTo>
                    <a:pt x="59530" y="78609"/>
                    <a:pt x="59932" y="80215"/>
                    <a:pt x="59932" y="81922"/>
                  </a:cubicBezTo>
                  <a:cubicBezTo>
                    <a:pt x="59932" y="84532"/>
                    <a:pt x="58976" y="86791"/>
                    <a:pt x="57064" y="88698"/>
                  </a:cubicBezTo>
                  <a:cubicBezTo>
                    <a:pt x="55152" y="90606"/>
                    <a:pt x="52887" y="91560"/>
                    <a:pt x="50271" y="91560"/>
                  </a:cubicBezTo>
                  <a:cubicBezTo>
                    <a:pt x="48459" y="91560"/>
                    <a:pt x="46799" y="91108"/>
                    <a:pt x="45289" y="90204"/>
                  </a:cubicBezTo>
                  <a:lnTo>
                    <a:pt x="28834" y="80115"/>
                  </a:lnTo>
                  <a:cubicBezTo>
                    <a:pt x="27425" y="79211"/>
                    <a:pt x="26293" y="78031"/>
                    <a:pt x="25437" y="76576"/>
                  </a:cubicBezTo>
                  <a:cubicBezTo>
                    <a:pt x="24582" y="75120"/>
                    <a:pt x="24154" y="73539"/>
                    <a:pt x="24154" y="71832"/>
                  </a:cubicBezTo>
                  <a:cubicBezTo>
                    <a:pt x="24154" y="69222"/>
                    <a:pt x="25110" y="66963"/>
                    <a:pt x="27022" y="65056"/>
                  </a:cubicBezTo>
                  <a:cubicBezTo>
                    <a:pt x="28935" y="63148"/>
                    <a:pt x="31199" y="62194"/>
                    <a:pt x="33816" y="62194"/>
                  </a:cubicBezTo>
                  <a:close/>
                  <a:moveTo>
                    <a:pt x="91484" y="53008"/>
                  </a:moveTo>
                  <a:cubicBezTo>
                    <a:pt x="89773" y="53008"/>
                    <a:pt x="88137" y="52556"/>
                    <a:pt x="86577" y="51653"/>
                  </a:cubicBezTo>
                  <a:cubicBezTo>
                    <a:pt x="85017" y="50749"/>
                    <a:pt x="83835" y="49545"/>
                    <a:pt x="83030" y="48039"/>
                  </a:cubicBezTo>
                  <a:lnTo>
                    <a:pt x="73670" y="31172"/>
                  </a:lnTo>
                  <a:cubicBezTo>
                    <a:pt x="72865" y="29767"/>
                    <a:pt x="72462" y="28211"/>
                    <a:pt x="72462" y="26504"/>
                  </a:cubicBezTo>
                  <a:cubicBezTo>
                    <a:pt x="72462" y="23894"/>
                    <a:pt x="73419" y="21635"/>
                    <a:pt x="75331" y="19727"/>
                  </a:cubicBezTo>
                  <a:cubicBezTo>
                    <a:pt x="77243" y="17820"/>
                    <a:pt x="79507" y="16866"/>
                    <a:pt x="82124" y="16866"/>
                  </a:cubicBezTo>
                  <a:cubicBezTo>
                    <a:pt x="83835" y="16866"/>
                    <a:pt x="85470" y="17318"/>
                    <a:pt x="87030" y="18222"/>
                  </a:cubicBezTo>
                  <a:cubicBezTo>
                    <a:pt x="88590" y="19125"/>
                    <a:pt x="89773" y="20330"/>
                    <a:pt x="90578" y="21836"/>
                  </a:cubicBezTo>
                  <a:lnTo>
                    <a:pt x="99937" y="38702"/>
                  </a:lnTo>
                  <a:cubicBezTo>
                    <a:pt x="100743" y="40108"/>
                    <a:pt x="101145" y="41613"/>
                    <a:pt x="101145" y="43220"/>
                  </a:cubicBezTo>
                  <a:cubicBezTo>
                    <a:pt x="101145" y="45930"/>
                    <a:pt x="100190" y="48239"/>
                    <a:pt x="98277" y="50147"/>
                  </a:cubicBezTo>
                  <a:cubicBezTo>
                    <a:pt x="96365" y="52054"/>
                    <a:pt x="94100" y="53008"/>
                    <a:pt x="91484" y="53008"/>
                  </a:cubicBezTo>
                  <a:close/>
                  <a:moveTo>
                    <a:pt x="280188" y="120473"/>
                  </a:moveTo>
                  <a:cubicBezTo>
                    <a:pt x="282805" y="120473"/>
                    <a:pt x="285069" y="121427"/>
                    <a:pt x="286982" y="123334"/>
                  </a:cubicBezTo>
                  <a:cubicBezTo>
                    <a:pt x="288893" y="125242"/>
                    <a:pt x="289850" y="127500"/>
                    <a:pt x="289850" y="130111"/>
                  </a:cubicBezTo>
                  <a:cubicBezTo>
                    <a:pt x="289850" y="132721"/>
                    <a:pt x="288893" y="134980"/>
                    <a:pt x="286982" y="136887"/>
                  </a:cubicBezTo>
                  <a:cubicBezTo>
                    <a:pt x="285069" y="138795"/>
                    <a:pt x="282805" y="139749"/>
                    <a:pt x="280188" y="139749"/>
                  </a:cubicBezTo>
                  <a:lnTo>
                    <a:pt x="260865" y="139749"/>
                  </a:lnTo>
                  <a:cubicBezTo>
                    <a:pt x="258248" y="139749"/>
                    <a:pt x="255983" y="138795"/>
                    <a:pt x="254071" y="136887"/>
                  </a:cubicBezTo>
                  <a:cubicBezTo>
                    <a:pt x="252159" y="134980"/>
                    <a:pt x="251203" y="132721"/>
                    <a:pt x="251203" y="130111"/>
                  </a:cubicBezTo>
                  <a:cubicBezTo>
                    <a:pt x="251203" y="127500"/>
                    <a:pt x="252159" y="125242"/>
                    <a:pt x="254071" y="123334"/>
                  </a:cubicBezTo>
                  <a:cubicBezTo>
                    <a:pt x="255983" y="121427"/>
                    <a:pt x="258248" y="120473"/>
                    <a:pt x="260865" y="120473"/>
                  </a:cubicBezTo>
                  <a:lnTo>
                    <a:pt x="280188" y="120473"/>
                  </a:lnTo>
                  <a:close/>
                  <a:moveTo>
                    <a:pt x="253014" y="178902"/>
                  </a:moveTo>
                  <a:cubicBezTo>
                    <a:pt x="254222" y="178902"/>
                    <a:pt x="255782" y="179254"/>
                    <a:pt x="257694" y="179957"/>
                  </a:cubicBezTo>
                  <a:cubicBezTo>
                    <a:pt x="259607" y="180660"/>
                    <a:pt x="261619" y="181462"/>
                    <a:pt x="263733" y="182366"/>
                  </a:cubicBezTo>
                  <a:cubicBezTo>
                    <a:pt x="265847" y="183269"/>
                    <a:pt x="267884" y="184173"/>
                    <a:pt x="269847" y="185077"/>
                  </a:cubicBezTo>
                  <a:cubicBezTo>
                    <a:pt x="271809" y="185980"/>
                    <a:pt x="273345" y="186633"/>
                    <a:pt x="274451" y="187035"/>
                  </a:cubicBezTo>
                  <a:cubicBezTo>
                    <a:pt x="276263" y="187838"/>
                    <a:pt x="277722" y="189018"/>
                    <a:pt x="278829" y="190573"/>
                  </a:cubicBezTo>
                  <a:cubicBezTo>
                    <a:pt x="279936" y="192130"/>
                    <a:pt x="280490" y="193912"/>
                    <a:pt x="280490" y="195920"/>
                  </a:cubicBezTo>
                  <a:cubicBezTo>
                    <a:pt x="280490" y="198529"/>
                    <a:pt x="279534" y="200789"/>
                    <a:pt x="277621" y="202696"/>
                  </a:cubicBezTo>
                  <a:cubicBezTo>
                    <a:pt x="275710" y="204603"/>
                    <a:pt x="273445" y="205557"/>
                    <a:pt x="270828" y="205557"/>
                  </a:cubicBezTo>
                  <a:cubicBezTo>
                    <a:pt x="269721" y="205557"/>
                    <a:pt x="268186" y="205231"/>
                    <a:pt x="266224" y="204579"/>
                  </a:cubicBezTo>
                  <a:cubicBezTo>
                    <a:pt x="264262" y="203926"/>
                    <a:pt x="262223" y="203148"/>
                    <a:pt x="260110" y="202244"/>
                  </a:cubicBezTo>
                  <a:cubicBezTo>
                    <a:pt x="257996" y="201341"/>
                    <a:pt x="255959" y="200462"/>
                    <a:pt x="253996" y="199609"/>
                  </a:cubicBezTo>
                  <a:cubicBezTo>
                    <a:pt x="252033" y="198755"/>
                    <a:pt x="250499" y="198078"/>
                    <a:pt x="249391" y="197576"/>
                  </a:cubicBezTo>
                  <a:cubicBezTo>
                    <a:pt x="247580" y="196773"/>
                    <a:pt x="246096" y="195568"/>
                    <a:pt x="244938" y="193962"/>
                  </a:cubicBezTo>
                  <a:cubicBezTo>
                    <a:pt x="243781" y="192355"/>
                    <a:pt x="243202" y="190548"/>
                    <a:pt x="243202" y="188540"/>
                  </a:cubicBezTo>
                  <a:cubicBezTo>
                    <a:pt x="243202" y="185830"/>
                    <a:pt x="244183" y="183546"/>
                    <a:pt x="246146" y="181688"/>
                  </a:cubicBezTo>
                  <a:cubicBezTo>
                    <a:pt x="248108" y="179831"/>
                    <a:pt x="250398" y="178902"/>
                    <a:pt x="253014" y="178902"/>
                  </a:cubicBezTo>
                  <a:close/>
                  <a:moveTo>
                    <a:pt x="265695" y="71832"/>
                  </a:moveTo>
                  <a:cubicBezTo>
                    <a:pt x="265695" y="73539"/>
                    <a:pt x="265267" y="75120"/>
                    <a:pt x="264412" y="76576"/>
                  </a:cubicBezTo>
                  <a:cubicBezTo>
                    <a:pt x="263557" y="78031"/>
                    <a:pt x="262424" y="79211"/>
                    <a:pt x="261015" y="80115"/>
                  </a:cubicBezTo>
                  <a:lnTo>
                    <a:pt x="244560" y="90204"/>
                  </a:lnTo>
                  <a:cubicBezTo>
                    <a:pt x="243051" y="91108"/>
                    <a:pt x="241390" y="91560"/>
                    <a:pt x="239579" y="91560"/>
                  </a:cubicBezTo>
                  <a:cubicBezTo>
                    <a:pt x="236962" y="91560"/>
                    <a:pt x="234698" y="90606"/>
                    <a:pt x="232785" y="88698"/>
                  </a:cubicBezTo>
                  <a:cubicBezTo>
                    <a:pt x="230874" y="86791"/>
                    <a:pt x="229917" y="84532"/>
                    <a:pt x="229917" y="81922"/>
                  </a:cubicBezTo>
                  <a:cubicBezTo>
                    <a:pt x="229917" y="80215"/>
                    <a:pt x="230319" y="78609"/>
                    <a:pt x="231125" y="77103"/>
                  </a:cubicBezTo>
                  <a:cubicBezTo>
                    <a:pt x="231930" y="75597"/>
                    <a:pt x="233037" y="74442"/>
                    <a:pt x="234446" y="73639"/>
                  </a:cubicBezTo>
                  <a:lnTo>
                    <a:pt x="251052" y="63700"/>
                  </a:lnTo>
                  <a:cubicBezTo>
                    <a:pt x="252763" y="62696"/>
                    <a:pt x="254423" y="62194"/>
                    <a:pt x="256034" y="62194"/>
                  </a:cubicBezTo>
                  <a:cubicBezTo>
                    <a:pt x="258650" y="62194"/>
                    <a:pt x="260915" y="63148"/>
                    <a:pt x="262827" y="65056"/>
                  </a:cubicBezTo>
                  <a:cubicBezTo>
                    <a:pt x="264740" y="66963"/>
                    <a:pt x="265695" y="69222"/>
                    <a:pt x="265695" y="71832"/>
                  </a:cubicBezTo>
                  <a:close/>
                  <a:moveTo>
                    <a:pt x="198366" y="53008"/>
                  </a:moveTo>
                  <a:cubicBezTo>
                    <a:pt x="195749" y="53008"/>
                    <a:pt x="193484" y="52054"/>
                    <a:pt x="191573" y="50147"/>
                  </a:cubicBezTo>
                  <a:cubicBezTo>
                    <a:pt x="189660" y="48239"/>
                    <a:pt x="188705" y="45930"/>
                    <a:pt x="188705" y="43220"/>
                  </a:cubicBezTo>
                  <a:cubicBezTo>
                    <a:pt x="188705" y="41613"/>
                    <a:pt x="189107" y="40108"/>
                    <a:pt x="189912" y="38702"/>
                  </a:cubicBezTo>
                  <a:lnTo>
                    <a:pt x="199272" y="21836"/>
                  </a:lnTo>
                  <a:cubicBezTo>
                    <a:pt x="200076" y="20330"/>
                    <a:pt x="201259" y="19125"/>
                    <a:pt x="202820" y="18222"/>
                  </a:cubicBezTo>
                  <a:cubicBezTo>
                    <a:pt x="204379" y="17318"/>
                    <a:pt x="206014" y="16866"/>
                    <a:pt x="207726" y="16866"/>
                  </a:cubicBezTo>
                  <a:cubicBezTo>
                    <a:pt x="210342" y="16866"/>
                    <a:pt x="212607" y="17820"/>
                    <a:pt x="214519" y="19727"/>
                  </a:cubicBezTo>
                  <a:cubicBezTo>
                    <a:pt x="216431" y="21635"/>
                    <a:pt x="217387" y="23894"/>
                    <a:pt x="217387" y="26504"/>
                  </a:cubicBezTo>
                  <a:cubicBezTo>
                    <a:pt x="217387" y="28211"/>
                    <a:pt x="216984" y="29767"/>
                    <a:pt x="216179" y="31172"/>
                  </a:cubicBezTo>
                  <a:lnTo>
                    <a:pt x="206820" y="48039"/>
                  </a:lnTo>
                  <a:cubicBezTo>
                    <a:pt x="206014" y="49545"/>
                    <a:pt x="204832" y="50749"/>
                    <a:pt x="203272" y="51653"/>
                  </a:cubicBezTo>
                  <a:cubicBezTo>
                    <a:pt x="201712" y="52556"/>
                    <a:pt x="200076" y="53008"/>
                    <a:pt x="198366" y="53008"/>
                  </a:cubicBezTo>
                  <a:close/>
                </a:path>
              </a:pathLst>
            </a:custGeom>
            <a:solidFill>
              <a:schemeClr val="bg1"/>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Segoe UI"/>
                <a:ea typeface="+mn-ea"/>
                <a:cs typeface="+mn-cs"/>
              </a:endParaRPr>
            </a:p>
          </p:txBody>
        </p:sp>
      </p:grpSp>
      <p:sp>
        <p:nvSpPr>
          <p:cNvPr id="9" name="Text Placeholder 15">
            <a:extLst>
              <a:ext uri="{FF2B5EF4-FFF2-40B4-BE49-F238E27FC236}">
                <a16:creationId xmlns:a16="http://schemas.microsoft.com/office/drawing/2014/main" id="{436A29A6-D222-E1D9-8640-5EFD3B186831}"/>
              </a:ext>
            </a:extLst>
          </p:cNvPr>
          <p:cNvSpPr txBox="1">
            <a:spLocks/>
          </p:cNvSpPr>
          <p:nvPr/>
        </p:nvSpPr>
        <p:spPr>
          <a:xfrm>
            <a:off x="495300" y="3226832"/>
            <a:ext cx="5600700" cy="1286027"/>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marR="0" lvl="1" indent="-214313" algn="l" defTabSz="914400" rtl="0" eaLnBrk="1" fontAlgn="auto" latinLnBrk="0" hangingPunct="1">
              <a:lnSpc>
                <a:spcPct val="90000"/>
              </a:lnSpc>
              <a:spcBef>
                <a:spcPts val="1100"/>
              </a:spcBef>
              <a:spcAft>
                <a:spcPts val="0"/>
              </a:spcAft>
              <a:buClrTx/>
              <a:buSzTx/>
              <a:buFont typeface="System Font Regular"/>
              <a:buChar char="・"/>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Segoe UI" panose="020B0502040204020203" pitchFamily="34" charset="0"/>
              </a:rPr>
              <a:t>Restricted SharePoint Search </a:t>
            </a: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is designed for organizations particularly concerned about unintentional oversharing of content</a:t>
            </a:r>
          </a:p>
          <a:p>
            <a:pPr marL="225425" marR="0" lvl="1" indent="-214313" algn="l" defTabSz="914400" rtl="0" eaLnBrk="1" fontAlgn="auto" latinLnBrk="0" hangingPunct="1">
              <a:lnSpc>
                <a:spcPct val="90000"/>
              </a:lnSpc>
              <a:spcBef>
                <a:spcPts val="1100"/>
              </a:spcBef>
              <a:spcAft>
                <a:spcPts val="0"/>
              </a:spcAft>
              <a:buClrTx/>
              <a:buSzTx/>
              <a:buFont typeface="System Font Regular"/>
              <a:buChar char="・"/>
              <a:tabLst/>
              <a:defRPr/>
            </a:pPr>
            <a:r>
              <a:rPr kumimoji="0" lang="en-US" sz="1400" b="0"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When enabled, Copilot experiences and organization-wide search are limited to a select set of SharePoint sites, as well as the individual user’s files and content</a:t>
            </a:r>
          </a:p>
        </p:txBody>
      </p:sp>
      <p:sp>
        <p:nvSpPr>
          <p:cNvPr id="27" name="Graphic 44">
            <a:extLst>
              <a:ext uri="{FF2B5EF4-FFF2-40B4-BE49-F238E27FC236}">
                <a16:creationId xmlns:a16="http://schemas.microsoft.com/office/drawing/2014/main" id="{C8C58340-19FA-3F1C-7B63-E84FB1265795}"/>
              </a:ext>
              <a:ext uri="{C183D7F6-B498-43B3-948B-1728B52AA6E4}">
                <adec:decorative xmlns:adec="http://schemas.microsoft.com/office/drawing/2017/decorative" val="1"/>
              </a:ext>
            </a:extLst>
          </p:cNvPr>
          <p:cNvSpPr/>
          <p:nvPr/>
        </p:nvSpPr>
        <p:spPr>
          <a:xfrm>
            <a:off x="495300" y="1931139"/>
            <a:ext cx="5595144" cy="1109610"/>
          </a:xfrm>
          <a:prstGeom prst="roundRect">
            <a:avLst>
              <a:gd name="adj" fmla="val 3311"/>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Segoe UI Semibold"/>
                <a:ea typeface="+mn-ea"/>
                <a:cs typeface="+mn-cs"/>
              </a:rPr>
              <a:t>This is intended as a temporary solution to give you </a:t>
            </a:r>
            <a:r>
              <a:rPr kumimoji="0" lang="en-US" sz="1400" b="0" i="0" u="sng" strike="noStrike" kern="1200" cap="none" spc="0" normalizeH="0" baseline="0" noProof="0">
                <a:ln>
                  <a:noFill/>
                </a:ln>
                <a:solidFill>
                  <a:prstClr val="black"/>
                </a:solidFill>
                <a:effectLst/>
                <a:uLnTx/>
                <a:uFillTx/>
                <a:latin typeface="Segoe UI Semibold"/>
                <a:ea typeface="+mn-ea"/>
                <a:cs typeface="+mn-cs"/>
              </a:rPr>
              <a:t>time</a:t>
            </a:r>
            <a:r>
              <a:rPr kumimoji="0" lang="en-US" sz="1400" b="0" i="0" u="none" strike="noStrike" kern="1200" cap="none" spc="0" normalizeH="0" baseline="0" noProof="0">
                <a:ln>
                  <a:noFill/>
                </a:ln>
                <a:solidFill>
                  <a:prstClr val="black"/>
                </a:solidFill>
                <a:effectLst/>
                <a:uLnTx/>
                <a:uFillTx/>
                <a:latin typeface="Segoe UI Semibold"/>
                <a:ea typeface="+mn-ea"/>
                <a:cs typeface="+mn-cs"/>
              </a:rPr>
              <a:t> to review and audit site permissions</a:t>
            </a:r>
            <a:r>
              <a:rPr kumimoji="0" lang="en-US" sz="1400" b="0" i="0" u="none" strike="noStrike" kern="1200" cap="none" spc="0" normalizeH="0" baseline="0" noProof="0">
                <a:ln>
                  <a:noFill/>
                </a:ln>
                <a:solidFill>
                  <a:prstClr val="black"/>
                </a:solidFill>
                <a:effectLst/>
                <a:uLnTx/>
                <a:uFillTx/>
                <a:latin typeface="Segoe UI"/>
                <a:ea typeface="+mn-ea"/>
                <a:cs typeface="+mn-cs"/>
              </a:rPr>
              <a:t>, while implementing robust data security solutions from Microsoft Purview and content management with SharePoint Advanced Management.</a:t>
            </a:r>
          </a:p>
        </p:txBody>
      </p:sp>
      <p:sp>
        <p:nvSpPr>
          <p:cNvPr id="28" name="Rounded Rectangle 1">
            <a:extLst>
              <a:ext uri="{FF2B5EF4-FFF2-40B4-BE49-F238E27FC236}">
                <a16:creationId xmlns:a16="http://schemas.microsoft.com/office/drawing/2014/main" id="{0205FAE2-A7F4-EA08-6CFF-2C75DD9C4896}"/>
              </a:ext>
              <a:ext uri="{C183D7F6-B498-43B3-948B-1728B52AA6E4}">
                <adec:decorative xmlns:adec="http://schemas.microsoft.com/office/drawing/2017/decorative" val="1"/>
              </a:ext>
            </a:extLst>
          </p:cNvPr>
          <p:cNvSpPr/>
          <p:nvPr/>
        </p:nvSpPr>
        <p:spPr bwMode="auto">
          <a:xfrm>
            <a:off x="6837549" y="1931140"/>
            <a:ext cx="5125965" cy="3628393"/>
          </a:xfrm>
          <a:prstGeom prst="roundRect">
            <a:avLst>
              <a:gd name="adj" fmla="val 2901"/>
            </a:avLst>
          </a:prstGeom>
          <a:no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a:ea typeface="+mn-ea"/>
              <a:cs typeface="Segoe UI" pitchFamily="34" charset="0"/>
            </a:endParaRPr>
          </a:p>
        </p:txBody>
      </p:sp>
      <p:sp>
        <p:nvSpPr>
          <p:cNvPr id="29" name="Text Placeholder 2">
            <a:extLst>
              <a:ext uri="{FF2B5EF4-FFF2-40B4-BE49-F238E27FC236}">
                <a16:creationId xmlns:a16="http://schemas.microsoft.com/office/drawing/2014/main" id="{AD37A51D-18AD-538A-AD15-4DC482A2A98A}"/>
              </a:ext>
            </a:extLst>
          </p:cNvPr>
          <p:cNvSpPr txBox="1">
            <a:spLocks/>
          </p:cNvSpPr>
          <p:nvPr/>
        </p:nvSpPr>
        <p:spPr>
          <a:xfrm>
            <a:off x="6895637" y="2062178"/>
            <a:ext cx="5009788" cy="3321343"/>
          </a:xfrm>
          <a:prstGeom prst="rect">
            <a:avLst/>
          </a:prstGeom>
        </p:spPr>
        <p:txBody>
          <a:bodyPr vert="horz" lIns="274320" tIns="137160" rIns="182880" bIns="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90000"/>
              </a:lnSpc>
              <a:spcBef>
                <a:spcPts val="500"/>
              </a:spcBef>
              <a:spcAft>
                <a:spcPts val="40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white"/>
                </a:solidFill>
                <a:effectLst/>
                <a:uLnTx/>
                <a:uFillTx/>
                <a:latin typeface="Segoe UI Semibold"/>
                <a:ea typeface="+mn-ea"/>
                <a:cs typeface="+mn-cs"/>
              </a:rPr>
              <a:t>IMPACT </a:t>
            </a:r>
          </a:p>
          <a:p>
            <a:pPr marL="0" marR="0" lvl="1" indent="0" algn="l" defTabSz="914400" rtl="0" eaLnBrk="1" fontAlgn="auto" latinLnBrk="0" hangingPunct="1">
              <a:lnSpc>
                <a:spcPct val="90000"/>
              </a:lnSpc>
              <a:spcBef>
                <a:spcPts val="500"/>
              </a:spcBef>
              <a:spcAft>
                <a:spcPts val="40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white"/>
                </a:solidFill>
                <a:effectLst/>
                <a:uLnTx/>
                <a:uFillTx/>
                <a:latin typeface="Segoe UI"/>
                <a:ea typeface="+mn-ea"/>
                <a:cs typeface="+mn-cs"/>
              </a:rPr>
              <a:t>Restricted SharePoint Search disables organization-wide search, while allowing you to select sites that you trust. This means users in your organization can use Copilot to reason over:</a:t>
            </a:r>
            <a:endPar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An allowed list of curated SharePoint sites set up by admins (up to 100 SharePoint sites), honoring existing permissions on a site</a:t>
            </a:r>
          </a:p>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Users’ OneDrive for Business, chats they are part of, emails they send and receive, calendars to which they have access, etc.</a:t>
            </a:r>
          </a:p>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Files that are shared with, and accessed by users</a:t>
            </a:r>
          </a:p>
          <a:p>
            <a:pPr marL="225425" marR="0" lvl="1" indent="-169863" algn="l" defTabSz="914400" rtl="0" eaLnBrk="1" fontAlgn="auto" latinLnBrk="0" hangingPunct="1">
              <a:lnSpc>
                <a:spcPct val="90000"/>
              </a:lnSpc>
              <a:spcBef>
                <a:spcPts val="500"/>
              </a:spcBef>
              <a:spcAft>
                <a:spcPts val="0"/>
              </a:spcAft>
              <a:buClrTx/>
              <a:buSzTx/>
              <a:buFont typeface="System Font Regular"/>
              <a:buChar char="・"/>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Content from users’ frequently visited sites</a:t>
            </a:r>
          </a:p>
          <a:p>
            <a:pPr marL="55562"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55562"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rPr>
              <a:t>Turning on Restricted SharePoint Search does not affect the site’s index or associated DLP and labeling policies.</a:t>
            </a:r>
          </a:p>
          <a:p>
            <a:pPr marL="55562"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white"/>
              </a:solidFill>
              <a:effectLst/>
              <a:uLnTx/>
              <a:uFillTx/>
              <a:latin typeface="Segoe UI" panose="020B0502040204020203" pitchFamily="34" charset="0"/>
              <a:ea typeface="+mn-ea"/>
              <a:cs typeface="Segoe UI" panose="020B0502040204020203" pitchFamily="34" charset="0"/>
            </a:endParaRPr>
          </a:p>
          <a:p>
            <a:pPr marL="55562"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white"/>
                </a:solidFill>
                <a:effectLst/>
                <a:uLnTx/>
                <a:uFillTx/>
                <a:latin typeface="Segoe UI Semibold"/>
                <a:ea typeface="+mn-ea"/>
                <a:cs typeface="+mn-cs"/>
              </a:rPr>
              <a:t>Access this </a:t>
            </a:r>
            <a:r>
              <a:rPr kumimoji="0" lang="en-US" sz="1200" b="0" i="0" u="none" strike="noStrike" kern="1200" cap="none" spc="0" normalizeH="0" baseline="0" noProof="0">
                <a:ln>
                  <a:noFill/>
                </a:ln>
                <a:solidFill>
                  <a:prstClr val="white"/>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blog</a:t>
            </a:r>
            <a:r>
              <a:rPr kumimoji="0" lang="en-US" sz="1200" b="0" i="0" u="none" strike="noStrike" kern="1200" cap="none" spc="0" normalizeH="0" baseline="0" noProof="0">
                <a:ln>
                  <a:noFill/>
                </a:ln>
                <a:solidFill>
                  <a:prstClr val="white"/>
                </a:solidFill>
                <a:effectLst/>
                <a:uLnTx/>
                <a:uFillTx/>
                <a:latin typeface="Segoe UI Semibold"/>
                <a:ea typeface="+mn-ea"/>
                <a:cs typeface="+mn-cs"/>
              </a:rPr>
              <a:t> for more info.</a:t>
            </a:r>
            <a:endParaRPr kumimoji="0" lang="en-US" sz="1200" b="0" i="0" u="none" strike="noStrike" kern="1200" cap="none" spc="0" normalizeH="0" baseline="0" noProof="0">
              <a:ln>
                <a:noFill/>
              </a:ln>
              <a:solidFill>
                <a:prstClr val="white"/>
              </a:solidFill>
              <a:effectLst/>
              <a:uLnTx/>
              <a:uFillTx/>
              <a:latin typeface="Segoe UI Semibold"/>
              <a:ea typeface="+mn-ea"/>
              <a:cs typeface="Segoe UI" panose="020B0502040204020203" pitchFamily="34" charset="0"/>
            </a:endParaRPr>
          </a:p>
        </p:txBody>
      </p:sp>
    </p:spTree>
    <p:extLst>
      <p:ext uri="{BB962C8B-B14F-4D97-AF65-F5344CB8AC3E}">
        <p14:creationId xmlns:p14="http://schemas.microsoft.com/office/powerpoint/2010/main" val="231464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7715879-CE4A-A25F-8A81-DF684AA82D4B}"/>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tretch>
            <a:fillRect/>
          </a:stretch>
        </p:blipFill>
        <p:spPr>
          <a:xfrm>
            <a:off x="2038833" y="489489"/>
            <a:ext cx="10222126" cy="5749946"/>
          </a:xfrm>
          <a:prstGeom prst="rect">
            <a:avLst/>
          </a:prstGeom>
        </p:spPr>
      </p:pic>
      <p:sp>
        <p:nvSpPr>
          <p:cNvPr id="5" name="Title 4">
            <a:extLst>
              <a:ext uri="{FF2B5EF4-FFF2-40B4-BE49-F238E27FC236}">
                <a16:creationId xmlns:a16="http://schemas.microsoft.com/office/drawing/2014/main" id="{1E06C83D-DFC7-5547-6CE8-09F845A099F2}"/>
              </a:ext>
            </a:extLst>
          </p:cNvPr>
          <p:cNvSpPr>
            <a:spLocks noGrp="1" noRot="1" noMove="1" noResize="1" noEditPoints="1" noAdjustHandles="1" noChangeArrowheads="1" noChangeShapeType="1"/>
          </p:cNvSpPr>
          <p:nvPr>
            <p:ph type="title"/>
          </p:nvPr>
        </p:nvSpPr>
        <p:spPr/>
        <p:txBody>
          <a:bodyPr>
            <a:normAutofit/>
          </a:bodyPr>
          <a:lstStyle/>
          <a:p>
            <a:r>
              <a:rPr lang="en-US">
                <a:latin typeface="Segoe Sans Display Light"/>
                <a:cs typeface="Segoe Sans Display Light"/>
              </a:rPr>
              <a:t>Surface Pro</a:t>
            </a:r>
            <a:endParaRPr lang="en-US"/>
          </a:p>
        </p:txBody>
      </p:sp>
      <p:sp>
        <p:nvSpPr>
          <p:cNvPr id="21" name="TextBox 20">
            <a:extLst>
              <a:ext uri="{FF2B5EF4-FFF2-40B4-BE49-F238E27FC236}">
                <a16:creationId xmlns:a16="http://schemas.microsoft.com/office/drawing/2014/main" id="{1EDFC1B9-9948-57E4-E0C7-7F38E5EFA3C9}"/>
              </a:ext>
            </a:extLst>
          </p:cNvPr>
          <p:cNvSpPr txBox="1">
            <a:spLocks noGrp="1" noRot="1" noMove="1" noResize="1" noEditPoints="1" noAdjustHandles="1" noChangeArrowheads="1" noChangeShapeType="1"/>
          </p:cNvSpPr>
          <p:nvPr/>
        </p:nvSpPr>
        <p:spPr>
          <a:xfrm>
            <a:off x="9939643" y="5469405"/>
            <a:ext cx="1693557" cy="307777"/>
          </a:xfrm>
          <a:prstGeom prst="rect">
            <a:avLst/>
          </a:prstGeom>
          <a:noFill/>
        </p:spPr>
        <p:txBody>
          <a:bodyPr wrap="square" lIns="0" tIns="0" rIns="0" bIns="0" rtlCol="0">
            <a:spAutoFit/>
          </a:bodyPr>
          <a:lstStyle/>
          <a:p>
            <a:pPr lvl="0">
              <a:defRPr/>
            </a:pPr>
            <a:r>
              <a:rPr lang="en-US" sz="1000" spc="-20"/>
              <a:t>14 hours of battery life and built-in power-saving features</a:t>
            </a:r>
            <a:r>
              <a:rPr lang="en-US" sz="1000" spc="-20" baseline="30000"/>
              <a:t>5</a:t>
            </a:r>
          </a:p>
        </p:txBody>
      </p:sp>
      <p:sp>
        <p:nvSpPr>
          <p:cNvPr id="22" name="TextBox 21">
            <a:extLst>
              <a:ext uri="{FF2B5EF4-FFF2-40B4-BE49-F238E27FC236}">
                <a16:creationId xmlns:a16="http://schemas.microsoft.com/office/drawing/2014/main" id="{365678DB-B8BF-4552-19D3-ECB3D033663B}"/>
              </a:ext>
            </a:extLst>
          </p:cNvPr>
          <p:cNvSpPr txBox="1">
            <a:spLocks noGrp="1" noRot="1" noMove="1" noResize="1" noEditPoints="1" noAdjustHandles="1" noChangeArrowheads="1" noChangeShapeType="1"/>
          </p:cNvSpPr>
          <p:nvPr/>
        </p:nvSpPr>
        <p:spPr>
          <a:xfrm>
            <a:off x="5027486" y="2484285"/>
            <a:ext cx="2137027" cy="461665"/>
          </a:xfrm>
          <a:prstGeom prst="rect">
            <a:avLst/>
          </a:prstGeom>
          <a:noFill/>
        </p:spPr>
        <p:txBody>
          <a:bodyPr wrap="square" lIns="0" tIns="0" rIns="0" bIns="0" rtlCol="0">
            <a:spAutoFit/>
          </a:bodyPr>
          <a:lstStyle/>
          <a:p>
            <a:pPr lvl="0">
              <a:defRPr/>
            </a:pPr>
            <a:r>
              <a:rPr lang="en-US" sz="1000" spc="-20" err="1"/>
              <a:t>PixelSense</a:t>
            </a:r>
            <a:r>
              <a:rPr lang="en-US" sz="1000" spc="-20" baseline="30000" err="1"/>
              <a:t>TM</a:t>
            </a:r>
            <a:r>
              <a:rPr lang="en-US" sz="1000" spc="-20" baseline="30000"/>
              <a:t> </a:t>
            </a:r>
            <a:r>
              <a:rPr lang="en-US" sz="1000" spc="-20"/>
              <a:t>Flow Touchscreen display with optional OLED and HDR,</a:t>
            </a:r>
            <a:r>
              <a:rPr lang="en-US" sz="1000" spc="-20" baseline="30000"/>
              <a:t>14</a:t>
            </a:r>
            <a:r>
              <a:rPr lang="en-US" sz="1000" spc="-20"/>
              <a:t> adaptive color, and adaptive contrast</a:t>
            </a:r>
          </a:p>
        </p:txBody>
      </p:sp>
      <p:sp>
        <p:nvSpPr>
          <p:cNvPr id="23" name="TextBox 22">
            <a:extLst>
              <a:ext uri="{FF2B5EF4-FFF2-40B4-BE49-F238E27FC236}">
                <a16:creationId xmlns:a16="http://schemas.microsoft.com/office/drawing/2014/main" id="{3CB3350F-6DE3-B658-A7CC-A3AFCBC441DF}"/>
              </a:ext>
            </a:extLst>
          </p:cNvPr>
          <p:cNvSpPr txBox="1">
            <a:spLocks noGrp="1" noRot="1" noMove="1" noResize="1" noEditPoints="1" noAdjustHandles="1" noChangeArrowheads="1" noChangeShapeType="1"/>
          </p:cNvSpPr>
          <p:nvPr/>
        </p:nvSpPr>
        <p:spPr>
          <a:xfrm>
            <a:off x="4990161" y="1321106"/>
            <a:ext cx="2550751" cy="615553"/>
          </a:xfrm>
          <a:prstGeom prst="rect">
            <a:avLst/>
          </a:prstGeom>
          <a:noFill/>
        </p:spPr>
        <p:txBody>
          <a:bodyPr wrap="square" lIns="0" tIns="0" rIns="0" bIns="0" rtlCol="0">
            <a:spAutoFit/>
          </a:bodyPr>
          <a:lstStyle/>
          <a:p>
            <a:pPr lvl="0">
              <a:defRPr/>
            </a:pPr>
            <a:r>
              <a:rPr lang="en-US" sz="1000" spc="-20"/>
              <a:t>On-device AI helps find almost anything fast with Recall</a:t>
            </a:r>
            <a:r>
              <a:rPr lang="en-US" sz="1000" spc="-20" baseline="30000"/>
              <a:t>11</a:t>
            </a:r>
            <a:r>
              <a:rPr lang="en-US" sz="1000" spc="-20"/>
              <a:t> and empowers collaboration with real-time translation of 40+ languages to English with Live Captions</a:t>
            </a:r>
            <a:r>
              <a:rPr lang="en-US" sz="1000" spc="-20" baseline="30000"/>
              <a:t>10</a:t>
            </a:r>
          </a:p>
        </p:txBody>
      </p:sp>
      <p:sp>
        <p:nvSpPr>
          <p:cNvPr id="24" name="TextBox 23">
            <a:extLst>
              <a:ext uri="{FF2B5EF4-FFF2-40B4-BE49-F238E27FC236}">
                <a16:creationId xmlns:a16="http://schemas.microsoft.com/office/drawing/2014/main" id="{83C77F19-2B2C-E4D7-DD96-D5D04E6956B8}"/>
              </a:ext>
            </a:extLst>
          </p:cNvPr>
          <p:cNvSpPr txBox="1">
            <a:spLocks noGrp="1" noRot="1" noMove="1" noResize="1" noEditPoints="1" noAdjustHandles="1" noChangeArrowheads="1" noChangeShapeType="1"/>
          </p:cNvSpPr>
          <p:nvPr/>
        </p:nvSpPr>
        <p:spPr>
          <a:xfrm>
            <a:off x="9858837" y="926929"/>
            <a:ext cx="1888663" cy="307777"/>
          </a:xfrm>
          <a:prstGeom prst="rect">
            <a:avLst/>
          </a:prstGeom>
          <a:noFill/>
        </p:spPr>
        <p:txBody>
          <a:bodyPr wrap="square" lIns="0" tIns="0" rIns="0" bIns="0" rtlCol="0">
            <a:spAutoFit/>
          </a:bodyPr>
          <a:lstStyle/>
          <a:p>
            <a:pPr lvl="0">
              <a:defRPr/>
            </a:pPr>
            <a:r>
              <a:rPr lang="en-US" sz="1000" spc="-20"/>
              <a:t>Ultrawide front-facing camera and unique AI Windows Studio Effects</a:t>
            </a:r>
          </a:p>
        </p:txBody>
      </p:sp>
      <p:sp>
        <p:nvSpPr>
          <p:cNvPr id="25" name="TextBox 24">
            <a:extLst>
              <a:ext uri="{FF2B5EF4-FFF2-40B4-BE49-F238E27FC236}">
                <a16:creationId xmlns:a16="http://schemas.microsoft.com/office/drawing/2014/main" id="{7BE7D316-676E-6F9B-DEE0-21E29A50787E}"/>
              </a:ext>
            </a:extLst>
          </p:cNvPr>
          <p:cNvSpPr txBox="1">
            <a:spLocks noGrp="1" noRot="1" noMove="1" noResize="1" noEditPoints="1" noAdjustHandles="1" noChangeArrowheads="1" noChangeShapeType="1"/>
          </p:cNvSpPr>
          <p:nvPr/>
        </p:nvSpPr>
        <p:spPr>
          <a:xfrm>
            <a:off x="8643979" y="832336"/>
            <a:ext cx="757196" cy="307777"/>
          </a:xfrm>
          <a:prstGeom prst="rect">
            <a:avLst/>
          </a:prstGeom>
          <a:noFill/>
        </p:spPr>
        <p:txBody>
          <a:bodyPr wrap="square" lIns="0" tIns="0" rIns="0" bIns="0" rtlCol="0">
            <a:spAutoFit/>
          </a:bodyPr>
          <a:lstStyle/>
          <a:p>
            <a:pPr lvl="0">
              <a:defRPr/>
            </a:pPr>
            <a:r>
              <a:rPr lang="en-US" sz="1000" spc="-20"/>
              <a:t>Built-in </a:t>
            </a:r>
            <a:br>
              <a:rPr lang="en-US" sz="1000" spc="-20"/>
            </a:br>
            <a:r>
              <a:rPr lang="en-US" sz="1000" spc="-20"/>
              <a:t>NFC reader</a:t>
            </a:r>
            <a:r>
              <a:rPr lang="en-US" sz="1000" spc="-20" baseline="30000"/>
              <a:t>1</a:t>
            </a:r>
            <a:r>
              <a:rPr lang="en-US" sz="1000" spc="-20"/>
              <a:t>  </a:t>
            </a:r>
          </a:p>
        </p:txBody>
      </p:sp>
      <p:sp>
        <p:nvSpPr>
          <p:cNvPr id="26" name="TextBox 25">
            <a:extLst>
              <a:ext uri="{FF2B5EF4-FFF2-40B4-BE49-F238E27FC236}">
                <a16:creationId xmlns:a16="http://schemas.microsoft.com/office/drawing/2014/main" id="{B1916691-96A3-8C0E-292F-F648F8C3AA49}"/>
              </a:ext>
            </a:extLst>
          </p:cNvPr>
          <p:cNvSpPr txBox="1">
            <a:spLocks noGrp="1" noRot="1" noMove="1" noResize="1" noEditPoints="1" noAdjustHandles="1" noChangeArrowheads="1" noChangeShapeType="1"/>
          </p:cNvSpPr>
          <p:nvPr/>
        </p:nvSpPr>
        <p:spPr>
          <a:xfrm>
            <a:off x="3302929" y="5957548"/>
            <a:ext cx="1942171" cy="307777"/>
          </a:xfrm>
          <a:prstGeom prst="rect">
            <a:avLst/>
          </a:prstGeom>
          <a:noFill/>
        </p:spPr>
        <p:txBody>
          <a:bodyPr wrap="square" lIns="0" tIns="0" rIns="0" bIns="0" rtlCol="0">
            <a:spAutoFit/>
          </a:bodyPr>
          <a:lstStyle/>
          <a:p>
            <a:pPr lvl="0">
              <a:defRPr/>
            </a:pPr>
            <a:r>
              <a:rPr lang="en-US" sz="1000" spc="-20"/>
              <a:t>Made with a minimum of 72% recycled content in the enclosure</a:t>
            </a:r>
            <a:r>
              <a:rPr lang="en-US" sz="1000" spc="-20" baseline="30000"/>
              <a:t>3</a:t>
            </a:r>
          </a:p>
        </p:txBody>
      </p:sp>
      <p:sp>
        <p:nvSpPr>
          <p:cNvPr id="27" name="TextBox 26">
            <a:extLst>
              <a:ext uri="{FF2B5EF4-FFF2-40B4-BE49-F238E27FC236}">
                <a16:creationId xmlns:a16="http://schemas.microsoft.com/office/drawing/2014/main" id="{3F454D7B-9479-B651-F9EC-1DF4569A0D51}"/>
              </a:ext>
            </a:extLst>
          </p:cNvPr>
          <p:cNvSpPr txBox="1">
            <a:spLocks noGrp="1" noRot="1" noMove="1" noResize="1" noEditPoints="1" noAdjustHandles="1" noChangeArrowheads="1" noChangeShapeType="1"/>
          </p:cNvSpPr>
          <p:nvPr/>
        </p:nvSpPr>
        <p:spPr>
          <a:xfrm>
            <a:off x="4891449" y="3569193"/>
            <a:ext cx="1800225" cy="461665"/>
          </a:xfrm>
          <a:prstGeom prst="rect">
            <a:avLst/>
          </a:prstGeom>
          <a:noFill/>
        </p:spPr>
        <p:txBody>
          <a:bodyPr wrap="square" lIns="0" tIns="0" rIns="0" bIns="0" rtlCol="0">
            <a:spAutoFit/>
          </a:bodyPr>
          <a:lstStyle/>
          <a:p>
            <a:pPr lvl="0">
              <a:defRPr/>
            </a:pPr>
            <a:r>
              <a:rPr lang="en-US" sz="1000" spc="-20"/>
              <a:t>Snapdragon® X Elite and Plus processors with NPU driving up to 45 TOPS for on-device AI</a:t>
            </a:r>
          </a:p>
        </p:txBody>
      </p:sp>
      <p:sp>
        <p:nvSpPr>
          <p:cNvPr id="28" name="TextBox 27">
            <a:extLst>
              <a:ext uri="{FF2B5EF4-FFF2-40B4-BE49-F238E27FC236}">
                <a16:creationId xmlns:a16="http://schemas.microsoft.com/office/drawing/2014/main" id="{CE8FED5A-902C-FC62-FC7D-CA2961A77BFB}"/>
              </a:ext>
            </a:extLst>
          </p:cNvPr>
          <p:cNvSpPr txBox="1">
            <a:spLocks noGrp="1" noRot="1" noMove="1" noResize="1" noEditPoints="1" noAdjustHandles="1" noChangeArrowheads="1" noChangeShapeType="1"/>
          </p:cNvSpPr>
          <p:nvPr/>
        </p:nvSpPr>
        <p:spPr>
          <a:xfrm>
            <a:off x="1340333" y="4381967"/>
            <a:ext cx="2053196" cy="461665"/>
          </a:xfrm>
          <a:prstGeom prst="rect">
            <a:avLst/>
          </a:prstGeom>
          <a:noFill/>
        </p:spPr>
        <p:txBody>
          <a:bodyPr wrap="square" lIns="0" tIns="0" rIns="0" bIns="0" rtlCol="0">
            <a:spAutoFit/>
          </a:bodyPr>
          <a:lstStyle/>
          <a:p>
            <a:pPr lvl="0">
              <a:defRPr/>
            </a:pPr>
            <a:r>
              <a:rPr lang="en-US" sz="1000" spc="-20"/>
              <a:t>Transfer data fast or support up to three 4K monitors with </a:t>
            </a:r>
            <a:br>
              <a:rPr lang="en-US" sz="1000" spc="-20"/>
            </a:br>
            <a:r>
              <a:rPr lang="en-US" sz="1000" spc="-20"/>
              <a:t>USB-C®/USB4.®</a:t>
            </a:r>
            <a:r>
              <a:rPr lang="en-US" sz="1000" spc="-20" baseline="30000"/>
              <a:t>7</a:t>
            </a:r>
            <a:r>
              <a:rPr lang="en-US" sz="1000" spc="-20"/>
              <a:t> Wi-Fi 7 capable</a:t>
            </a:r>
            <a:r>
              <a:rPr lang="en-US" sz="1000" spc="-20" baseline="30000"/>
              <a:t>9</a:t>
            </a:r>
          </a:p>
        </p:txBody>
      </p:sp>
      <p:sp>
        <p:nvSpPr>
          <p:cNvPr id="45" name="TextBox 44">
            <a:extLst>
              <a:ext uri="{FF2B5EF4-FFF2-40B4-BE49-F238E27FC236}">
                <a16:creationId xmlns:a16="http://schemas.microsoft.com/office/drawing/2014/main" id="{EA9DC7EB-3A8D-47ED-0355-8E598796780F}"/>
              </a:ext>
            </a:extLst>
          </p:cNvPr>
          <p:cNvSpPr txBox="1">
            <a:spLocks noGrp="1" noRot="1" noMove="1" noResize="1" noEditPoints="1" noAdjustHandles="1" noChangeArrowheads="1" noChangeShapeType="1"/>
          </p:cNvSpPr>
          <p:nvPr/>
        </p:nvSpPr>
        <p:spPr>
          <a:xfrm>
            <a:off x="8527069" y="5957548"/>
            <a:ext cx="988406" cy="461665"/>
          </a:xfrm>
          <a:prstGeom prst="rect">
            <a:avLst/>
          </a:prstGeom>
          <a:noFill/>
        </p:spPr>
        <p:txBody>
          <a:bodyPr wrap="square" lIns="0" tIns="0" rIns="0" bIns="0" rtlCol="0">
            <a:spAutoFit/>
          </a:bodyPr>
          <a:lstStyle/>
          <a:p>
            <a:pPr lvl="0">
              <a:defRPr/>
            </a:pPr>
            <a:r>
              <a:rPr lang="en-US" sz="1000" spc="-20"/>
              <a:t>Copilot key for quick access in Windows 11 Pro</a:t>
            </a:r>
            <a:r>
              <a:rPr lang="en-US" sz="1000" spc="-20" baseline="30000"/>
              <a:t>6</a:t>
            </a:r>
          </a:p>
        </p:txBody>
      </p:sp>
      <p:grpSp>
        <p:nvGrpSpPr>
          <p:cNvPr id="57" name="Group 56">
            <a:extLst>
              <a:ext uri="{FF2B5EF4-FFF2-40B4-BE49-F238E27FC236}">
                <a16:creationId xmlns:a16="http://schemas.microsoft.com/office/drawing/2014/main" id="{F0FD0122-9581-9A6A-D944-C12D3B3A8451}"/>
              </a:ext>
            </a:extLst>
          </p:cNvPr>
          <p:cNvGrpSpPr>
            <a:grpSpLocks noGrp="1" noUngrp="1" noRot="1" noMove="1" noResize="1"/>
          </p:cNvGrpSpPr>
          <p:nvPr/>
        </p:nvGrpSpPr>
        <p:grpSpPr>
          <a:xfrm>
            <a:off x="6560363" y="5343544"/>
            <a:ext cx="1785355" cy="1202490"/>
            <a:chOff x="6560363" y="5343544"/>
            <a:chExt cx="1785355" cy="1202490"/>
          </a:xfrm>
        </p:grpSpPr>
        <p:pic>
          <p:nvPicPr>
            <p:cNvPr id="46" name="Picture 45">
              <a:extLst>
                <a:ext uri="{FF2B5EF4-FFF2-40B4-BE49-F238E27FC236}">
                  <a16:creationId xmlns:a16="http://schemas.microsoft.com/office/drawing/2014/main" id="{536C834B-DB90-FCCE-CA42-8949843E72C2}"/>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a:stretch/>
          </p:blipFill>
          <p:spPr>
            <a:xfrm>
              <a:off x="7631683" y="5830729"/>
              <a:ext cx="714035" cy="715305"/>
            </a:xfrm>
            <a:prstGeom prst="ellipse">
              <a:avLst/>
            </a:prstGeom>
            <a:solidFill>
              <a:schemeClr val="bg1"/>
            </a:solidFill>
            <a:ln w="9525">
              <a:solidFill>
                <a:schemeClr val="accent4"/>
              </a:solidFill>
            </a:ln>
          </p:spPr>
        </p:pic>
        <p:cxnSp>
          <p:nvCxnSpPr>
            <p:cNvPr id="47" name="Connector: Elbow 46">
              <a:extLst>
                <a:ext uri="{FF2B5EF4-FFF2-40B4-BE49-F238E27FC236}">
                  <a16:creationId xmlns:a16="http://schemas.microsoft.com/office/drawing/2014/main" id="{C7A165DF-2A19-D499-AFDF-21113D6EF5D4}"/>
                </a:ext>
              </a:extLst>
            </p:cNvPr>
            <p:cNvCxnSpPr>
              <a:cxnSpLocks noGrp="1" noRot="1" noMove="1" noResize="1" noEditPoints="1" noAdjustHandles="1" noChangeArrowheads="1" noChangeShapeType="1"/>
              <a:stCxn id="46" idx="2"/>
            </p:cNvCxnSpPr>
            <p:nvPr/>
          </p:nvCxnSpPr>
          <p:spPr>
            <a:xfrm rot="10800000">
              <a:off x="6560363" y="5343544"/>
              <a:ext cx="1071321" cy="844839"/>
            </a:xfrm>
            <a:prstGeom prst="bentConnector3">
              <a:avLst>
                <a:gd name="adj1" fmla="val 99122"/>
              </a:avLst>
            </a:prstGeom>
            <a:ln>
              <a:gradFill>
                <a:gsLst>
                  <a:gs pos="0">
                    <a:schemeClr val="accent4"/>
                  </a:gs>
                  <a:gs pos="100000">
                    <a:schemeClr val="accent3"/>
                  </a:gs>
                </a:gsLst>
                <a:lin ang="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4BE345DA-BDCC-D240-78A9-9FA0CAEF181D}"/>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l="20060" t="19964" r="20060" b="19964"/>
          <a:stretch/>
        </p:blipFill>
        <p:spPr>
          <a:xfrm>
            <a:off x="4292408" y="3548720"/>
            <a:ext cx="499582" cy="501186"/>
          </a:xfrm>
          <a:prstGeom prst="rect">
            <a:avLst/>
          </a:prstGeom>
          <a:noFill/>
        </p:spPr>
      </p:pic>
      <p:grpSp>
        <p:nvGrpSpPr>
          <p:cNvPr id="13" name="Group 12">
            <a:extLst>
              <a:ext uri="{FF2B5EF4-FFF2-40B4-BE49-F238E27FC236}">
                <a16:creationId xmlns:a16="http://schemas.microsoft.com/office/drawing/2014/main" id="{60ED2659-2020-0AF6-C338-FA2F1BF5F40C}"/>
              </a:ext>
            </a:extLst>
          </p:cNvPr>
          <p:cNvGrpSpPr>
            <a:grpSpLocks noGrp="1" noUngrp="1" noRot="1" noMove="1" noResize="1"/>
          </p:cNvGrpSpPr>
          <p:nvPr/>
        </p:nvGrpSpPr>
        <p:grpSpPr>
          <a:xfrm>
            <a:off x="7737008" y="635894"/>
            <a:ext cx="715305" cy="876993"/>
            <a:chOff x="7737008" y="635894"/>
            <a:chExt cx="715305" cy="876993"/>
          </a:xfrm>
        </p:grpSpPr>
        <p:cxnSp>
          <p:nvCxnSpPr>
            <p:cNvPr id="7" name="Straight Connector 6">
              <a:extLst>
                <a:ext uri="{FF2B5EF4-FFF2-40B4-BE49-F238E27FC236}">
                  <a16:creationId xmlns:a16="http://schemas.microsoft.com/office/drawing/2014/main" id="{30014053-2AFA-B267-E686-A2A313825A71}"/>
                </a:ext>
              </a:extLst>
            </p:cNvPr>
            <p:cNvCxnSpPr>
              <a:cxnSpLocks noGrp="1" noRot="1" noMove="1" noResize="1" noEditPoints="1" noAdjustHandles="1" noChangeArrowheads="1" noChangeShapeType="1"/>
              <a:stCxn id="9" idx="4"/>
            </p:cNvCxnSpPr>
            <p:nvPr/>
          </p:nvCxnSpPr>
          <p:spPr>
            <a:xfrm>
              <a:off x="8094661" y="1351199"/>
              <a:ext cx="0" cy="161688"/>
            </a:xfrm>
            <a:prstGeom prst="line">
              <a:avLst/>
            </a:prstGeom>
            <a:ln>
              <a:gradFill>
                <a:gsLst>
                  <a:gs pos="0">
                    <a:schemeClr val="accent4"/>
                  </a:gs>
                  <a:gs pos="100000">
                    <a:schemeClr val="bg1">
                      <a:lumMod val="95000"/>
                    </a:schemeClr>
                  </a:gs>
                </a:gsLst>
                <a:lin ang="5400000" scaled="0"/>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03EA9C20-E7B4-4B8A-C578-D1DD4B04C321}"/>
                </a:ext>
              </a:extLst>
            </p:cNvPr>
            <p:cNvPicPr>
              <a:picLocks noGrp="1" noRot="1" noChangeAspect="1" noMove="1" noResize="1" noEditPoints="1" noAdjustHandles="1" noChangeArrowheads="1" noChangeShapeType="1" noCrop="1"/>
            </p:cNvPicPr>
            <p:nvPr/>
          </p:nvPicPr>
          <p:blipFill rotWithShape="1">
            <a:blip r:embed="rId6" cstate="hqprint">
              <a:extLst>
                <a:ext uri="{28A0092B-C50C-407E-A947-70E740481C1C}">
                  <a14:useLocalDpi xmlns:a14="http://schemas.microsoft.com/office/drawing/2010/main"/>
                </a:ext>
              </a:extLst>
            </a:blip>
            <a:srcRect/>
            <a:stretch/>
          </p:blipFill>
          <p:spPr bwMode="auto">
            <a:xfrm>
              <a:off x="7737008" y="635894"/>
              <a:ext cx="715305" cy="715305"/>
            </a:xfrm>
            <a:prstGeom prst="ellipse">
              <a:avLst/>
            </a:prstGeom>
            <a:solidFill>
              <a:schemeClr val="bg1"/>
            </a:solidFill>
            <a:ln>
              <a:solidFill>
                <a:schemeClr val="accent4"/>
              </a:solidFill>
            </a:ln>
          </p:spPr>
        </p:pic>
      </p:grpSp>
      <p:pic>
        <p:nvPicPr>
          <p:cNvPr id="2" name="Picture 1">
            <a:extLst>
              <a:ext uri="{FF2B5EF4-FFF2-40B4-BE49-F238E27FC236}">
                <a16:creationId xmlns:a16="http://schemas.microsoft.com/office/drawing/2014/main" id="{FC77CCF4-82D4-C563-61F9-9E6D6372DF18}"/>
              </a:ext>
            </a:extLst>
          </p:cNvPr>
          <p:cNvPicPr/>
          <p:nvPr/>
        </p:nvPicPr>
        <p:blipFill>
          <a:blip r:embed="rId7" cstate="hqprint">
            <a:extLst>
              <a:ext uri="{28A0092B-C50C-407E-A947-70E740481C1C}">
                <a14:useLocalDpi xmlns:a14="http://schemas.microsoft.com/office/drawing/2010/main"/>
              </a:ext>
            </a:extLst>
          </a:blip>
          <a:stretch>
            <a:fillRect/>
          </a:stretch>
        </p:blipFill>
        <p:spPr>
          <a:xfrm>
            <a:off x="705974" y="952656"/>
            <a:ext cx="1435099" cy="615500"/>
          </a:xfrm>
          <a:prstGeom prst="rect">
            <a:avLst/>
          </a:prstGeom>
        </p:spPr>
      </p:pic>
      <p:sp>
        <p:nvSpPr>
          <p:cNvPr id="3" name="TextBox 2">
            <a:extLst>
              <a:ext uri="{FF2B5EF4-FFF2-40B4-BE49-F238E27FC236}">
                <a16:creationId xmlns:a16="http://schemas.microsoft.com/office/drawing/2014/main" id="{1C19F953-F99E-645D-1257-CD32FB338227}"/>
              </a:ext>
            </a:extLst>
          </p:cNvPr>
          <p:cNvSpPr txBox="1"/>
          <p:nvPr/>
        </p:nvSpPr>
        <p:spPr>
          <a:xfrm>
            <a:off x="588263" y="1773614"/>
            <a:ext cx="2956126" cy="492443"/>
          </a:xfrm>
          <a:prstGeom prst="rect">
            <a:avLst/>
          </a:prstGeom>
          <a:noFill/>
        </p:spPr>
        <p:txBody>
          <a:bodyPr wrap="square" lIns="0" tIns="0" rIns="0" bIns="0" rtlCol="0">
            <a:spAutoFit/>
          </a:bodyPr>
          <a:lstStyle/>
          <a:p>
            <a:pPr algn="l"/>
            <a:r>
              <a:rPr lang="en-AU" sz="1600">
                <a:gradFill>
                  <a:gsLst>
                    <a:gs pos="2917">
                      <a:schemeClr val="tx1"/>
                    </a:gs>
                    <a:gs pos="30000">
                      <a:schemeClr val="tx1"/>
                    </a:gs>
                  </a:gsLst>
                  <a:lin ang="5400000" scaled="0"/>
                </a:gradFill>
              </a:rPr>
              <a:t>Pioneering versatility matched by intelligent power</a:t>
            </a:r>
          </a:p>
        </p:txBody>
      </p:sp>
    </p:spTree>
    <p:extLst>
      <p:ext uri="{BB962C8B-B14F-4D97-AF65-F5344CB8AC3E}">
        <p14:creationId xmlns:p14="http://schemas.microsoft.com/office/powerpoint/2010/main" val="1916442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par>
                                <p:cTn id="8" presetID="10" presetClass="entr" presetSubtype="0" fill="hold" grpId="0" nodeType="withEffect">
                                  <p:stCondLst>
                                    <p:cond delay="1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childTnLst>
                                </p:cTn>
                              </p:par>
                              <p:par>
                                <p:cTn id="11" presetID="42" presetClass="path" presetSubtype="0" decel="100000" fill="hold" grpId="1" nodeType="withEffect">
                                  <p:stCondLst>
                                    <p:cond delay="150"/>
                                  </p:stCondLst>
                                  <p:childTnLst>
                                    <p:animMotion origin="layout" path="M 1.25E-6 0.03889 L 1.25E-6 1.85185E-6 " pathEditMode="relative" rAng="0" ptsTypes="AA">
                                      <p:cBhvr>
                                        <p:cTn id="12" dur="500" fill="hold"/>
                                        <p:tgtEl>
                                          <p:spTgt spid="5"/>
                                        </p:tgtEl>
                                        <p:attrNameLst>
                                          <p:attrName>ppt_x</p:attrName>
                                          <p:attrName>ppt_y</p:attrName>
                                        </p:attrNameLst>
                                      </p:cBhvr>
                                      <p:rCtr x="0" y="-1944"/>
                                    </p:animMotion>
                                  </p:childTnLst>
                                </p:cTn>
                              </p:par>
                            </p:childTnLst>
                          </p:cTn>
                        </p:par>
                        <p:par>
                          <p:cTn id="13" fill="hold">
                            <p:stCondLst>
                              <p:cond delay="1000"/>
                            </p:stCondLst>
                            <p:childTnLst>
                              <p:par>
                                <p:cTn id="14" presetID="10" presetClass="entr" presetSubtype="0" fill="hold" grpId="0" nodeType="afterEffect">
                                  <p:stCondLst>
                                    <p:cond delay="10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42" presetClass="path" presetSubtype="0" decel="100000" fill="hold" grpId="1" nodeType="withEffect">
                                  <p:stCondLst>
                                    <p:cond delay="1000"/>
                                  </p:stCondLst>
                                  <p:childTnLst>
                                    <p:animMotion origin="layout" path="M -6.25E-7 -0.03472 L 0.0181 -0.03472 " pathEditMode="relative" rAng="0" ptsTypes="AA">
                                      <p:cBhvr>
                                        <p:cTn id="18" dur="1000" fill="hold"/>
                                        <p:tgtEl>
                                          <p:spTgt spid="28"/>
                                        </p:tgtEl>
                                        <p:attrNameLst>
                                          <p:attrName>ppt_x</p:attrName>
                                          <p:attrName>ppt_y</p:attrName>
                                        </p:attrNameLst>
                                      </p:cBhvr>
                                      <p:rCtr x="898" y="0"/>
                                    </p:animMotion>
                                  </p:childTnLst>
                                </p:cTn>
                              </p:par>
                              <p:par>
                                <p:cTn id="19" presetID="10" presetClass="entr" presetSubtype="0" fill="hold" grpId="0" nodeType="withEffect">
                                  <p:stCondLst>
                                    <p:cond delay="100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42" presetClass="path" presetSubtype="0" decel="100000" fill="hold" grpId="1" nodeType="withEffect">
                                  <p:stCondLst>
                                    <p:cond delay="1000"/>
                                  </p:stCondLst>
                                  <p:childTnLst>
                                    <p:animMotion origin="layout" path="M 5.55112E-17 -0.03473 L 5.55112E-17 4.81481E-6 " pathEditMode="relative" rAng="0" ptsTypes="AA">
                                      <p:cBhvr>
                                        <p:cTn id="23" dur="1000" fill="hold"/>
                                        <p:tgtEl>
                                          <p:spTgt spid="27"/>
                                        </p:tgtEl>
                                        <p:attrNameLst>
                                          <p:attrName>ppt_x</p:attrName>
                                          <p:attrName>ppt_y</p:attrName>
                                        </p:attrNameLst>
                                      </p:cBhvr>
                                      <p:rCtr x="0" y="1736"/>
                                    </p:animMotion>
                                  </p:childTnLst>
                                </p:cTn>
                              </p:par>
                              <p:par>
                                <p:cTn id="24" presetID="10" presetClass="entr" presetSubtype="0" fill="hold" nodeType="withEffect">
                                  <p:stCondLst>
                                    <p:cond delay="10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42" presetClass="path" presetSubtype="0" decel="100000" fill="hold" nodeType="withEffect">
                                  <p:stCondLst>
                                    <p:cond delay="1000"/>
                                  </p:stCondLst>
                                  <p:childTnLst>
                                    <p:animMotion origin="layout" path="M 5.55112E-17 -0.03473 L 5.55112E-17 4.81481E-6 " pathEditMode="relative" rAng="0" ptsTypes="AA">
                                      <p:cBhvr>
                                        <p:cTn id="28" dur="1000" fill="hold"/>
                                        <p:tgtEl>
                                          <p:spTgt spid="4"/>
                                        </p:tgtEl>
                                        <p:attrNameLst>
                                          <p:attrName>ppt_x</p:attrName>
                                          <p:attrName>ppt_y</p:attrName>
                                        </p:attrNameLst>
                                      </p:cBhvr>
                                      <p:rCtr x="0" y="1736"/>
                                    </p:animMotion>
                                  </p:childTnLst>
                                </p:cTn>
                              </p:par>
                              <p:par>
                                <p:cTn id="29" presetID="10" presetClass="entr" presetSubtype="0" fill="hold" grpId="0" nodeType="withEffect">
                                  <p:stCondLst>
                                    <p:cond delay="10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42" presetClass="path" presetSubtype="0" decel="100000" fill="hold" grpId="1" nodeType="withEffect">
                                  <p:stCondLst>
                                    <p:cond delay="1000"/>
                                  </p:stCondLst>
                                  <p:childTnLst>
                                    <p:animMotion origin="layout" path="M 0 -0.03472 L 0 -3.33333E-6 " pathEditMode="relative" rAng="0" ptsTypes="AA">
                                      <p:cBhvr>
                                        <p:cTn id="33" dur="1000" fill="hold"/>
                                        <p:tgtEl>
                                          <p:spTgt spid="22"/>
                                        </p:tgtEl>
                                        <p:attrNameLst>
                                          <p:attrName>ppt_x</p:attrName>
                                          <p:attrName>ppt_y</p:attrName>
                                        </p:attrNameLst>
                                      </p:cBhvr>
                                      <p:rCtr x="0" y="1736"/>
                                    </p:animMotion>
                                  </p:childTnLst>
                                </p:cTn>
                              </p:par>
                              <p:par>
                                <p:cTn id="34" presetID="10" presetClass="entr" presetSubtype="0" fill="hold" grpId="0" nodeType="withEffect">
                                  <p:stCondLst>
                                    <p:cond delay="100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42" presetClass="path" presetSubtype="0" decel="100000" fill="hold" grpId="1" nodeType="withEffect">
                                  <p:stCondLst>
                                    <p:cond delay="1000"/>
                                  </p:stCondLst>
                                  <p:childTnLst>
                                    <p:animMotion origin="layout" path="M -2.08333E-6 -0.03472 L -2.08333E-6 0 " pathEditMode="relative" rAng="0" ptsTypes="AA">
                                      <p:cBhvr>
                                        <p:cTn id="38" dur="1000" fill="hold"/>
                                        <p:tgtEl>
                                          <p:spTgt spid="23"/>
                                        </p:tgtEl>
                                        <p:attrNameLst>
                                          <p:attrName>ppt_x</p:attrName>
                                          <p:attrName>ppt_y</p:attrName>
                                        </p:attrNameLst>
                                      </p:cBhvr>
                                      <p:rCtr x="0" y="1736"/>
                                    </p:animMotion>
                                  </p:childTnLst>
                                </p:cTn>
                              </p:par>
                              <p:par>
                                <p:cTn id="39" presetID="10" presetClass="entr" presetSubtype="0" fill="hold" nodeType="withEffect">
                                  <p:stCondLst>
                                    <p:cond delay="100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par>
                                <p:cTn id="42" presetID="42" presetClass="path" presetSubtype="0" decel="100000" fill="hold" nodeType="withEffect">
                                  <p:stCondLst>
                                    <p:cond delay="1000"/>
                                  </p:stCondLst>
                                  <p:childTnLst>
                                    <p:animMotion origin="layout" path="M -3.95833E-6 -0.03472 L -3.95833E-6 0 " pathEditMode="relative" rAng="0" ptsTypes="AA">
                                      <p:cBhvr>
                                        <p:cTn id="43" dur="1000" fill="hold"/>
                                        <p:tgtEl>
                                          <p:spTgt spid="13"/>
                                        </p:tgtEl>
                                        <p:attrNameLst>
                                          <p:attrName>ppt_x</p:attrName>
                                          <p:attrName>ppt_y</p:attrName>
                                        </p:attrNameLst>
                                      </p:cBhvr>
                                      <p:rCtr x="0" y="1736"/>
                                    </p:animMotion>
                                  </p:childTnLst>
                                </p:cTn>
                              </p:par>
                              <p:par>
                                <p:cTn id="44" presetID="10" presetClass="entr" presetSubtype="0" fill="hold" grpId="0" nodeType="withEffect">
                                  <p:stCondLst>
                                    <p:cond delay="100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42" presetClass="path" presetSubtype="0" decel="100000" fill="hold" grpId="1" nodeType="withEffect">
                                  <p:stCondLst>
                                    <p:cond delay="1000"/>
                                  </p:stCondLst>
                                  <p:childTnLst>
                                    <p:animMotion origin="layout" path="M -3.95833E-6 -0.03472 L -3.95833E-6 0 " pathEditMode="relative" rAng="0" ptsTypes="AA">
                                      <p:cBhvr>
                                        <p:cTn id="48" dur="1000" fill="hold"/>
                                        <p:tgtEl>
                                          <p:spTgt spid="25"/>
                                        </p:tgtEl>
                                        <p:attrNameLst>
                                          <p:attrName>ppt_x</p:attrName>
                                          <p:attrName>ppt_y</p:attrName>
                                        </p:attrNameLst>
                                      </p:cBhvr>
                                      <p:rCtr x="0" y="1736"/>
                                    </p:animMotion>
                                  </p:childTnLst>
                                </p:cTn>
                              </p:par>
                              <p:par>
                                <p:cTn id="49" presetID="10" presetClass="entr" presetSubtype="0" fill="hold" grpId="0" nodeType="withEffect">
                                  <p:stCondLst>
                                    <p:cond delay="100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42" presetClass="path" presetSubtype="0" decel="100000" fill="hold" grpId="1" nodeType="withEffect">
                                  <p:stCondLst>
                                    <p:cond delay="1000"/>
                                  </p:stCondLst>
                                  <p:childTnLst>
                                    <p:animMotion origin="layout" path="M -4.16667E-7 -0.03472 L -4.16667E-7 1.11111E-6 " pathEditMode="relative" rAng="0" ptsTypes="AA">
                                      <p:cBhvr>
                                        <p:cTn id="53" dur="1000" fill="hold"/>
                                        <p:tgtEl>
                                          <p:spTgt spid="24"/>
                                        </p:tgtEl>
                                        <p:attrNameLst>
                                          <p:attrName>ppt_x</p:attrName>
                                          <p:attrName>ppt_y</p:attrName>
                                        </p:attrNameLst>
                                      </p:cBhvr>
                                      <p:rCtr x="0" y="1736"/>
                                    </p:animMotion>
                                  </p:childTnLst>
                                </p:cTn>
                              </p:par>
                              <p:par>
                                <p:cTn id="54" presetID="10" presetClass="entr" presetSubtype="0" fill="hold" grpId="0" nodeType="withEffect">
                                  <p:stCondLst>
                                    <p:cond delay="100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42" presetClass="path" presetSubtype="0" decel="100000" fill="hold" grpId="1" nodeType="withEffect">
                                  <p:stCondLst>
                                    <p:cond delay="1000"/>
                                  </p:stCondLst>
                                  <p:childTnLst>
                                    <p:animMotion origin="layout" path="M -8.33333E-7 0.03889 L -8.33333E-7 2.59259E-6 " pathEditMode="relative" rAng="0" ptsTypes="AA">
                                      <p:cBhvr>
                                        <p:cTn id="58" dur="1000" fill="hold"/>
                                        <p:tgtEl>
                                          <p:spTgt spid="21"/>
                                        </p:tgtEl>
                                        <p:attrNameLst>
                                          <p:attrName>ppt_x</p:attrName>
                                          <p:attrName>ppt_y</p:attrName>
                                        </p:attrNameLst>
                                      </p:cBhvr>
                                      <p:rCtr x="0" y="-1944"/>
                                    </p:animMotion>
                                  </p:childTnLst>
                                </p:cTn>
                              </p:par>
                              <p:par>
                                <p:cTn id="59" presetID="10" presetClass="entr" presetSubtype="0" fill="hold" grpId="0" nodeType="withEffect">
                                  <p:stCondLst>
                                    <p:cond delay="100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par>
                                <p:cTn id="62" presetID="42" presetClass="path" presetSubtype="0" decel="100000" fill="hold" grpId="1" nodeType="withEffect">
                                  <p:stCondLst>
                                    <p:cond delay="1000"/>
                                  </p:stCondLst>
                                  <p:childTnLst>
                                    <p:animMotion origin="layout" path="M 1.25E-6 0.03889 L 1.25E-6 1.85185E-6 " pathEditMode="relative" rAng="0" ptsTypes="AA">
                                      <p:cBhvr>
                                        <p:cTn id="63" dur="1000" fill="hold"/>
                                        <p:tgtEl>
                                          <p:spTgt spid="45"/>
                                        </p:tgtEl>
                                        <p:attrNameLst>
                                          <p:attrName>ppt_x</p:attrName>
                                          <p:attrName>ppt_y</p:attrName>
                                        </p:attrNameLst>
                                      </p:cBhvr>
                                      <p:rCtr x="0" y="-1944"/>
                                    </p:animMotion>
                                  </p:childTnLst>
                                </p:cTn>
                              </p:par>
                              <p:par>
                                <p:cTn id="64" presetID="10" presetClass="entr" presetSubtype="0" fill="hold" nodeType="withEffect">
                                  <p:stCondLst>
                                    <p:cond delay="1000"/>
                                  </p:stCondLst>
                                  <p:childTnLst>
                                    <p:set>
                                      <p:cBhvr>
                                        <p:cTn id="65" dur="1" fill="hold">
                                          <p:stCondLst>
                                            <p:cond delay="0"/>
                                          </p:stCondLst>
                                        </p:cTn>
                                        <p:tgtEl>
                                          <p:spTgt spid="57"/>
                                        </p:tgtEl>
                                        <p:attrNameLst>
                                          <p:attrName>style.visibility</p:attrName>
                                        </p:attrNameLst>
                                      </p:cBhvr>
                                      <p:to>
                                        <p:strVal val="visible"/>
                                      </p:to>
                                    </p:set>
                                    <p:animEffect transition="in" filter="fade">
                                      <p:cBhvr>
                                        <p:cTn id="66" dur="500"/>
                                        <p:tgtEl>
                                          <p:spTgt spid="57"/>
                                        </p:tgtEl>
                                      </p:cBhvr>
                                    </p:animEffect>
                                  </p:childTnLst>
                                </p:cTn>
                              </p:par>
                              <p:par>
                                <p:cTn id="67" presetID="42" presetClass="path" presetSubtype="0" decel="100000" fill="hold" nodeType="withEffect">
                                  <p:stCondLst>
                                    <p:cond delay="1000"/>
                                  </p:stCondLst>
                                  <p:childTnLst>
                                    <p:animMotion origin="layout" path="M 1.25E-6 0.03889 L 1.25E-6 1.85185E-6 " pathEditMode="relative" rAng="0" ptsTypes="AA">
                                      <p:cBhvr>
                                        <p:cTn id="68" dur="1000" fill="hold"/>
                                        <p:tgtEl>
                                          <p:spTgt spid="57"/>
                                        </p:tgtEl>
                                        <p:attrNameLst>
                                          <p:attrName>ppt_x</p:attrName>
                                          <p:attrName>ppt_y</p:attrName>
                                        </p:attrNameLst>
                                      </p:cBhvr>
                                      <p:rCtr x="0" y="-1944"/>
                                    </p:animMotion>
                                  </p:childTnLst>
                                </p:cTn>
                              </p:par>
                              <p:par>
                                <p:cTn id="69" presetID="10" presetClass="entr" presetSubtype="0" fill="hold" grpId="0" nodeType="withEffect">
                                  <p:stCondLst>
                                    <p:cond delay="100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par>
                                <p:cTn id="72" presetID="42" presetClass="path" presetSubtype="0" decel="100000" fill="hold" grpId="1" nodeType="withEffect">
                                  <p:stCondLst>
                                    <p:cond delay="1000"/>
                                  </p:stCondLst>
                                  <p:childTnLst>
                                    <p:animMotion origin="layout" path="M -8.33333E-7 0.03889 L -8.33333E-7 -3.7037E-6 " pathEditMode="relative" rAng="0" ptsTypes="AA">
                                      <p:cBhvr>
                                        <p:cTn id="73" dur="1000" fill="hold"/>
                                        <p:tgtEl>
                                          <p:spTgt spid="26"/>
                                        </p:tgtEl>
                                        <p:attrNameLst>
                                          <p:attrName>ppt_x</p:attrName>
                                          <p:attrName>ppt_y</p:attrName>
                                        </p:attrNameLst>
                                      </p:cBhvr>
                                      <p:rCtr x="0" y="-1944"/>
                                    </p:animMotion>
                                  </p:childTnLst>
                                </p:cTn>
                              </p:par>
                            </p:childTnLst>
                          </p:cTn>
                        </p:par>
                        <p:par>
                          <p:cTn id="74" fill="hold">
                            <p:stCondLst>
                              <p:cond delay="3000"/>
                            </p:stCondLst>
                            <p:childTnLst>
                              <p:par>
                                <p:cTn id="75" presetID="10" presetClass="entr" presetSubtype="0" fill="hold" nodeType="afterEffect">
                                  <p:stCondLst>
                                    <p:cond delay="0"/>
                                  </p:stCondLst>
                                  <p:childTnLst>
                                    <p:set>
                                      <p:cBhvr>
                                        <p:cTn id="76" dur="1" fill="hold">
                                          <p:stCondLst>
                                            <p:cond delay="0"/>
                                          </p:stCondLst>
                                        </p:cTn>
                                        <p:tgtEl>
                                          <p:spTgt spid="2"/>
                                        </p:tgtEl>
                                        <p:attrNameLst>
                                          <p:attrName>style.visibility</p:attrName>
                                        </p:attrNameLst>
                                      </p:cBhvr>
                                      <p:to>
                                        <p:strVal val="visible"/>
                                      </p:to>
                                    </p:set>
                                    <p:animEffect transition="in" filter="fade">
                                      <p:cBhvr>
                                        <p:cTn id="7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1" grpId="0"/>
      <p:bldP spid="21" grpId="1"/>
      <p:bldP spid="22" grpId="0"/>
      <p:bldP spid="22" grpId="1"/>
      <p:bldP spid="23" grpId="0"/>
      <p:bldP spid="23" grpId="1"/>
      <p:bldP spid="24" grpId="0"/>
      <p:bldP spid="24" grpId="1"/>
      <p:bldP spid="25" grpId="0"/>
      <p:bldP spid="25" grpId="1"/>
      <p:bldP spid="26" grpId="0"/>
      <p:bldP spid="26" grpId="1"/>
      <p:bldP spid="27" grpId="0"/>
      <p:bldP spid="27" grpId="1"/>
      <p:bldP spid="28" grpId="0"/>
      <p:bldP spid="28" grpId="1"/>
      <p:bldP spid="45" grpId="0"/>
      <p:bldP spid="4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84B1EB-CCE4-0C7F-1C24-E4BA115B4D57}"/>
              </a:ext>
            </a:extLst>
          </p:cNvPr>
          <p:cNvSpPr>
            <a:spLocks noGrp="1"/>
          </p:cNvSpPr>
          <p:nvPr>
            <p:ph type="title"/>
          </p:nvPr>
        </p:nvSpPr>
        <p:spPr/>
        <p:txBody>
          <a:bodyPr/>
          <a:lstStyle/>
          <a:p>
            <a:r>
              <a:rPr lang="en-AU"/>
              <a:t>Purview AI Hub</a:t>
            </a:r>
            <a:endParaRPr lang="en-NZ"/>
          </a:p>
        </p:txBody>
      </p:sp>
      <p:pic>
        <p:nvPicPr>
          <p:cNvPr id="7" name="Content Placeholder 6">
            <a:extLst>
              <a:ext uri="{FF2B5EF4-FFF2-40B4-BE49-F238E27FC236}">
                <a16:creationId xmlns:a16="http://schemas.microsoft.com/office/drawing/2014/main" id="{11B2A6B2-189B-6C44-294F-F994D2CEED8E}"/>
              </a:ext>
            </a:extLst>
          </p:cNvPr>
          <p:cNvPicPr>
            <a:picLocks noGrp="1" noChangeAspect="1"/>
          </p:cNvPicPr>
          <p:nvPr>
            <p:ph idx="1"/>
          </p:nvPr>
        </p:nvPicPr>
        <p:blipFill>
          <a:blip r:embed="rId3"/>
          <a:stretch>
            <a:fillRect/>
          </a:stretch>
        </p:blipFill>
        <p:spPr>
          <a:xfrm>
            <a:off x="4647088" y="2001841"/>
            <a:ext cx="7409405" cy="4160837"/>
          </a:xfrm>
          <a:prstGeom prst="rect">
            <a:avLst/>
          </a:prstGeom>
        </p:spPr>
      </p:pic>
      <p:pic>
        <p:nvPicPr>
          <p:cNvPr id="8" name="Picture 7">
            <a:extLst>
              <a:ext uri="{FF2B5EF4-FFF2-40B4-BE49-F238E27FC236}">
                <a16:creationId xmlns:a16="http://schemas.microsoft.com/office/drawing/2014/main" id="{8B7AE389-7B62-7339-7ED3-D4CEE7374F4E}"/>
              </a:ext>
            </a:extLst>
          </p:cNvPr>
          <p:cNvPicPr>
            <a:picLocks noChangeAspect="1"/>
          </p:cNvPicPr>
          <p:nvPr/>
        </p:nvPicPr>
        <p:blipFill>
          <a:blip r:embed="rId4"/>
          <a:stretch>
            <a:fillRect/>
          </a:stretch>
        </p:blipFill>
        <p:spPr>
          <a:xfrm>
            <a:off x="352425" y="3005138"/>
            <a:ext cx="4200525" cy="1635128"/>
          </a:xfrm>
          <a:prstGeom prst="rect">
            <a:avLst/>
          </a:prstGeom>
        </p:spPr>
      </p:pic>
    </p:spTree>
    <p:extLst>
      <p:ext uri="{BB962C8B-B14F-4D97-AF65-F5344CB8AC3E}">
        <p14:creationId xmlns:p14="http://schemas.microsoft.com/office/powerpoint/2010/main" val="3900435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FFB38-14DE-FF84-FF29-43017EE465E8}"/>
              </a:ext>
            </a:extLst>
          </p:cNvPr>
          <p:cNvSpPr>
            <a:spLocks noGrp="1"/>
          </p:cNvSpPr>
          <p:nvPr>
            <p:ph type="title"/>
          </p:nvPr>
        </p:nvSpPr>
        <p:spPr/>
        <p:txBody>
          <a:bodyPr/>
          <a:lstStyle/>
          <a:p>
            <a:r>
              <a:rPr lang="en-AU"/>
              <a:t>Copilot Dashboard</a:t>
            </a:r>
            <a:endParaRPr lang="en-NZ"/>
          </a:p>
        </p:txBody>
      </p:sp>
      <p:pic>
        <p:nvPicPr>
          <p:cNvPr id="4" name="Picture 3">
            <a:extLst>
              <a:ext uri="{FF2B5EF4-FFF2-40B4-BE49-F238E27FC236}">
                <a16:creationId xmlns:a16="http://schemas.microsoft.com/office/drawing/2014/main" id="{7774EE54-EA3C-8A28-8E73-3978C5BEE664}"/>
              </a:ext>
            </a:extLst>
          </p:cNvPr>
          <p:cNvPicPr>
            <a:picLocks noChangeAspect="1"/>
          </p:cNvPicPr>
          <p:nvPr/>
        </p:nvPicPr>
        <p:blipFill>
          <a:blip r:embed="rId3"/>
          <a:stretch>
            <a:fillRect/>
          </a:stretch>
        </p:blipFill>
        <p:spPr>
          <a:xfrm>
            <a:off x="2985708" y="1466850"/>
            <a:ext cx="6220583" cy="5143500"/>
          </a:xfrm>
          <a:prstGeom prst="rect">
            <a:avLst/>
          </a:prstGeom>
        </p:spPr>
      </p:pic>
    </p:spTree>
    <p:extLst>
      <p:ext uri="{BB962C8B-B14F-4D97-AF65-F5344CB8AC3E}">
        <p14:creationId xmlns:p14="http://schemas.microsoft.com/office/powerpoint/2010/main" val="31933652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E6385E-7594-3255-D1A6-117348C9D9B3}"/>
              </a:ext>
            </a:extLst>
          </p:cNvPr>
          <p:cNvSpPr>
            <a:spLocks noGrp="1"/>
          </p:cNvSpPr>
          <p:nvPr>
            <p:ph type="title"/>
          </p:nvPr>
        </p:nvSpPr>
        <p:spPr/>
        <p:txBody>
          <a:bodyPr/>
          <a:lstStyle/>
          <a:p>
            <a:r>
              <a:rPr lang="en-AU"/>
              <a:t>What’s on the Roadmap?</a:t>
            </a:r>
            <a:endParaRPr lang="en-NZ"/>
          </a:p>
        </p:txBody>
      </p:sp>
      <p:sp>
        <p:nvSpPr>
          <p:cNvPr id="4" name="Content Placeholder 3">
            <a:extLst>
              <a:ext uri="{FF2B5EF4-FFF2-40B4-BE49-F238E27FC236}">
                <a16:creationId xmlns:a16="http://schemas.microsoft.com/office/drawing/2014/main" id="{67241711-5440-1F7F-6E57-94F3C5DE7E8E}"/>
              </a:ext>
            </a:extLst>
          </p:cNvPr>
          <p:cNvSpPr>
            <a:spLocks noGrp="1"/>
          </p:cNvSpPr>
          <p:nvPr>
            <p:ph idx="25"/>
          </p:nvPr>
        </p:nvSpPr>
        <p:spPr>
          <a:xfrm>
            <a:off x="1044158" y="2100263"/>
            <a:ext cx="3813592" cy="4370573"/>
          </a:xfrm>
        </p:spPr>
        <p:txBody>
          <a:bodyPr/>
          <a:lstStyle/>
          <a:p>
            <a:pPr marL="285750" indent="-285750">
              <a:buClr>
                <a:srgbClr val="5C5AD4"/>
              </a:buClr>
              <a:buSzPct val="60000"/>
              <a:buFont typeface="Segoe Sans Display" pitchFamily="2" charset="0"/>
              <a:buChar char="♥"/>
            </a:pPr>
            <a:r>
              <a:rPr lang="en-AU"/>
              <a:t>Schedule prompts in Copilot chat (Dec 2024)</a:t>
            </a:r>
          </a:p>
          <a:p>
            <a:pPr marL="285750" indent="-285750">
              <a:buClr>
                <a:srgbClr val="5C5AD4"/>
              </a:buClr>
              <a:buSzPct val="60000"/>
              <a:buFont typeface="Segoe Sans Display" pitchFamily="2" charset="0"/>
              <a:buChar char="♥"/>
            </a:pPr>
            <a:r>
              <a:rPr lang="en-AU"/>
              <a:t>Save and share your Copilot prompts in Word, Excel, PowerPoint, and OneNote using Copilot lab (Sep 2024)</a:t>
            </a:r>
          </a:p>
          <a:p>
            <a:pPr marL="285750" indent="-285750">
              <a:buClr>
                <a:srgbClr val="5C5AD4"/>
              </a:buClr>
              <a:buSzPct val="60000"/>
              <a:buFont typeface="Segoe Sans Display" pitchFamily="2" charset="0"/>
              <a:buChar char="♥"/>
            </a:pPr>
            <a:r>
              <a:rPr lang="en-AU"/>
              <a:t>Copilot w/ Graph Grounded Chat in Excel (Sep 2024)</a:t>
            </a:r>
          </a:p>
          <a:p>
            <a:pPr marL="285750" indent="-285750">
              <a:buClr>
                <a:srgbClr val="5C5AD4"/>
              </a:buClr>
              <a:buSzPct val="60000"/>
              <a:buFont typeface="Segoe Sans Display" pitchFamily="2" charset="0"/>
              <a:buChar char="♥"/>
            </a:pPr>
            <a:r>
              <a:rPr lang="en-AU"/>
              <a:t>Teams Meetings copilot queries to take meeting chat in account (Aug 2024)</a:t>
            </a:r>
          </a:p>
          <a:p>
            <a:pPr marL="285750" indent="-285750">
              <a:buClr>
                <a:srgbClr val="5C5AD4"/>
              </a:buClr>
              <a:buSzPct val="60000"/>
              <a:buFont typeface="Segoe Sans Display" pitchFamily="2" charset="0"/>
              <a:buChar char="♥"/>
            </a:pPr>
            <a:r>
              <a:rPr lang="en-AU"/>
              <a:t>Coaching by Copilot to allow you to apply the suggestions and rewrite your message (Aug 2024)</a:t>
            </a:r>
          </a:p>
          <a:p>
            <a:pPr marL="285750" indent="-285750">
              <a:buClr>
                <a:srgbClr val="5C5AD4"/>
              </a:buClr>
              <a:buSzPct val="60000"/>
              <a:buFont typeface="Segoe Sans Display" pitchFamily="2" charset="0"/>
              <a:buChar char="♥"/>
            </a:pPr>
            <a:r>
              <a:rPr lang="en-AU"/>
              <a:t>Prepare for meetings with Copilot in Outlook (July 2024)</a:t>
            </a:r>
          </a:p>
          <a:p>
            <a:pPr marL="285750" indent="-285750">
              <a:buClr>
                <a:srgbClr val="5C5AD4"/>
              </a:buClr>
              <a:buSzPct val="60000"/>
              <a:buFont typeface="Segoe Sans Display" pitchFamily="2" charset="0"/>
              <a:buChar char="♥"/>
            </a:pPr>
            <a:endParaRPr lang="en-NZ"/>
          </a:p>
        </p:txBody>
      </p:sp>
      <p:pic>
        <p:nvPicPr>
          <p:cNvPr id="6" name="Picture 5">
            <a:extLst>
              <a:ext uri="{FF2B5EF4-FFF2-40B4-BE49-F238E27FC236}">
                <a16:creationId xmlns:a16="http://schemas.microsoft.com/office/drawing/2014/main" id="{8FA800B1-8DAA-BBEF-270F-4DDC0BED6179}"/>
              </a:ext>
            </a:extLst>
          </p:cNvPr>
          <p:cNvPicPr>
            <a:picLocks noChangeAspect="1"/>
          </p:cNvPicPr>
          <p:nvPr/>
        </p:nvPicPr>
        <p:blipFill>
          <a:blip r:embed="rId3"/>
          <a:stretch>
            <a:fillRect/>
          </a:stretch>
        </p:blipFill>
        <p:spPr>
          <a:xfrm>
            <a:off x="5181600" y="2277544"/>
            <a:ext cx="6677025" cy="3490416"/>
          </a:xfrm>
          <a:prstGeom prst="rect">
            <a:avLst/>
          </a:prstGeom>
        </p:spPr>
      </p:pic>
    </p:spTree>
    <p:extLst>
      <p:ext uri="{BB962C8B-B14F-4D97-AF65-F5344CB8AC3E}">
        <p14:creationId xmlns:p14="http://schemas.microsoft.com/office/powerpoint/2010/main" val="2976316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omputer on a table&#10;&#10;Description automatically generated">
            <a:extLst>
              <a:ext uri="{FF2B5EF4-FFF2-40B4-BE49-F238E27FC236}">
                <a16:creationId xmlns:a16="http://schemas.microsoft.com/office/drawing/2014/main" id="{F380BD4F-3AE6-AD9C-6D6C-690BE7230881}"/>
              </a:ext>
            </a:extLst>
          </p:cNvPr>
          <p:cNvPicPr>
            <a:picLocks noChangeAspect="1"/>
          </p:cNvPicPr>
          <p:nvPr/>
        </p:nvPicPr>
        <p:blipFill>
          <a:blip r:embed="rId3">
            <a:alphaModFix amt="2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AC9FCDB-E348-18E4-30A1-CA5F28F225DB}"/>
              </a:ext>
            </a:extLst>
          </p:cNvPr>
          <p:cNvSpPr>
            <a:spLocks noGrp="1"/>
          </p:cNvSpPr>
          <p:nvPr>
            <p:ph type="title"/>
          </p:nvPr>
        </p:nvSpPr>
        <p:spPr/>
        <p:txBody>
          <a:bodyPr/>
          <a:lstStyle/>
          <a:p>
            <a:r>
              <a:rPr lang="en-AU"/>
              <a:t>Agenda</a:t>
            </a:r>
          </a:p>
        </p:txBody>
      </p:sp>
      <p:sp>
        <p:nvSpPr>
          <p:cNvPr id="4" name="Content Placeholder 3">
            <a:extLst>
              <a:ext uri="{FF2B5EF4-FFF2-40B4-BE49-F238E27FC236}">
                <a16:creationId xmlns:a16="http://schemas.microsoft.com/office/drawing/2014/main" id="{9EAA61E7-53A3-7043-5688-12F660B12403}"/>
              </a:ext>
            </a:extLst>
          </p:cNvPr>
          <p:cNvSpPr>
            <a:spLocks noGrp="1"/>
          </p:cNvSpPr>
          <p:nvPr>
            <p:ph idx="10"/>
          </p:nvPr>
        </p:nvSpPr>
        <p:spPr>
          <a:xfrm>
            <a:off x="1753049" y="1956073"/>
            <a:ext cx="3621247" cy="532151"/>
          </a:xfrm>
        </p:spPr>
        <p:txBody>
          <a:bodyPr/>
          <a:lstStyle/>
          <a:p>
            <a:r>
              <a:rPr lang="en-AU"/>
              <a:t>News</a:t>
            </a:r>
          </a:p>
        </p:txBody>
      </p:sp>
      <p:sp>
        <p:nvSpPr>
          <p:cNvPr id="5" name="Content Placeholder 4">
            <a:extLst>
              <a:ext uri="{FF2B5EF4-FFF2-40B4-BE49-F238E27FC236}">
                <a16:creationId xmlns:a16="http://schemas.microsoft.com/office/drawing/2014/main" id="{C3C16E4F-E657-D1EB-CEB0-536E985DA73E}"/>
              </a:ext>
            </a:extLst>
          </p:cNvPr>
          <p:cNvSpPr>
            <a:spLocks noGrp="1"/>
          </p:cNvSpPr>
          <p:nvPr>
            <p:ph idx="11"/>
          </p:nvPr>
        </p:nvSpPr>
        <p:spPr>
          <a:xfrm>
            <a:off x="1753049" y="2680917"/>
            <a:ext cx="5890764" cy="532151"/>
          </a:xfrm>
        </p:spPr>
        <p:txBody>
          <a:bodyPr>
            <a:noAutofit/>
          </a:bodyPr>
          <a:lstStyle/>
          <a:p>
            <a:r>
              <a:rPr lang="en-AU"/>
              <a:t>Main Topic: Copilot Updates</a:t>
            </a:r>
          </a:p>
        </p:txBody>
      </p:sp>
      <p:sp>
        <p:nvSpPr>
          <p:cNvPr id="6" name="Content Placeholder 5">
            <a:extLst>
              <a:ext uri="{FF2B5EF4-FFF2-40B4-BE49-F238E27FC236}">
                <a16:creationId xmlns:a16="http://schemas.microsoft.com/office/drawing/2014/main" id="{E857B395-6F71-7A45-2B6E-FA4ABC60CB4E}"/>
              </a:ext>
            </a:extLst>
          </p:cNvPr>
          <p:cNvSpPr>
            <a:spLocks noGrp="1"/>
          </p:cNvSpPr>
          <p:nvPr>
            <p:ph idx="12"/>
          </p:nvPr>
        </p:nvSpPr>
        <p:spPr>
          <a:xfrm>
            <a:off x="1753048" y="3365545"/>
            <a:ext cx="3621247" cy="532151"/>
          </a:xfrm>
        </p:spPr>
        <p:txBody>
          <a:bodyPr/>
          <a:lstStyle/>
          <a:p>
            <a:r>
              <a:rPr lang="en-AU"/>
              <a:t>Close</a:t>
            </a:r>
          </a:p>
        </p:txBody>
      </p:sp>
      <p:sp>
        <p:nvSpPr>
          <p:cNvPr id="13" name="Oval 12">
            <a:extLst>
              <a:ext uri="{FF2B5EF4-FFF2-40B4-BE49-F238E27FC236}">
                <a16:creationId xmlns:a16="http://schemas.microsoft.com/office/drawing/2014/main" id="{DF450737-831A-7204-D936-36CCFDC120AD}"/>
              </a:ext>
            </a:extLst>
          </p:cNvPr>
          <p:cNvSpPr/>
          <p:nvPr/>
        </p:nvSpPr>
        <p:spPr>
          <a:xfrm>
            <a:off x="956345" y="1909540"/>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58AF68A2-1176-9609-90A1-B65AC92539E8}"/>
              </a:ext>
            </a:extLst>
          </p:cNvPr>
          <p:cNvSpPr txBox="1"/>
          <p:nvPr/>
        </p:nvSpPr>
        <p:spPr>
          <a:xfrm>
            <a:off x="1060255" y="1967942"/>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1</a:t>
            </a:r>
          </a:p>
        </p:txBody>
      </p:sp>
      <p:sp>
        <p:nvSpPr>
          <p:cNvPr id="15" name="Oval 14">
            <a:extLst>
              <a:ext uri="{FF2B5EF4-FFF2-40B4-BE49-F238E27FC236}">
                <a16:creationId xmlns:a16="http://schemas.microsoft.com/office/drawing/2014/main" id="{79A78838-10A6-005A-75EB-7B8B3A12E203}"/>
              </a:ext>
            </a:extLst>
          </p:cNvPr>
          <p:cNvSpPr/>
          <p:nvPr/>
        </p:nvSpPr>
        <p:spPr>
          <a:xfrm>
            <a:off x="956345" y="2649958"/>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E8A7709B-94B6-37A3-5646-31346649F9ED}"/>
              </a:ext>
            </a:extLst>
          </p:cNvPr>
          <p:cNvSpPr txBox="1"/>
          <p:nvPr/>
        </p:nvSpPr>
        <p:spPr>
          <a:xfrm>
            <a:off x="1038991" y="2708360"/>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2</a:t>
            </a:r>
          </a:p>
        </p:txBody>
      </p:sp>
      <p:sp>
        <p:nvSpPr>
          <p:cNvPr id="17" name="Oval 16">
            <a:extLst>
              <a:ext uri="{FF2B5EF4-FFF2-40B4-BE49-F238E27FC236}">
                <a16:creationId xmlns:a16="http://schemas.microsoft.com/office/drawing/2014/main" id="{0ABC2A2E-A4DA-41C5-D959-ECCF5C0E21AA}"/>
              </a:ext>
            </a:extLst>
          </p:cNvPr>
          <p:cNvSpPr/>
          <p:nvPr/>
        </p:nvSpPr>
        <p:spPr>
          <a:xfrm>
            <a:off x="956345" y="3392982"/>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B8B134E2-505C-159A-DC14-E711954624A1}"/>
              </a:ext>
            </a:extLst>
          </p:cNvPr>
          <p:cNvSpPr txBox="1"/>
          <p:nvPr/>
        </p:nvSpPr>
        <p:spPr>
          <a:xfrm>
            <a:off x="1044307" y="3451384"/>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3</a:t>
            </a:r>
          </a:p>
        </p:txBody>
      </p:sp>
      <p:sp>
        <p:nvSpPr>
          <p:cNvPr id="22" name="TextBox 21">
            <a:extLst>
              <a:ext uri="{FF2B5EF4-FFF2-40B4-BE49-F238E27FC236}">
                <a16:creationId xmlns:a16="http://schemas.microsoft.com/office/drawing/2014/main" id="{11C66DA2-DCE3-68AD-1C8C-E3D9DA9D47E1}"/>
              </a:ext>
            </a:extLst>
          </p:cNvPr>
          <p:cNvSpPr txBox="1"/>
          <p:nvPr/>
        </p:nvSpPr>
        <p:spPr>
          <a:xfrm>
            <a:off x="1036809" y="5011868"/>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5</a:t>
            </a:r>
          </a:p>
        </p:txBody>
      </p:sp>
      <p:sp>
        <p:nvSpPr>
          <p:cNvPr id="9" name="Content Placeholder 5">
            <a:extLst>
              <a:ext uri="{FF2B5EF4-FFF2-40B4-BE49-F238E27FC236}">
                <a16:creationId xmlns:a16="http://schemas.microsoft.com/office/drawing/2014/main" id="{AD2E13CD-FB45-DB92-EB31-82072A2310C2}"/>
              </a:ext>
            </a:extLst>
          </p:cNvPr>
          <p:cNvSpPr txBox="1">
            <a:spLocks/>
          </p:cNvSpPr>
          <p:nvPr/>
        </p:nvSpPr>
        <p:spPr>
          <a:xfrm>
            <a:off x="1223721" y="5702869"/>
            <a:ext cx="1924050" cy="36933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hlinkClick r:id="rId4"/>
              </a:rPr>
              <a:t>Code of Conduct</a:t>
            </a:r>
            <a:endParaRPr lang="en-AU"/>
          </a:p>
        </p:txBody>
      </p:sp>
    </p:spTree>
    <p:extLst>
      <p:ext uri="{BB962C8B-B14F-4D97-AF65-F5344CB8AC3E}">
        <p14:creationId xmlns:p14="http://schemas.microsoft.com/office/powerpoint/2010/main" val="10945920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E8A1B-8141-B2A4-94DD-327605F341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387D24-A485-99C5-9A06-5CA0DD67FAC5}"/>
              </a:ext>
            </a:extLst>
          </p:cNvPr>
          <p:cNvSpPr>
            <a:spLocks noGrp="1"/>
          </p:cNvSpPr>
          <p:nvPr>
            <p:ph type="title"/>
          </p:nvPr>
        </p:nvSpPr>
        <p:spPr>
          <a:xfrm>
            <a:off x="588263" y="457200"/>
            <a:ext cx="11018520" cy="353943"/>
          </a:xfrm>
        </p:spPr>
        <p:txBody>
          <a:bodyPr/>
          <a:lstStyle/>
          <a:p>
            <a:pPr lvl="0"/>
            <a:r>
              <a:rPr lang="en-US"/>
              <a:t>Security and compliance add-ons available for Business Premium</a:t>
            </a:r>
          </a:p>
        </p:txBody>
      </p:sp>
      <p:sp>
        <p:nvSpPr>
          <p:cNvPr id="3" name="TextBox 2">
            <a:extLst>
              <a:ext uri="{FF2B5EF4-FFF2-40B4-BE49-F238E27FC236}">
                <a16:creationId xmlns:a16="http://schemas.microsoft.com/office/drawing/2014/main" id="{F2944EC6-C125-733B-1938-27017B0541E5}"/>
              </a:ext>
            </a:extLst>
          </p:cNvPr>
          <p:cNvSpPr txBox="1"/>
          <p:nvPr/>
        </p:nvSpPr>
        <p:spPr>
          <a:xfrm>
            <a:off x="607328" y="1199171"/>
            <a:ext cx="11018520" cy="646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gradFill>
                  <a:gsLst>
                    <a:gs pos="0">
                      <a:srgbClr val="282828"/>
                    </a:gs>
                    <a:gs pos="100000">
                      <a:srgbClr val="282828"/>
                    </a:gs>
                  </a:gsLst>
                  <a:lin ang="5400000" scaled="1"/>
                </a:gradFill>
                <a:effectLst/>
                <a:uLnTx/>
                <a:uFillTx/>
                <a:latin typeface="Segoe UI Semibold"/>
                <a:ea typeface="+mn-ea"/>
                <a:cs typeface="+mn-cs"/>
              </a:rPr>
              <a:t>Microsoft 365 Business Premium provides security and compliance controls that are sufficient for most small and medium-sized businesses (SMBs) when using Copilot for Microsoft 365. For those SMBs that require additional security, the following add-ons are available to purchase with your Business Premium license, with the IP&amp;G being the key.</a:t>
            </a:r>
          </a:p>
        </p:txBody>
      </p:sp>
      <p:grpSp>
        <p:nvGrpSpPr>
          <p:cNvPr id="7" name="Group 6" descr="Information Protection &#10;and Governance&#10;Adds the additional features below &#10;to Microsoft 365 Business Premium:&#10;*Microsoft Defender for Cloud Apps&#10;Communications DLP (Teams Chat)&#10;Endpoint DLP&#10;Machine Learning-Based sensitivity Labels&#10;Automatic Sensitivity Labels (client side)&#10;Automatic Sensitivity Labels (service side)&#10;Rules-Based automatic retention policies&#10;Record Management&#10;Advanced Message Encryption&#10;&#10;">
            <a:extLst>
              <a:ext uri="{FF2B5EF4-FFF2-40B4-BE49-F238E27FC236}">
                <a16:creationId xmlns:a16="http://schemas.microsoft.com/office/drawing/2014/main" id="{3FAA3F7A-6AC8-A732-2F84-6754770F93D0}"/>
              </a:ext>
            </a:extLst>
          </p:cNvPr>
          <p:cNvGrpSpPr/>
          <p:nvPr/>
        </p:nvGrpSpPr>
        <p:grpSpPr>
          <a:xfrm>
            <a:off x="440204" y="2041729"/>
            <a:ext cx="3657501" cy="4144447"/>
            <a:chOff x="440204" y="2095070"/>
            <a:chExt cx="3657501" cy="3942607"/>
          </a:xfrm>
        </p:grpSpPr>
        <p:sp>
          <p:nvSpPr>
            <p:cNvPr id="8" name="Rectangle: Rounded Corners 7">
              <a:extLst>
                <a:ext uri="{FF2B5EF4-FFF2-40B4-BE49-F238E27FC236}">
                  <a16:creationId xmlns:a16="http://schemas.microsoft.com/office/drawing/2014/main" id="{85DFB71C-4673-6B57-5E40-70D3F7B3BA60}"/>
                </a:ext>
              </a:extLst>
            </p:cNvPr>
            <p:cNvSpPr/>
            <p:nvPr/>
          </p:nvSpPr>
          <p:spPr bwMode="auto">
            <a:xfrm>
              <a:off x="440204" y="2095070"/>
              <a:ext cx="3657501" cy="3942607"/>
            </a:xfrm>
            <a:prstGeom prst="roundRect">
              <a:avLst>
                <a:gd name="adj" fmla="val 3420"/>
              </a:avLst>
            </a:prstGeom>
            <a:solidFill>
              <a:srgbClr val="F2F2F2"/>
            </a:solidFill>
            <a:ln>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46304"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sp>
          <p:nvSpPr>
            <p:cNvPr id="16" name="TextBox 15">
              <a:extLst>
                <a:ext uri="{FF2B5EF4-FFF2-40B4-BE49-F238E27FC236}">
                  <a16:creationId xmlns:a16="http://schemas.microsoft.com/office/drawing/2014/main" id="{38F41E63-11AC-0C6A-1E08-6D2BE584D78C}"/>
                </a:ext>
              </a:extLst>
            </p:cNvPr>
            <p:cNvSpPr txBox="1"/>
            <p:nvPr/>
          </p:nvSpPr>
          <p:spPr>
            <a:xfrm>
              <a:off x="556133" y="2977455"/>
              <a:ext cx="3425642" cy="2981552"/>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ts val="800"/>
                </a:spcAft>
                <a:buClrTx/>
                <a:buSzTx/>
                <a:buFontTx/>
                <a:buNone/>
                <a:tabLst/>
                <a:defRPr/>
              </a:pPr>
              <a:r>
                <a:rPr kumimoji="0" lang="en-US" sz="1050" b="0" i="0" u="none" strike="noStrike" kern="1200" cap="none" spc="0" normalizeH="0" baseline="0" noProof="0">
                  <a:ln>
                    <a:noFill/>
                  </a:ln>
                  <a:gradFill>
                    <a:gsLst>
                      <a:gs pos="0">
                        <a:srgbClr val="282828"/>
                      </a:gs>
                      <a:gs pos="100000">
                        <a:srgbClr val="282828"/>
                      </a:gs>
                    </a:gsLst>
                    <a:lin ang="2700000" scaled="1"/>
                  </a:gradFill>
                  <a:effectLst/>
                  <a:uLnTx/>
                  <a:uFillTx/>
                  <a:latin typeface="Segoe UI Semibold"/>
                  <a:ea typeface="+mn-ea"/>
                  <a:cs typeface="+mn-cs"/>
                </a:rPr>
                <a:t>Adds the additional features below </a:t>
              </a:r>
              <a:br>
                <a:rPr kumimoji="0" lang="en-US" sz="1050" b="0" i="0" u="none" strike="noStrike" kern="1200" cap="none" spc="0" normalizeH="0" baseline="0" noProof="0">
                  <a:ln>
                    <a:noFill/>
                  </a:ln>
                  <a:gradFill>
                    <a:gsLst>
                      <a:gs pos="0">
                        <a:srgbClr val="282828"/>
                      </a:gs>
                      <a:gs pos="100000">
                        <a:srgbClr val="282828"/>
                      </a:gs>
                    </a:gsLst>
                    <a:lin ang="2700000" scaled="1"/>
                  </a:gradFill>
                  <a:effectLst/>
                  <a:uLnTx/>
                  <a:uFillTx/>
                  <a:latin typeface="Segoe UI Semibold"/>
                  <a:ea typeface="+mn-ea"/>
                  <a:cs typeface="+mn-cs"/>
                </a:rPr>
              </a:br>
              <a:r>
                <a:rPr kumimoji="0" lang="en-US" sz="1050" b="0" i="0" u="none" strike="noStrike" kern="1200" cap="none" spc="0" normalizeH="0" baseline="0" noProof="0">
                  <a:ln>
                    <a:noFill/>
                  </a:ln>
                  <a:gradFill>
                    <a:gsLst>
                      <a:gs pos="0">
                        <a:srgbClr val="282828"/>
                      </a:gs>
                      <a:gs pos="100000">
                        <a:srgbClr val="282828"/>
                      </a:gs>
                    </a:gsLst>
                    <a:lin ang="2700000" scaled="1"/>
                  </a:gradFill>
                  <a:effectLst/>
                  <a:uLnTx/>
                  <a:uFillTx/>
                  <a:latin typeface="Segoe UI Semibold"/>
                  <a:ea typeface="+mn-ea"/>
                  <a:cs typeface="+mn-cs"/>
                </a:rPr>
                <a:t>to Microsoft 365 Business Premium:</a:t>
              </a:r>
              <a:endParaRPr kumimoji="0" lang="en-US" sz="1050" b="1" i="0" u="none" strike="noStrike" kern="1200" cap="none" spc="0" normalizeH="0" baseline="0" noProof="0">
                <a:ln>
                  <a:noFill/>
                </a:ln>
                <a:gradFill>
                  <a:gsLst>
                    <a:gs pos="0">
                      <a:srgbClr val="282828"/>
                    </a:gs>
                    <a:gs pos="100000">
                      <a:srgbClr val="282828"/>
                    </a:gs>
                  </a:gsLst>
                  <a:lin ang="2700000" scaled="1"/>
                </a:gradFill>
                <a:effectLst/>
                <a:uLnTx/>
                <a:uFillTx/>
                <a:latin typeface="Segoe UI Semibold"/>
                <a:ea typeface="+mn-ea"/>
                <a:cs typeface="+mn-cs"/>
              </a:endParaRPr>
            </a:p>
            <a:p>
              <a:pPr marL="171450" marR="0" lvl="0" indent="-171450" algn="l" defTabSz="932472" rtl="0" eaLnBrk="1" fontAlgn="base" latinLnBrk="0" hangingPunct="1">
                <a:lnSpc>
                  <a:spcPct val="100000"/>
                </a:lnSpc>
                <a:spcBef>
                  <a:spcPct val="0"/>
                </a:spcBef>
                <a:spcAft>
                  <a:spcPts val="400"/>
                </a:spcAft>
                <a:buClrTx/>
                <a:buSzTx/>
                <a:buFontTx/>
                <a:buBlip>
                  <a:blip r:embed="rId3"/>
                </a:buBlip>
                <a:tabLst/>
                <a:defRPr/>
              </a:pPr>
              <a:r>
                <a:rPr kumimoji="0" lang="en-US" sz="1000" b="1" i="0" u="none" strike="noStrike" kern="1200" cap="none" spc="0" normalizeH="0" baseline="0" noProof="0">
                  <a:ln>
                    <a:noFill/>
                  </a:ln>
                  <a:gradFill>
                    <a:gsLst>
                      <a:gs pos="0">
                        <a:srgbClr val="0078D4"/>
                      </a:gs>
                      <a:gs pos="100000">
                        <a:srgbClr val="0078D4"/>
                      </a:gs>
                    </a:gsLst>
                    <a:lin ang="2700000" scaled="1"/>
                  </a:gradFill>
                  <a:effectLst/>
                  <a:uLnTx/>
                  <a:uFillTx/>
                  <a:latin typeface="Segoe UI Semibold" panose="020B0502040204020203" pitchFamily="34" charset="0"/>
                  <a:ea typeface="+mn-ea"/>
                  <a:cs typeface="Segoe UI Semibold" panose="020B0502040204020203" pitchFamily="34" charset="0"/>
                </a:rPr>
                <a:t>*Microsoft Defender for Cloud Apps </a:t>
              </a:r>
              <a:r>
                <a:rPr kumimoji="0" lang="en-US" sz="1000" b="0" i="0" u="none" strike="noStrike" kern="1200" cap="none" spc="0" normalizeH="0" baseline="0" noProof="0">
                  <a:ln>
                    <a:noFill/>
                  </a:ln>
                  <a:gradFill>
                    <a:gsLst>
                      <a:gs pos="0">
                        <a:srgbClr val="282828"/>
                      </a:gs>
                      <a:gs pos="100000">
                        <a:srgbClr val="282828"/>
                      </a:gs>
                    </a:gsLst>
                    <a:lin ang="2700000" scaled="1"/>
                  </a:gradFill>
                  <a:effectLst/>
                  <a:uLnTx/>
                  <a:uFillTx/>
                  <a:latin typeface="Segoe UI"/>
                  <a:ea typeface="+mn-ea"/>
                  <a:cs typeface="+mn-cs"/>
                </a:rPr>
                <a:t>helps you discover SaaS apps and protect users from accessing risky apps</a:t>
              </a:r>
            </a:p>
            <a:p>
              <a:pPr marL="171450" marR="0" lvl="0" indent="-171450" algn="l" defTabSz="932472" rtl="0" eaLnBrk="1" fontAlgn="base" latinLnBrk="0" hangingPunct="1">
                <a:lnSpc>
                  <a:spcPct val="100000"/>
                </a:lnSpc>
                <a:spcBef>
                  <a:spcPct val="0"/>
                </a:spcBef>
                <a:spcAft>
                  <a:spcPts val="400"/>
                </a:spcAft>
                <a:buClrTx/>
                <a:buSzTx/>
                <a:buFontTx/>
                <a:buBlip>
                  <a:blip r:embed="rId3"/>
                </a:buBlip>
                <a:tabLst/>
                <a:defRPr/>
              </a:pPr>
              <a:r>
                <a:rPr kumimoji="0" lang="en-US" sz="1000" b="1" i="0" u="none" strike="noStrike" kern="1200" cap="none" spc="0" normalizeH="0" baseline="0" noProof="0">
                  <a:ln>
                    <a:noFill/>
                  </a:ln>
                  <a:gradFill>
                    <a:gsLst>
                      <a:gs pos="0">
                        <a:srgbClr val="0078D4"/>
                      </a:gs>
                      <a:gs pos="100000">
                        <a:srgbClr val="0078D4"/>
                      </a:gs>
                    </a:gsLst>
                    <a:lin ang="2700000" scaled="1"/>
                  </a:gradFill>
                  <a:effectLst/>
                  <a:uLnTx/>
                  <a:uFillTx/>
                  <a:latin typeface="Segoe UI Semibold" panose="020B0502040204020203" pitchFamily="34" charset="0"/>
                  <a:ea typeface="+mn-ea"/>
                  <a:cs typeface="Segoe UI Semibold" panose="020B0502040204020203" pitchFamily="34" charset="0"/>
                </a:rPr>
                <a:t>Communications DLP (Teams chat) </a:t>
              </a:r>
              <a:r>
                <a:rPr kumimoji="0" lang="en-US" sz="1000" b="0" i="0" u="none" strike="noStrike" kern="1200" cap="none" spc="0" normalizeH="0" baseline="0" noProof="0">
                  <a:ln>
                    <a:noFill/>
                  </a:ln>
                  <a:gradFill>
                    <a:gsLst>
                      <a:gs pos="0">
                        <a:srgbClr val="282828"/>
                      </a:gs>
                      <a:gs pos="100000">
                        <a:srgbClr val="282828"/>
                      </a:gs>
                    </a:gsLst>
                    <a:lin ang="2700000" scaled="1"/>
                  </a:gradFill>
                  <a:effectLst/>
                  <a:uLnTx/>
                  <a:uFillTx/>
                  <a:latin typeface="Segoe UI"/>
                  <a:ea typeface="+mn-ea"/>
                  <a:cs typeface="+mn-cs"/>
                </a:rPr>
                <a:t>blocks sensitive content when shared with Teams users</a:t>
              </a:r>
            </a:p>
            <a:p>
              <a:pPr marL="171450" marR="0" lvl="0" indent="-171450" algn="l" defTabSz="932472" rtl="0" eaLnBrk="1" fontAlgn="base" latinLnBrk="0" hangingPunct="1">
                <a:lnSpc>
                  <a:spcPct val="100000"/>
                </a:lnSpc>
                <a:spcBef>
                  <a:spcPct val="0"/>
                </a:spcBef>
                <a:spcAft>
                  <a:spcPts val="400"/>
                </a:spcAft>
                <a:buClrTx/>
                <a:buSzTx/>
                <a:buFontTx/>
                <a:buBlip>
                  <a:blip r:embed="rId3"/>
                </a:buBlip>
                <a:tabLst/>
                <a:defRPr/>
              </a:pPr>
              <a:r>
                <a:rPr kumimoji="0" lang="en-US" sz="1000" b="1" i="0" u="none" strike="noStrike" kern="1200" cap="none" spc="0" normalizeH="0" baseline="0" noProof="0">
                  <a:ln>
                    <a:noFill/>
                  </a:ln>
                  <a:gradFill>
                    <a:gsLst>
                      <a:gs pos="0">
                        <a:srgbClr val="0078D4"/>
                      </a:gs>
                      <a:gs pos="100000">
                        <a:srgbClr val="0078D4"/>
                      </a:gs>
                    </a:gsLst>
                    <a:lin ang="2700000" scaled="1"/>
                  </a:gradFill>
                  <a:effectLst/>
                  <a:uLnTx/>
                  <a:uFillTx/>
                  <a:latin typeface="Segoe UI Semibold" panose="020B0502040204020203" pitchFamily="34" charset="0"/>
                  <a:ea typeface="+mn-ea"/>
                  <a:cs typeface="Segoe UI Semibold" panose="020B0502040204020203" pitchFamily="34" charset="0"/>
                </a:rPr>
                <a:t>Endpoint DLP </a:t>
              </a:r>
              <a:r>
                <a:rPr kumimoji="0" lang="en-US" sz="1000" b="0" i="0" u="none" strike="noStrike" kern="1200" cap="none" spc="0" normalizeH="0" baseline="0" noProof="0">
                  <a:ln>
                    <a:noFill/>
                  </a:ln>
                  <a:gradFill>
                    <a:gsLst>
                      <a:gs pos="0">
                        <a:srgbClr val="282828"/>
                      </a:gs>
                      <a:gs pos="100000">
                        <a:srgbClr val="282828"/>
                      </a:gs>
                    </a:gsLst>
                    <a:lin ang="2700000" scaled="1"/>
                  </a:gradFill>
                  <a:effectLst/>
                  <a:uLnTx/>
                  <a:uFillTx/>
                  <a:latin typeface="Segoe UI"/>
                  <a:ea typeface="+mn-ea"/>
                  <a:cs typeface="+mn-cs"/>
                </a:rPr>
                <a:t>prevents data leak of sensitive items physical stored on Windows 10/11 and MacOS devices</a:t>
              </a:r>
            </a:p>
            <a:p>
              <a:pPr marL="171450" marR="0" lvl="0" indent="-171450" algn="l" defTabSz="932472" rtl="0" eaLnBrk="1" fontAlgn="base" latinLnBrk="0" hangingPunct="1">
                <a:lnSpc>
                  <a:spcPct val="100000"/>
                </a:lnSpc>
                <a:spcBef>
                  <a:spcPct val="0"/>
                </a:spcBef>
                <a:spcAft>
                  <a:spcPts val="400"/>
                </a:spcAft>
                <a:buClrTx/>
                <a:buSzTx/>
                <a:buFontTx/>
                <a:buBlip>
                  <a:blip r:embed="rId3"/>
                </a:buBlip>
                <a:tabLst/>
                <a:defRPr/>
              </a:pPr>
              <a:r>
                <a:rPr kumimoji="0" lang="en-US" sz="1000" b="1" i="0" u="none" strike="noStrike" kern="1200" cap="none" spc="0" normalizeH="0" baseline="0" noProof="0">
                  <a:ln>
                    <a:noFill/>
                  </a:ln>
                  <a:gradFill>
                    <a:gsLst>
                      <a:gs pos="0">
                        <a:srgbClr val="0078D4"/>
                      </a:gs>
                      <a:gs pos="100000">
                        <a:srgbClr val="0078D4"/>
                      </a:gs>
                    </a:gsLst>
                    <a:lin ang="2700000" scaled="1"/>
                  </a:gradFill>
                  <a:effectLst/>
                  <a:uLnTx/>
                  <a:uFillTx/>
                  <a:latin typeface="Segoe UI Semibold" panose="020B0502040204020203" pitchFamily="34" charset="0"/>
                  <a:ea typeface="+mn-ea"/>
                  <a:cs typeface="Segoe UI Semibold" panose="020B0502040204020203" pitchFamily="34" charset="0"/>
                </a:rPr>
                <a:t>Automatic sensitivity labels (client side) </a:t>
              </a:r>
              <a:r>
                <a:rPr kumimoji="0" lang="en-US" sz="1000" b="0" i="0" u="none" strike="noStrike" kern="1200" cap="none" spc="0" normalizeH="0" baseline="0" noProof="0">
                  <a:ln>
                    <a:noFill/>
                  </a:ln>
                  <a:gradFill>
                    <a:gsLst>
                      <a:gs pos="0">
                        <a:srgbClr val="282828"/>
                      </a:gs>
                      <a:gs pos="100000">
                        <a:srgbClr val="282828"/>
                      </a:gs>
                    </a:gsLst>
                    <a:lin ang="2700000" scaled="1"/>
                  </a:gradFill>
                  <a:effectLst/>
                  <a:uLnTx/>
                  <a:uFillTx/>
                  <a:latin typeface="Segoe UI"/>
                  <a:ea typeface="+mn-ea"/>
                  <a:cs typeface="+mn-cs"/>
                </a:rPr>
                <a:t>automatically discover, classify, label and protect sensitive data</a:t>
              </a:r>
            </a:p>
            <a:p>
              <a:pPr marL="171450" marR="0" lvl="0" indent="-171450" algn="l" defTabSz="932472" rtl="0" eaLnBrk="1" fontAlgn="base" latinLnBrk="0" hangingPunct="1">
                <a:lnSpc>
                  <a:spcPct val="100000"/>
                </a:lnSpc>
                <a:spcBef>
                  <a:spcPct val="0"/>
                </a:spcBef>
                <a:spcAft>
                  <a:spcPts val="400"/>
                </a:spcAft>
                <a:buClrTx/>
                <a:buSzTx/>
                <a:buFontTx/>
                <a:buBlip>
                  <a:blip r:embed="rId3"/>
                </a:buBlip>
                <a:tabLst/>
                <a:defRPr/>
              </a:pPr>
              <a:r>
                <a:rPr kumimoji="0" lang="en-US" sz="1000" b="1" i="0" u="none" strike="noStrike" kern="1200" cap="none" spc="0" normalizeH="0" baseline="0" noProof="0">
                  <a:ln>
                    <a:noFill/>
                  </a:ln>
                  <a:gradFill>
                    <a:gsLst>
                      <a:gs pos="0">
                        <a:srgbClr val="0078D4"/>
                      </a:gs>
                      <a:gs pos="100000">
                        <a:srgbClr val="0078D4"/>
                      </a:gs>
                    </a:gsLst>
                    <a:lin ang="2700000" scaled="1"/>
                  </a:gradFill>
                  <a:effectLst/>
                  <a:uLnTx/>
                  <a:uFillTx/>
                  <a:latin typeface="Segoe UI Semibold" panose="020B0502040204020203" pitchFamily="34" charset="0"/>
                  <a:ea typeface="+mn-ea"/>
                  <a:cs typeface="Segoe UI Semibold" panose="020B0502040204020203" pitchFamily="34" charset="0"/>
                </a:rPr>
                <a:t>Machine Learning-Based sensitivity Labels </a:t>
              </a:r>
              <a:r>
                <a:rPr kumimoji="0" lang="en-US" sz="1000" b="0" i="0" u="none" strike="noStrike" kern="1200" cap="none" spc="0" normalizeH="0" baseline="0" noProof="0">
                  <a:ln>
                    <a:noFill/>
                  </a:ln>
                  <a:gradFill>
                    <a:gsLst>
                      <a:gs pos="0">
                        <a:srgbClr val="282828"/>
                      </a:gs>
                      <a:gs pos="100000">
                        <a:srgbClr val="282828"/>
                      </a:gs>
                    </a:gsLst>
                    <a:lin ang="2700000" scaled="1"/>
                  </a:gradFill>
                  <a:effectLst/>
                  <a:uLnTx/>
                  <a:uFillTx/>
                  <a:latin typeface="Segoe UI"/>
                  <a:ea typeface="+mn-ea"/>
                  <a:cs typeface="+mn-cs"/>
                </a:rPr>
                <a:t>use trainable classifiers to identify items and apply labels</a:t>
              </a:r>
            </a:p>
            <a:p>
              <a:pPr marL="171450" marR="0" lvl="0" indent="-171450" algn="l" defTabSz="932472" rtl="0" eaLnBrk="1" fontAlgn="base" latinLnBrk="0" hangingPunct="1">
                <a:lnSpc>
                  <a:spcPct val="100000"/>
                </a:lnSpc>
                <a:spcBef>
                  <a:spcPct val="0"/>
                </a:spcBef>
                <a:spcAft>
                  <a:spcPts val="400"/>
                </a:spcAft>
                <a:buClrTx/>
                <a:buSzTx/>
                <a:buFontTx/>
                <a:buBlip>
                  <a:blip r:embed="rId3"/>
                </a:buBlip>
                <a:tabLst/>
                <a:defRPr/>
              </a:pPr>
              <a:r>
                <a:rPr kumimoji="0" lang="en-US" sz="1000" b="1" i="0" u="none" strike="noStrike" kern="1200" cap="none" spc="0" normalizeH="0" baseline="0" noProof="0">
                  <a:ln>
                    <a:noFill/>
                  </a:ln>
                  <a:gradFill>
                    <a:gsLst>
                      <a:gs pos="0">
                        <a:srgbClr val="0078D4"/>
                      </a:gs>
                      <a:gs pos="100000">
                        <a:srgbClr val="0078D4"/>
                      </a:gs>
                    </a:gsLst>
                    <a:lin ang="2700000" scaled="1"/>
                  </a:gradFill>
                  <a:effectLst/>
                  <a:uLnTx/>
                  <a:uFillTx/>
                  <a:latin typeface="Segoe UI Semibold" panose="020B0502040204020203" pitchFamily="34" charset="0"/>
                  <a:ea typeface="+mn-ea"/>
                  <a:cs typeface="Segoe UI Semibold" panose="020B0502040204020203" pitchFamily="34" charset="0"/>
                </a:rPr>
                <a:t>Records management </a:t>
              </a:r>
              <a:r>
                <a:rPr kumimoji="0" lang="en-US" sz="1000" b="0" i="0" u="none" strike="noStrike" kern="1200" cap="none" spc="0" normalizeH="0" baseline="0" noProof="0">
                  <a:ln>
                    <a:noFill/>
                  </a:ln>
                  <a:gradFill>
                    <a:gsLst>
                      <a:gs pos="0">
                        <a:srgbClr val="282828"/>
                      </a:gs>
                      <a:gs pos="100000">
                        <a:srgbClr val="282828"/>
                      </a:gs>
                    </a:gsLst>
                    <a:lin ang="2700000" scaled="1"/>
                  </a:gradFill>
                  <a:effectLst/>
                  <a:uLnTx/>
                  <a:uFillTx/>
                  <a:latin typeface="Segoe UI"/>
                  <a:ea typeface="+mn-ea"/>
                  <a:cs typeface="+mn-cs"/>
                </a:rPr>
                <a:t>helps manages businesses legal obligations</a:t>
              </a:r>
            </a:p>
            <a:p>
              <a:pPr marL="171450" marR="0" lvl="0" indent="-171450" algn="l" defTabSz="932472" rtl="0" eaLnBrk="1" fontAlgn="base" latinLnBrk="0" hangingPunct="1">
                <a:lnSpc>
                  <a:spcPct val="100000"/>
                </a:lnSpc>
                <a:spcBef>
                  <a:spcPct val="0"/>
                </a:spcBef>
                <a:spcAft>
                  <a:spcPts val="400"/>
                </a:spcAft>
                <a:buClrTx/>
                <a:buSzTx/>
                <a:buFontTx/>
                <a:buBlip>
                  <a:blip r:embed="rId3"/>
                </a:buBlip>
                <a:tabLst/>
                <a:defRPr/>
              </a:pPr>
              <a:r>
                <a:rPr kumimoji="0" lang="en-US" sz="1000" b="1" i="0" u="none" strike="noStrike" kern="1200" cap="none" spc="0" normalizeH="0" baseline="0" noProof="0">
                  <a:ln>
                    <a:noFill/>
                  </a:ln>
                  <a:gradFill>
                    <a:gsLst>
                      <a:gs pos="0">
                        <a:srgbClr val="0078D4"/>
                      </a:gs>
                      <a:gs pos="100000">
                        <a:srgbClr val="0078D4"/>
                      </a:gs>
                    </a:gsLst>
                    <a:lin ang="2700000" scaled="1"/>
                  </a:gradFill>
                  <a:effectLst/>
                  <a:uLnTx/>
                  <a:uFillTx/>
                  <a:latin typeface="Segoe UI Semibold" panose="020B0502040204020203" pitchFamily="34" charset="0"/>
                  <a:ea typeface="+mn-ea"/>
                  <a:cs typeface="Segoe UI Semibold" panose="020B0502040204020203" pitchFamily="34" charset="0"/>
                </a:rPr>
                <a:t>Advanced Message Encryption </a:t>
              </a:r>
              <a:r>
                <a:rPr kumimoji="0" lang="en-US" sz="1000" b="0" i="0" u="none" strike="noStrike" kern="1200" cap="none" spc="0" normalizeH="0" baseline="0" noProof="0">
                  <a:ln>
                    <a:noFill/>
                  </a:ln>
                  <a:gradFill>
                    <a:gsLst>
                      <a:gs pos="0">
                        <a:srgbClr val="282828"/>
                      </a:gs>
                      <a:gs pos="100000">
                        <a:srgbClr val="282828"/>
                      </a:gs>
                    </a:gsLst>
                    <a:lin ang="2700000" scaled="1"/>
                  </a:gradFill>
                  <a:effectLst/>
                  <a:uLnTx/>
                  <a:uFillTx/>
                  <a:latin typeface="Segoe UI"/>
                  <a:ea typeface="+mn-ea"/>
                  <a:cs typeface="+mn-cs"/>
                </a:rPr>
                <a:t>helps control sensitive emails shared outside the organization</a:t>
              </a:r>
            </a:p>
          </p:txBody>
        </p:sp>
        <p:sp>
          <p:nvSpPr>
            <p:cNvPr id="22" name="TextBox 21">
              <a:extLst>
                <a:ext uri="{FF2B5EF4-FFF2-40B4-BE49-F238E27FC236}">
                  <a16:creationId xmlns:a16="http://schemas.microsoft.com/office/drawing/2014/main" id="{370895A2-1CAE-31C4-21B9-FAE1268D4D98}"/>
                </a:ext>
              </a:extLst>
            </p:cNvPr>
            <p:cNvSpPr txBox="1"/>
            <p:nvPr/>
          </p:nvSpPr>
          <p:spPr>
            <a:xfrm>
              <a:off x="623675" y="2283931"/>
              <a:ext cx="3290558" cy="6148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gradFill flip="none" rotWithShape="1">
                    <a:gsLst>
                      <a:gs pos="0">
                        <a:srgbClr val="0078D4"/>
                      </a:gs>
                      <a:gs pos="100000">
                        <a:srgbClr val="0078D4"/>
                      </a:gs>
                    </a:gsLst>
                    <a:lin ang="2700000" scaled="1"/>
                    <a:tileRect/>
                  </a:gradFill>
                  <a:effectLst/>
                  <a:uLnTx/>
                  <a:uFillTx/>
                  <a:latin typeface="Segoe UI Semibold"/>
                  <a:ea typeface="+mn-ea"/>
                  <a:cs typeface="+mn-cs"/>
                </a:rPr>
                <a:t>Information Protection </a:t>
              </a:r>
              <a:br>
                <a:rPr kumimoji="0" lang="en-US" sz="1800" b="1" i="0" u="none" strike="noStrike" kern="1200" cap="none" spc="0" normalizeH="0" baseline="0" noProof="0">
                  <a:ln>
                    <a:noFill/>
                  </a:ln>
                  <a:gradFill flip="none" rotWithShape="1">
                    <a:gsLst>
                      <a:gs pos="0">
                        <a:srgbClr val="0078D4"/>
                      </a:gs>
                      <a:gs pos="100000">
                        <a:srgbClr val="0078D4"/>
                      </a:gs>
                    </a:gsLst>
                    <a:lin ang="2700000" scaled="1"/>
                    <a:tileRect/>
                  </a:gradFill>
                  <a:effectLst/>
                  <a:uLnTx/>
                  <a:uFillTx/>
                  <a:latin typeface="Segoe UI Semibold"/>
                  <a:ea typeface="+mn-ea"/>
                  <a:cs typeface="+mn-cs"/>
                </a:rPr>
              </a:br>
              <a:r>
                <a:rPr kumimoji="0" lang="en-US" sz="1800" b="1" i="0" u="none" strike="noStrike" kern="1200" cap="none" spc="0" normalizeH="0" baseline="0" noProof="0">
                  <a:ln>
                    <a:noFill/>
                  </a:ln>
                  <a:gradFill flip="none" rotWithShape="1">
                    <a:gsLst>
                      <a:gs pos="0">
                        <a:srgbClr val="0078D4"/>
                      </a:gs>
                      <a:gs pos="100000">
                        <a:srgbClr val="0078D4"/>
                      </a:gs>
                    </a:gsLst>
                    <a:lin ang="2700000" scaled="1"/>
                    <a:tileRect/>
                  </a:gradFill>
                  <a:effectLst/>
                  <a:uLnTx/>
                  <a:uFillTx/>
                  <a:latin typeface="Segoe UI Semibold"/>
                  <a:ea typeface="+mn-ea"/>
                  <a:cs typeface="+mn-cs"/>
                </a:rPr>
                <a:t>and Governance ($7pupm)</a:t>
              </a:r>
            </a:p>
          </p:txBody>
        </p:sp>
      </p:grpSp>
      <p:grpSp>
        <p:nvGrpSpPr>
          <p:cNvPr id="11" name="Group 10" descr="eDiscovery &#10;and Audit&#10;Adds the additional features below &#10;to Microsoft 365 Business Premium:&#10;Audit (Premium) with longer record retention and intelligent insights policies &#10;eDiscovery (Premium) with end-to-end workflow for managing eDiscovery cases &#10;and investigations&#10;">
            <a:extLst>
              <a:ext uri="{FF2B5EF4-FFF2-40B4-BE49-F238E27FC236}">
                <a16:creationId xmlns:a16="http://schemas.microsoft.com/office/drawing/2014/main" id="{85832A13-1D67-2C2D-DA28-7CA0DA6EB31A}"/>
              </a:ext>
            </a:extLst>
          </p:cNvPr>
          <p:cNvGrpSpPr/>
          <p:nvPr/>
        </p:nvGrpSpPr>
        <p:grpSpPr>
          <a:xfrm>
            <a:off x="8094196" y="2054860"/>
            <a:ext cx="3657600" cy="4131316"/>
            <a:chOff x="4267200" y="2108200"/>
            <a:chExt cx="3657600" cy="3930117"/>
          </a:xfrm>
        </p:grpSpPr>
        <p:sp>
          <p:nvSpPr>
            <p:cNvPr id="23" name="Rectangle: Rounded Corners 22">
              <a:extLst>
                <a:ext uri="{FF2B5EF4-FFF2-40B4-BE49-F238E27FC236}">
                  <a16:creationId xmlns:a16="http://schemas.microsoft.com/office/drawing/2014/main" id="{1C335A04-472F-BEC3-4E27-B40CCDFB9DD9}"/>
                </a:ext>
              </a:extLst>
            </p:cNvPr>
            <p:cNvSpPr/>
            <p:nvPr/>
          </p:nvSpPr>
          <p:spPr bwMode="auto">
            <a:xfrm>
              <a:off x="4267200" y="2108200"/>
              <a:ext cx="3657600" cy="3930117"/>
            </a:xfrm>
            <a:prstGeom prst="roundRect">
              <a:avLst>
                <a:gd name="adj" fmla="val 3420"/>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46304"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sp>
          <p:nvSpPr>
            <p:cNvPr id="24" name="TextBox 23">
              <a:extLst>
                <a:ext uri="{FF2B5EF4-FFF2-40B4-BE49-F238E27FC236}">
                  <a16:creationId xmlns:a16="http://schemas.microsoft.com/office/drawing/2014/main" id="{C223D71B-691F-FB9E-8696-43E5818DDAD8}"/>
                </a:ext>
              </a:extLst>
            </p:cNvPr>
            <p:cNvSpPr txBox="1"/>
            <p:nvPr/>
          </p:nvSpPr>
          <p:spPr>
            <a:xfrm>
              <a:off x="4450671" y="2978094"/>
              <a:ext cx="3290559" cy="1329744"/>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ts val="800"/>
                </a:spcAft>
                <a:buClrTx/>
                <a:buSzTx/>
                <a:buFontTx/>
                <a:buNone/>
                <a:tabLst/>
                <a:defRPr/>
              </a:pPr>
              <a:r>
                <a:rPr kumimoji="0" lang="en-US" sz="1050" b="0" i="0" u="none" strike="noStrike" kern="1200" cap="none" spc="0" normalizeH="0" baseline="0" noProof="0">
                  <a:ln>
                    <a:noFill/>
                  </a:ln>
                  <a:gradFill>
                    <a:gsLst>
                      <a:gs pos="0">
                        <a:srgbClr val="282828"/>
                      </a:gs>
                      <a:gs pos="100000">
                        <a:srgbClr val="282828"/>
                      </a:gs>
                    </a:gsLst>
                    <a:lin ang="2700000" scaled="1"/>
                  </a:gradFill>
                  <a:effectLst/>
                  <a:uLnTx/>
                  <a:uFillTx/>
                  <a:latin typeface="Segoe UI Semibold"/>
                  <a:ea typeface="+mn-ea"/>
                  <a:cs typeface="+mn-cs"/>
                </a:rPr>
                <a:t>Adds the additional features below </a:t>
              </a:r>
              <a:br>
                <a:rPr kumimoji="0" lang="en-US" sz="1050" b="0" i="0" u="none" strike="noStrike" kern="1200" cap="none" spc="0" normalizeH="0" baseline="0" noProof="0">
                  <a:ln>
                    <a:noFill/>
                  </a:ln>
                  <a:gradFill>
                    <a:gsLst>
                      <a:gs pos="0">
                        <a:srgbClr val="282828"/>
                      </a:gs>
                      <a:gs pos="100000">
                        <a:srgbClr val="282828"/>
                      </a:gs>
                    </a:gsLst>
                    <a:lin ang="2700000" scaled="1"/>
                  </a:gradFill>
                  <a:effectLst/>
                  <a:uLnTx/>
                  <a:uFillTx/>
                  <a:latin typeface="Segoe UI Semibold"/>
                  <a:ea typeface="+mn-ea"/>
                  <a:cs typeface="+mn-cs"/>
                </a:rPr>
              </a:br>
              <a:r>
                <a:rPr kumimoji="0" lang="en-US" sz="1050" b="0" i="0" u="none" strike="noStrike" kern="1200" cap="none" spc="0" normalizeH="0" baseline="0" noProof="0">
                  <a:ln>
                    <a:noFill/>
                  </a:ln>
                  <a:gradFill>
                    <a:gsLst>
                      <a:gs pos="0">
                        <a:srgbClr val="282828"/>
                      </a:gs>
                      <a:gs pos="100000">
                        <a:srgbClr val="282828"/>
                      </a:gs>
                    </a:gsLst>
                    <a:lin ang="2700000" scaled="1"/>
                  </a:gradFill>
                  <a:effectLst/>
                  <a:uLnTx/>
                  <a:uFillTx/>
                  <a:latin typeface="Segoe UI Semibold"/>
                  <a:ea typeface="+mn-ea"/>
                  <a:cs typeface="+mn-cs"/>
                </a:rPr>
                <a:t>to Microsoft 365 Business Premium:</a:t>
              </a:r>
              <a:endParaRPr kumimoji="0" lang="en-US" sz="1050" b="1" i="0" u="none" strike="noStrike" kern="1200" cap="none" spc="0" normalizeH="0" baseline="0" noProof="0">
                <a:ln>
                  <a:noFill/>
                </a:ln>
                <a:gradFill>
                  <a:gsLst>
                    <a:gs pos="0">
                      <a:srgbClr val="282828"/>
                    </a:gs>
                    <a:gs pos="100000">
                      <a:srgbClr val="282828"/>
                    </a:gs>
                  </a:gsLst>
                  <a:lin ang="2700000" scaled="1"/>
                </a:gradFill>
                <a:effectLst/>
                <a:uLnTx/>
                <a:uFillTx/>
                <a:latin typeface="Segoe UI Semibold"/>
                <a:ea typeface="+mn-ea"/>
                <a:cs typeface="+mn-cs"/>
              </a:endParaRPr>
            </a:p>
            <a:p>
              <a:pPr marL="171450" marR="0" lvl="0" indent="-171450" algn="l" defTabSz="932472" rtl="0" eaLnBrk="1" fontAlgn="base" latinLnBrk="0" hangingPunct="1">
                <a:lnSpc>
                  <a:spcPct val="100000"/>
                </a:lnSpc>
                <a:spcBef>
                  <a:spcPct val="0"/>
                </a:spcBef>
                <a:spcAft>
                  <a:spcPts val="400"/>
                </a:spcAft>
                <a:buClrTx/>
                <a:buSzTx/>
                <a:buFontTx/>
                <a:buBlip>
                  <a:blip r:embed="rId3"/>
                </a:buBlip>
                <a:tabLst/>
                <a:defRPr/>
              </a:pPr>
              <a:r>
                <a:rPr kumimoji="0" lang="en-US" sz="1000" b="0" i="0" u="none" strike="noStrike" kern="1200" cap="none" spc="0" normalizeH="0" baseline="0" noProof="0">
                  <a:ln>
                    <a:noFill/>
                  </a:ln>
                  <a:gradFill>
                    <a:gsLst>
                      <a:gs pos="0">
                        <a:srgbClr val="0078D4"/>
                      </a:gs>
                      <a:gs pos="100000">
                        <a:srgbClr val="0078D4"/>
                      </a:gs>
                    </a:gsLst>
                    <a:lin ang="2700000" scaled="1"/>
                  </a:gradFill>
                  <a:effectLst/>
                  <a:uLnTx/>
                  <a:uFillTx/>
                  <a:latin typeface="Segoe UI Semibold"/>
                  <a:ea typeface="+mn-ea"/>
                  <a:cs typeface="+mn-cs"/>
                </a:rPr>
                <a:t>eDiscovery (Premium) </a:t>
              </a:r>
              <a:r>
                <a:rPr kumimoji="0" lang="en-US" sz="1000" b="0" i="0" u="none" strike="noStrike" kern="1200" cap="none" spc="0" normalizeH="0" baseline="0" noProof="0">
                  <a:ln>
                    <a:noFill/>
                  </a:ln>
                  <a:gradFill>
                    <a:gsLst>
                      <a:gs pos="0">
                        <a:srgbClr val="282828"/>
                      </a:gs>
                      <a:gs pos="100000">
                        <a:srgbClr val="282828"/>
                      </a:gs>
                    </a:gsLst>
                    <a:lin ang="2700000" scaled="1"/>
                  </a:gradFill>
                  <a:effectLst/>
                  <a:uLnTx/>
                  <a:uFillTx/>
                  <a:latin typeface="Segoe UI"/>
                  <a:ea typeface="+mn-ea"/>
                  <a:cs typeface="+mn-cs"/>
                </a:rPr>
                <a:t>with end-to-end workflow for managing eDiscovery cases and investigations</a:t>
              </a:r>
            </a:p>
            <a:p>
              <a:pPr marL="171450" marR="0" lvl="0" indent="-171450" algn="l" defTabSz="932472" rtl="0" eaLnBrk="1" fontAlgn="base" latinLnBrk="0" hangingPunct="1">
                <a:lnSpc>
                  <a:spcPct val="100000"/>
                </a:lnSpc>
                <a:spcBef>
                  <a:spcPct val="0"/>
                </a:spcBef>
                <a:spcAft>
                  <a:spcPts val="400"/>
                </a:spcAft>
                <a:buClrTx/>
                <a:buSzTx/>
                <a:buFontTx/>
                <a:buBlip>
                  <a:blip r:embed="rId3"/>
                </a:buBlip>
                <a:tabLst/>
                <a:defRPr/>
              </a:pPr>
              <a:r>
                <a:rPr kumimoji="0" lang="en-US" sz="1000" b="1" i="0" u="none" strike="noStrike" kern="1200" cap="none" spc="0" normalizeH="0" baseline="0" noProof="0">
                  <a:ln>
                    <a:noFill/>
                  </a:ln>
                  <a:gradFill>
                    <a:gsLst>
                      <a:gs pos="0">
                        <a:srgbClr val="0078D4"/>
                      </a:gs>
                      <a:gs pos="100000">
                        <a:srgbClr val="0078D4"/>
                      </a:gs>
                    </a:gsLst>
                    <a:lin ang="2700000" scaled="1"/>
                  </a:gradFill>
                  <a:effectLst/>
                  <a:uLnTx/>
                  <a:uFillTx/>
                  <a:latin typeface="Segoe UI Semibold" panose="020B0502040204020203" pitchFamily="34" charset="0"/>
                  <a:ea typeface="+mn-ea"/>
                  <a:cs typeface="Segoe UI Semibold" panose="020B0502040204020203" pitchFamily="34" charset="0"/>
                </a:rPr>
                <a:t>Audit (Premium) </a:t>
              </a:r>
              <a:r>
                <a:rPr kumimoji="0" lang="en-US" sz="1000" b="0" i="0" u="none" strike="noStrike" kern="1200" cap="none" spc="0" normalizeH="0" baseline="0" noProof="0">
                  <a:ln>
                    <a:noFill/>
                  </a:ln>
                  <a:gradFill>
                    <a:gsLst>
                      <a:gs pos="0">
                        <a:srgbClr val="282828"/>
                      </a:gs>
                      <a:gs pos="100000">
                        <a:srgbClr val="282828"/>
                      </a:gs>
                    </a:gsLst>
                    <a:lin ang="2700000" scaled="1"/>
                  </a:gradFill>
                  <a:effectLst/>
                  <a:uLnTx/>
                  <a:uFillTx/>
                  <a:latin typeface="Segoe UI"/>
                  <a:ea typeface="+mn-ea"/>
                  <a:cs typeface="+mn-cs"/>
                </a:rPr>
                <a:t>with longer record retention and intelligent insights policies </a:t>
              </a:r>
            </a:p>
            <a:p>
              <a:pPr marL="171450" marR="0" lvl="0" indent="-171450" algn="l" defTabSz="932472" rtl="0" eaLnBrk="1" fontAlgn="base" latinLnBrk="0" hangingPunct="1">
                <a:lnSpc>
                  <a:spcPct val="100000"/>
                </a:lnSpc>
                <a:spcBef>
                  <a:spcPct val="0"/>
                </a:spcBef>
                <a:spcAft>
                  <a:spcPts val="800"/>
                </a:spcAft>
                <a:buClrTx/>
                <a:buSzTx/>
                <a:buFontTx/>
                <a:buBlip>
                  <a:blip r:embed="rId4"/>
                </a:buBlip>
                <a:tabLst/>
                <a:defRPr/>
              </a:pPr>
              <a:endParaRPr kumimoji="0" lang="en-US" sz="1050" b="1" i="0" u="none" strike="noStrike" kern="1200" cap="none" spc="0" normalizeH="0" baseline="0" noProof="0">
                <a:ln>
                  <a:noFill/>
                </a:ln>
                <a:gradFill>
                  <a:gsLst>
                    <a:gs pos="0">
                      <a:srgbClr val="243A5E"/>
                    </a:gs>
                    <a:gs pos="100000">
                      <a:srgbClr val="243A5E"/>
                    </a:gs>
                  </a:gsLst>
                  <a:lin ang="2700000" scaled="1"/>
                </a:gradFill>
                <a:effectLst/>
                <a:uLnTx/>
                <a:uFillTx/>
                <a:latin typeface="Segoe UI"/>
                <a:ea typeface="+mn-ea"/>
                <a:cs typeface="+mn-cs"/>
              </a:endParaRPr>
            </a:p>
          </p:txBody>
        </p:sp>
        <p:sp>
          <p:nvSpPr>
            <p:cNvPr id="25" name="TextBox 24">
              <a:extLst>
                <a:ext uri="{FF2B5EF4-FFF2-40B4-BE49-F238E27FC236}">
                  <a16:creationId xmlns:a16="http://schemas.microsoft.com/office/drawing/2014/main" id="{68B55F0E-7DE1-1B64-3868-40CC041441C4}"/>
                </a:ext>
              </a:extLst>
            </p:cNvPr>
            <p:cNvSpPr txBox="1"/>
            <p:nvPr/>
          </p:nvSpPr>
          <p:spPr>
            <a:xfrm>
              <a:off x="4450721" y="2283931"/>
              <a:ext cx="3290559" cy="6148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gradFill flip="none" rotWithShape="1">
                    <a:gsLst>
                      <a:gs pos="0">
                        <a:srgbClr val="0078D4"/>
                      </a:gs>
                      <a:gs pos="100000">
                        <a:srgbClr val="0078D4"/>
                      </a:gs>
                    </a:gsLst>
                    <a:lin ang="2700000" scaled="1"/>
                    <a:tileRect/>
                  </a:gradFill>
                  <a:effectLst/>
                  <a:uLnTx/>
                  <a:uFillTx/>
                  <a:latin typeface="Segoe UI Semibold"/>
                  <a:ea typeface="+mn-ea"/>
                  <a:cs typeface="+mn-cs"/>
                </a:rPr>
                <a:t>eDiscovery </a:t>
              </a:r>
              <a:br>
                <a:rPr kumimoji="0" lang="en-US" sz="1800" b="1" i="0" u="none" strike="noStrike" kern="1200" cap="none" spc="0" normalizeH="0" baseline="0" noProof="0">
                  <a:ln>
                    <a:noFill/>
                  </a:ln>
                  <a:gradFill flip="none" rotWithShape="1">
                    <a:gsLst>
                      <a:gs pos="0">
                        <a:srgbClr val="0078D4"/>
                      </a:gs>
                      <a:gs pos="100000">
                        <a:srgbClr val="0078D4"/>
                      </a:gs>
                    </a:gsLst>
                    <a:lin ang="2700000" scaled="1"/>
                    <a:tileRect/>
                  </a:gradFill>
                  <a:effectLst/>
                  <a:uLnTx/>
                  <a:uFillTx/>
                  <a:latin typeface="Segoe UI Semibold"/>
                  <a:ea typeface="+mn-ea"/>
                  <a:cs typeface="+mn-cs"/>
                </a:rPr>
              </a:br>
              <a:r>
                <a:rPr kumimoji="0" lang="en-US" sz="1800" b="1" i="0" u="none" strike="noStrike" kern="1200" cap="none" spc="0" normalizeH="0" baseline="0" noProof="0">
                  <a:ln>
                    <a:noFill/>
                  </a:ln>
                  <a:gradFill flip="none" rotWithShape="1">
                    <a:gsLst>
                      <a:gs pos="0">
                        <a:srgbClr val="0078D4"/>
                      </a:gs>
                      <a:gs pos="100000">
                        <a:srgbClr val="0078D4"/>
                      </a:gs>
                    </a:gsLst>
                    <a:lin ang="2700000" scaled="1"/>
                    <a:tileRect/>
                  </a:gradFill>
                  <a:effectLst/>
                  <a:uLnTx/>
                  <a:uFillTx/>
                  <a:latin typeface="Segoe UI Semibold"/>
                  <a:ea typeface="+mn-ea"/>
                  <a:cs typeface="+mn-cs"/>
                </a:rPr>
                <a:t>and Audit ($6pupm)</a:t>
              </a:r>
            </a:p>
          </p:txBody>
        </p:sp>
      </p:grpSp>
      <p:grpSp>
        <p:nvGrpSpPr>
          <p:cNvPr id="12" name="Group 11" descr="Insider Risk &#10;Management&#10;Adds the additional features below &#10;to Microsoft 365 Business Premium:&#10;Insider Risk Management&#10;Communication Compliance&#10;&#10;">
            <a:extLst>
              <a:ext uri="{FF2B5EF4-FFF2-40B4-BE49-F238E27FC236}">
                <a16:creationId xmlns:a16="http://schemas.microsoft.com/office/drawing/2014/main" id="{D616B093-E453-D3F3-257F-8CB2214283EC}"/>
              </a:ext>
            </a:extLst>
          </p:cNvPr>
          <p:cNvGrpSpPr/>
          <p:nvPr/>
        </p:nvGrpSpPr>
        <p:grpSpPr>
          <a:xfrm>
            <a:off x="4267200" y="2041729"/>
            <a:ext cx="3657600" cy="4131315"/>
            <a:chOff x="8094197" y="2108199"/>
            <a:chExt cx="3657600" cy="3930116"/>
          </a:xfrm>
        </p:grpSpPr>
        <p:sp>
          <p:nvSpPr>
            <p:cNvPr id="4" name="Rectangle: Rounded Corners 3">
              <a:extLst>
                <a:ext uri="{FF2B5EF4-FFF2-40B4-BE49-F238E27FC236}">
                  <a16:creationId xmlns:a16="http://schemas.microsoft.com/office/drawing/2014/main" id="{3200BE09-2D04-D1A7-5571-683C81C0C499}"/>
                </a:ext>
              </a:extLst>
            </p:cNvPr>
            <p:cNvSpPr/>
            <p:nvPr/>
          </p:nvSpPr>
          <p:spPr bwMode="auto">
            <a:xfrm>
              <a:off x="8094197" y="2108199"/>
              <a:ext cx="3657600" cy="3930116"/>
            </a:xfrm>
            <a:prstGeom prst="roundRect">
              <a:avLst>
                <a:gd name="adj" fmla="val 3420"/>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548640" rIns="182880" bIns="146304"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a:ln>
                  <a:noFill/>
                </a:ln>
                <a:gradFill flip="none" rotWithShape="1">
                  <a:gsLst>
                    <a:gs pos="0">
                      <a:srgbClr val="000000"/>
                    </a:gs>
                    <a:gs pos="100000">
                      <a:srgbClr val="000000"/>
                    </a:gs>
                  </a:gsLst>
                  <a:lin ang="2700000" scaled="1"/>
                  <a:tileRect/>
                </a:gradFill>
                <a:effectLst/>
                <a:uLnTx/>
                <a:uFillTx/>
                <a:latin typeface="Segoe UI Semibold"/>
                <a:ea typeface="+mn-ea"/>
                <a:cs typeface="+mn-cs"/>
              </a:endParaRPr>
            </a:p>
          </p:txBody>
        </p:sp>
        <p:sp>
          <p:nvSpPr>
            <p:cNvPr id="5" name="TextBox 4">
              <a:extLst>
                <a:ext uri="{FF2B5EF4-FFF2-40B4-BE49-F238E27FC236}">
                  <a16:creationId xmlns:a16="http://schemas.microsoft.com/office/drawing/2014/main" id="{9A3D8A91-DB6E-393F-A571-29CDED7318F3}"/>
                </a:ext>
              </a:extLst>
            </p:cNvPr>
            <p:cNvSpPr txBox="1"/>
            <p:nvPr/>
          </p:nvSpPr>
          <p:spPr>
            <a:xfrm>
              <a:off x="8277717" y="2978093"/>
              <a:ext cx="3290559" cy="1184940"/>
            </a:xfrm>
            <a:prstGeom prst="rect">
              <a:avLst/>
            </a:prstGeom>
            <a:noFill/>
          </p:spPr>
          <p:txBody>
            <a:bodyPr wrap="square">
              <a:spAutoFit/>
            </a:bodyPr>
            <a:lstStyle/>
            <a:p>
              <a:pPr marL="0" marR="0" lvl="0" indent="0" algn="l" defTabSz="932472" rtl="0" eaLnBrk="1" fontAlgn="base" latinLnBrk="0" hangingPunct="1">
                <a:lnSpc>
                  <a:spcPct val="100000"/>
                </a:lnSpc>
                <a:spcBef>
                  <a:spcPct val="0"/>
                </a:spcBef>
                <a:spcAft>
                  <a:spcPts val="800"/>
                </a:spcAft>
                <a:buClrTx/>
                <a:buSzTx/>
                <a:buFontTx/>
                <a:buNone/>
                <a:tabLst/>
                <a:defRPr/>
              </a:pPr>
              <a:r>
                <a:rPr kumimoji="0" lang="en-US" sz="1050" b="0" i="0" u="none" strike="noStrike" kern="1200" cap="none" spc="0" normalizeH="0" baseline="0" noProof="0">
                  <a:ln>
                    <a:noFill/>
                  </a:ln>
                  <a:gradFill>
                    <a:gsLst>
                      <a:gs pos="0">
                        <a:srgbClr val="282828"/>
                      </a:gs>
                      <a:gs pos="100000">
                        <a:srgbClr val="282828"/>
                      </a:gs>
                    </a:gsLst>
                    <a:lin ang="2700000" scaled="1"/>
                  </a:gradFill>
                  <a:effectLst/>
                  <a:uLnTx/>
                  <a:uFillTx/>
                  <a:latin typeface="Segoe UI Semibold"/>
                  <a:ea typeface="+mn-ea"/>
                  <a:cs typeface="+mn-cs"/>
                </a:rPr>
                <a:t>Adds the additional features below </a:t>
              </a:r>
              <a:br>
                <a:rPr kumimoji="0" lang="en-US" sz="1050" b="0" i="0" u="none" strike="noStrike" kern="1200" cap="none" spc="0" normalizeH="0" baseline="0" noProof="0">
                  <a:ln>
                    <a:noFill/>
                  </a:ln>
                  <a:gradFill>
                    <a:gsLst>
                      <a:gs pos="0">
                        <a:srgbClr val="282828"/>
                      </a:gs>
                      <a:gs pos="100000">
                        <a:srgbClr val="282828"/>
                      </a:gs>
                    </a:gsLst>
                    <a:lin ang="2700000" scaled="1"/>
                  </a:gradFill>
                  <a:effectLst/>
                  <a:uLnTx/>
                  <a:uFillTx/>
                  <a:latin typeface="Segoe UI Semibold"/>
                  <a:ea typeface="+mn-ea"/>
                  <a:cs typeface="+mn-cs"/>
                </a:rPr>
              </a:br>
              <a:r>
                <a:rPr kumimoji="0" lang="en-US" sz="1050" b="0" i="0" u="none" strike="noStrike" kern="1200" cap="none" spc="0" normalizeH="0" baseline="0" noProof="0">
                  <a:ln>
                    <a:noFill/>
                  </a:ln>
                  <a:gradFill>
                    <a:gsLst>
                      <a:gs pos="0">
                        <a:srgbClr val="282828"/>
                      </a:gs>
                      <a:gs pos="100000">
                        <a:srgbClr val="282828"/>
                      </a:gs>
                    </a:gsLst>
                    <a:lin ang="2700000" scaled="1"/>
                  </a:gradFill>
                  <a:effectLst/>
                  <a:uLnTx/>
                  <a:uFillTx/>
                  <a:latin typeface="Segoe UI Semibold"/>
                  <a:ea typeface="+mn-ea"/>
                  <a:cs typeface="+mn-cs"/>
                </a:rPr>
                <a:t>to Microsoft 365 Business Premium:</a:t>
              </a:r>
              <a:endParaRPr kumimoji="0" lang="en-US" sz="1050" b="1" i="0" u="none" strike="noStrike" kern="1200" cap="none" spc="0" normalizeH="0" baseline="0" noProof="0">
                <a:ln>
                  <a:noFill/>
                </a:ln>
                <a:gradFill>
                  <a:gsLst>
                    <a:gs pos="0">
                      <a:srgbClr val="282828"/>
                    </a:gs>
                    <a:gs pos="100000">
                      <a:srgbClr val="282828"/>
                    </a:gs>
                  </a:gsLst>
                  <a:lin ang="2700000" scaled="1"/>
                </a:gradFill>
                <a:effectLst/>
                <a:uLnTx/>
                <a:uFillTx/>
                <a:latin typeface="Segoe UI Semibold"/>
                <a:ea typeface="+mn-ea"/>
                <a:cs typeface="+mn-cs"/>
              </a:endParaRPr>
            </a:p>
            <a:p>
              <a:pPr marL="171450" marR="0" lvl="0" indent="-171450" algn="l" defTabSz="932472" rtl="0" eaLnBrk="1" fontAlgn="base" latinLnBrk="0" hangingPunct="1">
                <a:lnSpc>
                  <a:spcPct val="100000"/>
                </a:lnSpc>
                <a:spcBef>
                  <a:spcPct val="0"/>
                </a:spcBef>
                <a:spcAft>
                  <a:spcPts val="400"/>
                </a:spcAft>
                <a:buClrTx/>
                <a:buSzTx/>
                <a:buFontTx/>
                <a:buBlip>
                  <a:blip r:embed="rId3"/>
                </a:buBlip>
                <a:tabLst/>
                <a:defRPr/>
              </a:pPr>
              <a:r>
                <a:rPr kumimoji="0" lang="en-US" sz="1000" b="1" i="0" u="none" strike="noStrike" kern="1200" cap="none" spc="0" normalizeH="0" baseline="0" noProof="0">
                  <a:ln>
                    <a:noFill/>
                  </a:ln>
                  <a:gradFill>
                    <a:gsLst>
                      <a:gs pos="0">
                        <a:srgbClr val="0078D4"/>
                      </a:gs>
                      <a:gs pos="100000">
                        <a:srgbClr val="0078D4"/>
                      </a:gs>
                    </a:gsLst>
                    <a:lin ang="2700000" scaled="1"/>
                  </a:gradFill>
                  <a:effectLst/>
                  <a:uLnTx/>
                  <a:uFillTx/>
                  <a:latin typeface="Segoe UI Semibold" panose="020B0502040204020203" pitchFamily="34" charset="0"/>
                  <a:ea typeface="+mn-ea"/>
                  <a:cs typeface="Segoe UI Semibold" panose="020B0502040204020203" pitchFamily="34" charset="0"/>
                </a:rPr>
                <a:t>Insider risk management </a:t>
              </a:r>
              <a:r>
                <a:rPr kumimoji="0" lang="en-US" sz="1000" b="0" i="0" u="none" strike="noStrike" kern="1200" cap="none" spc="0" normalizeH="0" baseline="0" noProof="0">
                  <a:ln>
                    <a:noFill/>
                  </a:ln>
                  <a:gradFill>
                    <a:gsLst>
                      <a:gs pos="0">
                        <a:srgbClr val="282828"/>
                      </a:gs>
                      <a:gs pos="100000">
                        <a:srgbClr val="282828"/>
                      </a:gs>
                    </a:gsLst>
                    <a:lin ang="2700000" scaled="1"/>
                  </a:gradFill>
                  <a:effectLst/>
                  <a:uLnTx/>
                  <a:uFillTx/>
                  <a:latin typeface="Segoe UI"/>
                  <a:ea typeface="+mn-ea"/>
                  <a:cs typeface="+mn-cs"/>
                </a:rPr>
                <a:t>helps minimize internal risks by responding to malicious activities</a:t>
              </a:r>
            </a:p>
            <a:p>
              <a:pPr marL="171450" marR="0" lvl="0" indent="-171450" algn="l" defTabSz="932472" rtl="0" eaLnBrk="1" fontAlgn="base" latinLnBrk="0" hangingPunct="1">
                <a:lnSpc>
                  <a:spcPct val="100000"/>
                </a:lnSpc>
                <a:spcBef>
                  <a:spcPct val="0"/>
                </a:spcBef>
                <a:spcAft>
                  <a:spcPts val="400"/>
                </a:spcAft>
                <a:buClrTx/>
                <a:buSzTx/>
                <a:buFontTx/>
                <a:buBlip>
                  <a:blip r:embed="rId3"/>
                </a:buBlip>
                <a:tabLst/>
                <a:defRPr/>
              </a:pPr>
              <a:r>
                <a:rPr kumimoji="0" lang="en-US" sz="1000" b="1" i="0" u="none" strike="noStrike" kern="1200" cap="none" spc="0" normalizeH="0" baseline="0" noProof="0">
                  <a:ln>
                    <a:noFill/>
                  </a:ln>
                  <a:gradFill>
                    <a:gsLst>
                      <a:gs pos="0">
                        <a:srgbClr val="0078D4"/>
                      </a:gs>
                      <a:gs pos="100000">
                        <a:srgbClr val="0078D4"/>
                      </a:gs>
                    </a:gsLst>
                    <a:lin ang="2700000" scaled="1"/>
                  </a:gradFill>
                  <a:effectLst/>
                  <a:uLnTx/>
                  <a:uFillTx/>
                  <a:latin typeface="Segoe UI Semibold" panose="020B0502040204020203" pitchFamily="34" charset="0"/>
                  <a:ea typeface="+mn-ea"/>
                  <a:cs typeface="Segoe UI Semibold" panose="020B0502040204020203" pitchFamily="34" charset="0"/>
                </a:rPr>
                <a:t>Communication compliance </a:t>
              </a:r>
              <a:r>
                <a:rPr kumimoji="0" lang="en-US" sz="1000" b="0" i="0" u="none" strike="noStrike" kern="1200" cap="none" spc="0" normalizeH="0" baseline="0" noProof="0">
                  <a:ln>
                    <a:noFill/>
                  </a:ln>
                  <a:gradFill>
                    <a:gsLst>
                      <a:gs pos="0">
                        <a:srgbClr val="282828"/>
                      </a:gs>
                      <a:gs pos="100000">
                        <a:srgbClr val="282828"/>
                      </a:gs>
                    </a:gsLst>
                    <a:lin ang="2700000" scaled="1"/>
                  </a:gradFill>
                  <a:effectLst/>
                  <a:uLnTx/>
                  <a:uFillTx/>
                  <a:latin typeface="Segoe UI"/>
                  <a:ea typeface="+mn-ea"/>
                  <a:cs typeface="+mn-cs"/>
                </a:rPr>
                <a:t>helps detect business code of conduct violations </a:t>
              </a:r>
            </a:p>
          </p:txBody>
        </p:sp>
        <p:sp>
          <p:nvSpPr>
            <p:cNvPr id="9" name="TextBox 8">
              <a:extLst>
                <a:ext uri="{FF2B5EF4-FFF2-40B4-BE49-F238E27FC236}">
                  <a16:creationId xmlns:a16="http://schemas.microsoft.com/office/drawing/2014/main" id="{49DD60CF-F446-F157-7573-3B060A7EF56F}"/>
                </a:ext>
              </a:extLst>
            </p:cNvPr>
            <p:cNvSpPr txBox="1"/>
            <p:nvPr/>
          </p:nvSpPr>
          <p:spPr>
            <a:xfrm>
              <a:off x="8277718" y="2283931"/>
              <a:ext cx="3290559" cy="6148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gradFill flip="none" rotWithShape="1">
                    <a:gsLst>
                      <a:gs pos="0">
                        <a:srgbClr val="0078D4"/>
                      </a:gs>
                      <a:gs pos="100000">
                        <a:srgbClr val="0078D4"/>
                      </a:gs>
                    </a:gsLst>
                    <a:lin ang="2700000" scaled="1"/>
                    <a:tileRect/>
                  </a:gradFill>
                  <a:effectLst/>
                  <a:uLnTx/>
                  <a:uFillTx/>
                  <a:latin typeface="Segoe UI Semibold"/>
                  <a:ea typeface="+mn-ea"/>
                  <a:cs typeface="+mn-cs"/>
                </a:rPr>
                <a:t>Insider Risk </a:t>
              </a:r>
              <a:br>
                <a:rPr kumimoji="0" lang="en-US" sz="1800" b="1" i="0" u="none" strike="noStrike" kern="1200" cap="none" spc="0" normalizeH="0" baseline="0" noProof="0">
                  <a:ln>
                    <a:noFill/>
                  </a:ln>
                  <a:gradFill flip="none" rotWithShape="1">
                    <a:gsLst>
                      <a:gs pos="0">
                        <a:srgbClr val="0078D4"/>
                      </a:gs>
                      <a:gs pos="100000">
                        <a:srgbClr val="0078D4"/>
                      </a:gs>
                    </a:gsLst>
                    <a:lin ang="2700000" scaled="1"/>
                    <a:tileRect/>
                  </a:gradFill>
                  <a:effectLst/>
                  <a:uLnTx/>
                  <a:uFillTx/>
                  <a:latin typeface="Segoe UI Semibold"/>
                  <a:ea typeface="+mn-ea"/>
                  <a:cs typeface="+mn-cs"/>
                </a:rPr>
              </a:br>
              <a:r>
                <a:rPr kumimoji="0" lang="en-US" sz="1800" b="1" i="0" u="none" strike="noStrike" kern="1200" cap="none" spc="0" normalizeH="0" baseline="0" noProof="0">
                  <a:ln>
                    <a:noFill/>
                  </a:ln>
                  <a:gradFill flip="none" rotWithShape="1">
                    <a:gsLst>
                      <a:gs pos="0">
                        <a:srgbClr val="0078D4"/>
                      </a:gs>
                      <a:gs pos="100000">
                        <a:srgbClr val="0078D4"/>
                      </a:gs>
                    </a:gsLst>
                    <a:lin ang="2700000" scaled="1"/>
                    <a:tileRect/>
                  </a:gradFill>
                  <a:effectLst/>
                  <a:uLnTx/>
                  <a:uFillTx/>
                  <a:latin typeface="Segoe UI Semibold"/>
                  <a:ea typeface="+mn-ea"/>
                  <a:cs typeface="+mn-cs"/>
                </a:rPr>
                <a:t>Management ($6pupm)</a:t>
              </a:r>
            </a:p>
          </p:txBody>
        </p:sp>
      </p:grpSp>
      <p:sp>
        <p:nvSpPr>
          <p:cNvPr id="6" name="TextBox 5">
            <a:extLst>
              <a:ext uri="{FF2B5EF4-FFF2-40B4-BE49-F238E27FC236}">
                <a16:creationId xmlns:a16="http://schemas.microsoft.com/office/drawing/2014/main" id="{099265F5-9303-0FCA-97EC-C4F3D2A59D3A}"/>
              </a:ext>
            </a:extLst>
          </p:cNvPr>
          <p:cNvSpPr txBox="1"/>
          <p:nvPr/>
        </p:nvSpPr>
        <p:spPr>
          <a:xfrm>
            <a:off x="587375" y="6399702"/>
            <a:ext cx="10673292" cy="276999"/>
          </a:xfrm>
          <a:prstGeom prst="rect">
            <a:avLst/>
          </a:prstGeom>
          <a:noFill/>
        </p:spPr>
        <p:txBody>
          <a:bodyPr wrap="square" lIns="0" tIns="0" rIns="0" bIns="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000000"/>
                </a:solidFill>
                <a:effectLst/>
                <a:uLnTx/>
                <a:uFillTx/>
                <a:latin typeface="Segoe UI"/>
                <a:ea typeface="+mn-ea"/>
                <a:cs typeface="+mn-cs"/>
              </a:rPr>
              <a:t>*</a:t>
            </a:r>
            <a:r>
              <a:rPr kumimoji="0" lang="en-US" sz="900" b="0" i="1" u="none" strike="noStrike" kern="1200" cap="none" spc="0" normalizeH="0" baseline="0" noProof="0">
                <a:ln>
                  <a:noFill/>
                </a:ln>
                <a:gradFill>
                  <a:gsLst>
                    <a:gs pos="0">
                      <a:srgbClr val="282828"/>
                    </a:gs>
                    <a:gs pos="100000">
                      <a:srgbClr val="282828"/>
                    </a:gs>
                  </a:gsLst>
                </a:gradFill>
                <a:effectLst/>
                <a:uLnTx/>
                <a:uFillTx/>
                <a:latin typeface="Segoe UI"/>
                <a:ea typeface="+mn-ea"/>
                <a:cs typeface="+mn-cs"/>
              </a:rPr>
              <a:t>Can be purchased as a standalone product</a:t>
            </a:r>
            <a:br>
              <a:rPr kumimoji="0" lang="en-US" sz="900" b="0" i="1" u="none" strike="noStrike" kern="1200" cap="none" spc="0" normalizeH="0" baseline="0" noProof="0">
                <a:ln>
                  <a:noFill/>
                </a:ln>
                <a:gradFill>
                  <a:gsLst>
                    <a:gs pos="0">
                      <a:srgbClr val="282828"/>
                    </a:gs>
                    <a:gs pos="100000">
                      <a:srgbClr val="282828"/>
                    </a:gs>
                  </a:gsLst>
                </a:gradFill>
                <a:effectLst/>
                <a:uLnTx/>
                <a:uFillTx/>
                <a:latin typeface="Segoe UI"/>
                <a:ea typeface="+mn-ea"/>
                <a:cs typeface="+mn-cs"/>
              </a:rPr>
            </a:br>
            <a:r>
              <a:rPr kumimoji="0" lang="en-US" sz="900" b="0" i="1" u="none" strike="noStrike" kern="1200" cap="none" spc="0" normalizeH="0" baseline="0" noProof="0">
                <a:ln>
                  <a:noFill/>
                </a:ln>
                <a:gradFill>
                  <a:gsLst>
                    <a:gs pos="0">
                      <a:srgbClr val="282828"/>
                    </a:gs>
                    <a:gs pos="100000">
                      <a:srgbClr val="282828"/>
                    </a:gs>
                  </a:gsLst>
                </a:gradFill>
                <a:effectLst/>
                <a:uLnTx/>
                <a:uFillTx/>
                <a:latin typeface="Segoe UI"/>
                <a:ea typeface="+mn-ea"/>
                <a:cs typeface="+mn-cs"/>
              </a:rPr>
              <a:t>Note: This may not reflect the full set of features available in these packages. The features identified above are highly relevant when using Copilot for M365.</a:t>
            </a:r>
          </a:p>
        </p:txBody>
      </p:sp>
    </p:spTree>
    <p:extLst>
      <p:ext uri="{BB962C8B-B14F-4D97-AF65-F5344CB8AC3E}">
        <p14:creationId xmlns:p14="http://schemas.microsoft.com/office/powerpoint/2010/main" val="1021181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path" presetSubtype="0" decel="100000" fill="hold" grpId="1" nodeType="withEffect">
                                  <p:stCondLst>
                                    <p:cond delay="0"/>
                                  </p:stCondLst>
                                  <p:childTnLst>
                                    <p:animMotion origin="layout" path="M -0.00091 0.06019 L -2.70833E-6 -7.40741E-7 " pathEditMode="relative" rAng="0" ptsTypes="AA">
                                      <p:cBhvr>
                                        <p:cTn id="9" dur="500" fill="hold"/>
                                        <p:tgtEl>
                                          <p:spTgt spid="3"/>
                                        </p:tgtEl>
                                        <p:attrNameLst>
                                          <p:attrName>ppt_x</p:attrName>
                                          <p:attrName>ppt_y</p:attrName>
                                        </p:attrNameLst>
                                      </p:cBhvr>
                                      <p:rCtr x="39" y="-3009"/>
                                    </p:animMotion>
                                  </p:childTnLst>
                                </p:cTn>
                              </p:par>
                              <p:par>
                                <p:cTn id="10" presetID="10" presetClass="entr" presetSubtype="0" fill="hold" nodeType="withEffect">
                                  <p:stCondLst>
                                    <p:cond delay="2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par>
                                <p:cTn id="13" presetID="42" presetClass="path" presetSubtype="0" decel="100000" fill="hold" nodeType="withEffect">
                                  <p:stCondLst>
                                    <p:cond delay="200"/>
                                  </p:stCondLst>
                                  <p:childTnLst>
                                    <p:animMotion origin="layout" path="M -0.00091 0.06018 L 2.29167E-6 2.22222E-6 " pathEditMode="relative" rAng="0" ptsTypes="AA">
                                      <p:cBhvr>
                                        <p:cTn id="14" dur="500" fill="hold"/>
                                        <p:tgtEl>
                                          <p:spTgt spid="7"/>
                                        </p:tgtEl>
                                        <p:attrNameLst>
                                          <p:attrName>ppt_x</p:attrName>
                                          <p:attrName>ppt_y</p:attrName>
                                        </p:attrNameLst>
                                      </p:cBhvr>
                                      <p:rCtr x="39" y="-3009"/>
                                    </p:animMotion>
                                  </p:childTnLst>
                                </p:cTn>
                              </p:par>
                              <p:par>
                                <p:cTn id="15" presetID="10" presetClass="entr" presetSubtype="0" fill="hold" nodeType="withEffect">
                                  <p:stCondLst>
                                    <p:cond delay="2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par>
                                <p:cTn id="18" presetID="42" presetClass="path" presetSubtype="0" decel="100000" fill="hold" nodeType="withEffect">
                                  <p:stCondLst>
                                    <p:cond delay="200"/>
                                  </p:stCondLst>
                                  <p:childTnLst>
                                    <p:animMotion origin="layout" path="M -0.00091 0.06019 L -2.29167E-6 -4.44444E-6 " pathEditMode="relative" rAng="0" ptsTypes="AA">
                                      <p:cBhvr>
                                        <p:cTn id="19" dur="500" fill="hold"/>
                                        <p:tgtEl>
                                          <p:spTgt spid="11"/>
                                        </p:tgtEl>
                                        <p:attrNameLst>
                                          <p:attrName>ppt_x</p:attrName>
                                          <p:attrName>ppt_y</p:attrName>
                                        </p:attrNameLst>
                                      </p:cBhvr>
                                      <p:rCtr x="39" y="-3009"/>
                                    </p:animMotion>
                                  </p:childTnLst>
                                </p:cTn>
                              </p:par>
                              <p:par>
                                <p:cTn id="20" presetID="10" presetClass="entr" presetSubtype="0" fill="hold" nodeType="withEffect">
                                  <p:stCondLst>
                                    <p:cond delay="2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50"/>
                                        <p:tgtEl>
                                          <p:spTgt spid="12"/>
                                        </p:tgtEl>
                                      </p:cBhvr>
                                    </p:animEffect>
                                  </p:childTnLst>
                                </p:cTn>
                              </p:par>
                              <p:par>
                                <p:cTn id="23" presetID="42" presetClass="path" presetSubtype="0" decel="100000" fill="hold" nodeType="withEffect">
                                  <p:stCondLst>
                                    <p:cond delay="200"/>
                                  </p:stCondLst>
                                  <p:childTnLst>
                                    <p:animMotion origin="layout" path="M -0.00091 0.06019 L 0 -2.59259E-6 " pathEditMode="relative" rAng="0" ptsTypes="AA">
                                      <p:cBhvr>
                                        <p:cTn id="24" dur="500" fill="hold"/>
                                        <p:tgtEl>
                                          <p:spTgt spid="12"/>
                                        </p:tgtEl>
                                        <p:attrNameLst>
                                          <p:attrName>ppt_x</p:attrName>
                                          <p:attrName>ppt_y</p:attrName>
                                        </p:attrNameLst>
                                      </p:cBhvr>
                                      <p:rCtr x="39" y="-3009"/>
                                    </p:animMotion>
                                  </p:childTnLst>
                                </p:cTn>
                              </p:par>
                              <p:par>
                                <p:cTn id="25" presetID="10" presetClass="entr" presetSubtype="0" fill="hold" grpId="0" nodeType="withEffect">
                                  <p:stCondLst>
                                    <p:cond delay="2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50"/>
                                        <p:tgtEl>
                                          <p:spTgt spid="6"/>
                                        </p:tgtEl>
                                      </p:cBhvr>
                                    </p:animEffect>
                                  </p:childTnLst>
                                </p:cTn>
                              </p:par>
                              <p:par>
                                <p:cTn id="28" presetID="42" presetClass="path" presetSubtype="0" decel="100000" fill="hold" grpId="1" nodeType="withEffect">
                                  <p:stCondLst>
                                    <p:cond delay="200"/>
                                  </p:stCondLst>
                                  <p:childTnLst>
                                    <p:animMotion origin="layout" path="M -0.00091 0.06019 L 2.70833E-6 -4.44444E-6 " pathEditMode="relative" rAng="0" ptsTypes="AA">
                                      <p:cBhvr>
                                        <p:cTn id="29" dur="500" fill="hold"/>
                                        <p:tgtEl>
                                          <p:spTgt spid="6"/>
                                        </p:tgtEl>
                                        <p:attrNameLst>
                                          <p:attrName>ppt_x</p:attrName>
                                          <p:attrName>ppt_y</p:attrName>
                                        </p:attrNameLst>
                                      </p:cBhvr>
                                      <p:rCtr x="39" y="-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Group 110">
            <a:extLst>
              <a:ext uri="{FF2B5EF4-FFF2-40B4-BE49-F238E27FC236}">
                <a16:creationId xmlns:a16="http://schemas.microsoft.com/office/drawing/2014/main" id="{3BF11DAA-6187-8E74-1DA0-1378E1B31CAC}"/>
              </a:ext>
              <a:ext uri="{C183D7F6-B498-43B3-948B-1728B52AA6E4}">
                <adec:decorative xmlns:adec="http://schemas.microsoft.com/office/drawing/2017/decorative" val="1"/>
              </a:ext>
            </a:extLst>
          </p:cNvPr>
          <p:cNvGrpSpPr/>
          <p:nvPr/>
        </p:nvGrpSpPr>
        <p:grpSpPr>
          <a:xfrm>
            <a:off x="588263" y="1141639"/>
            <a:ext cx="11018520" cy="5267325"/>
            <a:chOff x="588263" y="1141639"/>
            <a:chExt cx="11018520" cy="5267325"/>
          </a:xfrm>
        </p:grpSpPr>
        <p:grpSp>
          <p:nvGrpSpPr>
            <p:cNvPr id="5" name="Group 4">
              <a:extLst>
                <a:ext uri="{FF2B5EF4-FFF2-40B4-BE49-F238E27FC236}">
                  <a16:creationId xmlns:a16="http://schemas.microsoft.com/office/drawing/2014/main" id="{41B20635-54DF-AFD3-D75F-FE029083DC9C}"/>
                </a:ext>
                <a:ext uri="{C183D7F6-B498-43B3-948B-1728B52AA6E4}">
                  <adec:decorative xmlns:adec="http://schemas.microsoft.com/office/drawing/2017/decorative" val="1"/>
                </a:ext>
              </a:extLst>
            </p:cNvPr>
            <p:cNvGrpSpPr/>
            <p:nvPr/>
          </p:nvGrpSpPr>
          <p:grpSpPr>
            <a:xfrm>
              <a:off x="588263" y="1141639"/>
              <a:ext cx="11018520" cy="5267325"/>
              <a:chOff x="588263" y="1127125"/>
              <a:chExt cx="11018520" cy="5267325"/>
            </a:xfrm>
          </p:grpSpPr>
          <p:sp>
            <p:nvSpPr>
              <p:cNvPr id="7" name="Rectangle: Rounded Corners 6">
                <a:extLst>
                  <a:ext uri="{FF2B5EF4-FFF2-40B4-BE49-F238E27FC236}">
                    <a16:creationId xmlns:a16="http://schemas.microsoft.com/office/drawing/2014/main" id="{9CADF1DF-4DE9-F852-F8BC-8FB14FE57C3C}"/>
                  </a:ext>
                  <a:ext uri="{C183D7F6-B498-43B3-948B-1728B52AA6E4}">
                    <adec:decorative xmlns:adec="http://schemas.microsoft.com/office/drawing/2017/decorative" val="1"/>
                  </a:ext>
                </a:extLst>
              </p:cNvPr>
              <p:cNvSpPr>
                <a:spLocks/>
              </p:cNvSpPr>
              <p:nvPr/>
            </p:nvSpPr>
            <p:spPr bwMode="auto">
              <a:xfrm>
                <a:off x="4306560" y="1127125"/>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8" name="Rectangle: Rounded Corners 7">
                <a:extLst>
                  <a:ext uri="{FF2B5EF4-FFF2-40B4-BE49-F238E27FC236}">
                    <a16:creationId xmlns:a16="http://schemas.microsoft.com/office/drawing/2014/main" id="{912D3F23-7AD7-A80A-9BA6-1CECFABF5D9D}"/>
                  </a:ext>
                  <a:ext uri="{C183D7F6-B498-43B3-948B-1728B52AA6E4}">
                    <adec:decorative xmlns:adec="http://schemas.microsoft.com/office/drawing/2017/decorative" val="1"/>
                  </a:ext>
                </a:extLst>
              </p:cNvPr>
              <p:cNvSpPr>
                <a:spLocks/>
              </p:cNvSpPr>
              <p:nvPr/>
            </p:nvSpPr>
            <p:spPr bwMode="auto">
              <a:xfrm>
                <a:off x="588263" y="1127125"/>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8">
                <a:extLst>
                  <a:ext uri="{FF2B5EF4-FFF2-40B4-BE49-F238E27FC236}">
                    <a16:creationId xmlns:a16="http://schemas.microsoft.com/office/drawing/2014/main" id="{6E95A08C-6AF9-EC40-B1FF-B77A5349DED2}"/>
                  </a:ext>
                  <a:ext uri="{C183D7F6-B498-43B3-948B-1728B52AA6E4}">
                    <adec:decorative xmlns:adec="http://schemas.microsoft.com/office/drawing/2017/decorative" val="1"/>
                  </a:ext>
                </a:extLst>
              </p:cNvPr>
              <p:cNvSpPr>
                <a:spLocks/>
              </p:cNvSpPr>
              <p:nvPr/>
            </p:nvSpPr>
            <p:spPr bwMode="auto">
              <a:xfrm>
                <a:off x="8024857" y="1127125"/>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32" name="Group 31">
                <a:extLst>
                  <a:ext uri="{FF2B5EF4-FFF2-40B4-BE49-F238E27FC236}">
                    <a16:creationId xmlns:a16="http://schemas.microsoft.com/office/drawing/2014/main" id="{291134CF-A8FB-4C31-7354-F6CD95A154F8}"/>
                  </a:ext>
                  <a:ext uri="{C183D7F6-B498-43B3-948B-1728B52AA6E4}">
                    <adec:decorative xmlns:adec="http://schemas.microsoft.com/office/drawing/2017/decorative" val="1"/>
                  </a:ext>
                </a:extLst>
              </p:cNvPr>
              <p:cNvGrpSpPr/>
              <p:nvPr/>
            </p:nvGrpSpPr>
            <p:grpSpPr>
              <a:xfrm>
                <a:off x="2064707" y="1248526"/>
                <a:ext cx="629038" cy="629038"/>
                <a:chOff x="2951488" y="1511596"/>
                <a:chExt cx="689922" cy="689922"/>
              </a:xfrm>
            </p:grpSpPr>
            <p:sp>
              <p:nvSpPr>
                <p:cNvPr id="49" name="Oval 48">
                  <a:extLst>
                    <a:ext uri="{FF2B5EF4-FFF2-40B4-BE49-F238E27FC236}">
                      <a16:creationId xmlns:a16="http://schemas.microsoft.com/office/drawing/2014/main" id="{EE2D4027-6B48-6322-7326-F3894772BF54}"/>
                    </a:ext>
                  </a:extLst>
                </p:cNvPr>
                <p:cNvSpPr/>
                <p:nvPr/>
              </p:nvSpPr>
              <p:spPr bwMode="auto">
                <a:xfrm>
                  <a:off x="2951488" y="1511596"/>
                  <a:ext cx="689922" cy="689922"/>
                </a:xfrm>
                <a:prstGeom prst="ellipse">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50" name="Oval 49">
                  <a:extLst>
                    <a:ext uri="{FF2B5EF4-FFF2-40B4-BE49-F238E27FC236}">
                      <a16:creationId xmlns:a16="http://schemas.microsoft.com/office/drawing/2014/main" id="{5EFC7289-E1D4-1B9D-6185-EFD1E2AA1C58}"/>
                    </a:ext>
                  </a:extLst>
                </p:cNvPr>
                <p:cNvSpPr/>
                <p:nvPr/>
              </p:nvSpPr>
              <p:spPr bwMode="auto">
                <a:xfrm>
                  <a:off x="2971362" y="1531470"/>
                  <a:ext cx="650175" cy="650175"/>
                </a:xfrm>
                <a:prstGeom prst="ellipse">
                  <a:avLst/>
                </a:prstGeom>
                <a:gradFill>
                  <a:gsLst>
                    <a:gs pos="0">
                      <a:srgbClr val="5C5AD4">
                        <a:lumMod val="5000"/>
                        <a:lumOff val="95000"/>
                      </a:srgbClr>
                    </a:gs>
                    <a:gs pos="100000">
                      <a:srgbClr val="5C5AD4"/>
                    </a:gs>
                  </a:gsLst>
                  <a:lin ang="81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33" name="Group 32">
                <a:extLst>
                  <a:ext uri="{FF2B5EF4-FFF2-40B4-BE49-F238E27FC236}">
                    <a16:creationId xmlns:a16="http://schemas.microsoft.com/office/drawing/2014/main" id="{82F530F7-431D-3E55-C224-566773091350}"/>
                  </a:ext>
                  <a:ext uri="{C183D7F6-B498-43B3-948B-1728B52AA6E4}">
                    <adec:decorative xmlns:adec="http://schemas.microsoft.com/office/drawing/2017/decorative" val="1"/>
                  </a:ext>
                </a:extLst>
              </p:cNvPr>
              <p:cNvGrpSpPr/>
              <p:nvPr/>
            </p:nvGrpSpPr>
            <p:grpSpPr>
              <a:xfrm>
                <a:off x="5783004" y="1248526"/>
                <a:ext cx="629038" cy="629038"/>
                <a:chOff x="2951488" y="1511596"/>
                <a:chExt cx="689922" cy="689922"/>
              </a:xfrm>
            </p:grpSpPr>
            <p:sp>
              <p:nvSpPr>
                <p:cNvPr id="47" name="Oval 46">
                  <a:extLst>
                    <a:ext uri="{FF2B5EF4-FFF2-40B4-BE49-F238E27FC236}">
                      <a16:creationId xmlns:a16="http://schemas.microsoft.com/office/drawing/2014/main" id="{6759C47C-94A0-28E2-FE8B-2FF09847FFF9}"/>
                    </a:ext>
                  </a:extLst>
                </p:cNvPr>
                <p:cNvSpPr/>
                <p:nvPr/>
              </p:nvSpPr>
              <p:spPr bwMode="auto">
                <a:xfrm>
                  <a:off x="2951488" y="1511596"/>
                  <a:ext cx="689922" cy="689922"/>
                </a:xfrm>
                <a:prstGeom prst="ellipse">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48" name="Oval 47">
                  <a:extLst>
                    <a:ext uri="{FF2B5EF4-FFF2-40B4-BE49-F238E27FC236}">
                      <a16:creationId xmlns:a16="http://schemas.microsoft.com/office/drawing/2014/main" id="{1EC3C26F-9DFC-D4BC-DA13-A6C6E3A44D2F}"/>
                    </a:ext>
                  </a:extLst>
                </p:cNvPr>
                <p:cNvSpPr/>
                <p:nvPr/>
              </p:nvSpPr>
              <p:spPr bwMode="auto">
                <a:xfrm>
                  <a:off x="2971362" y="1531470"/>
                  <a:ext cx="650175" cy="650175"/>
                </a:xfrm>
                <a:prstGeom prst="ellipse">
                  <a:avLst/>
                </a:prstGeom>
                <a:gradFill>
                  <a:gsLst>
                    <a:gs pos="0">
                      <a:srgbClr val="5C5AD4">
                        <a:lumMod val="5000"/>
                        <a:lumOff val="95000"/>
                      </a:srgbClr>
                    </a:gs>
                    <a:gs pos="100000">
                      <a:srgbClr val="5C5AD4"/>
                    </a:gs>
                  </a:gsLst>
                  <a:lin ang="81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grpSp>
            <p:nvGrpSpPr>
              <p:cNvPr id="34" name="Group 33">
                <a:extLst>
                  <a:ext uri="{FF2B5EF4-FFF2-40B4-BE49-F238E27FC236}">
                    <a16:creationId xmlns:a16="http://schemas.microsoft.com/office/drawing/2014/main" id="{8FB66861-9589-8D0E-373B-1CD5BAB15968}"/>
                  </a:ext>
                  <a:ext uri="{C183D7F6-B498-43B3-948B-1728B52AA6E4}">
                    <adec:decorative xmlns:adec="http://schemas.microsoft.com/office/drawing/2017/decorative" val="1"/>
                  </a:ext>
                </a:extLst>
              </p:cNvPr>
              <p:cNvGrpSpPr/>
              <p:nvPr/>
            </p:nvGrpSpPr>
            <p:grpSpPr>
              <a:xfrm>
                <a:off x="9501301" y="1248526"/>
                <a:ext cx="629038" cy="629038"/>
                <a:chOff x="2951488" y="1511596"/>
                <a:chExt cx="689922" cy="689922"/>
              </a:xfrm>
            </p:grpSpPr>
            <p:sp>
              <p:nvSpPr>
                <p:cNvPr id="45" name="Oval 44">
                  <a:extLst>
                    <a:ext uri="{FF2B5EF4-FFF2-40B4-BE49-F238E27FC236}">
                      <a16:creationId xmlns:a16="http://schemas.microsoft.com/office/drawing/2014/main" id="{B19E41C2-A25C-3787-942D-E8DC44F2CCFC}"/>
                    </a:ext>
                  </a:extLst>
                </p:cNvPr>
                <p:cNvSpPr/>
                <p:nvPr/>
              </p:nvSpPr>
              <p:spPr bwMode="auto">
                <a:xfrm>
                  <a:off x="2951488" y="1511596"/>
                  <a:ext cx="689922" cy="689922"/>
                </a:xfrm>
                <a:prstGeom prst="ellipse">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46" name="Oval 45">
                  <a:extLst>
                    <a:ext uri="{FF2B5EF4-FFF2-40B4-BE49-F238E27FC236}">
                      <a16:creationId xmlns:a16="http://schemas.microsoft.com/office/drawing/2014/main" id="{6346CC99-7330-1E62-74EB-8511EED8554F}"/>
                    </a:ext>
                  </a:extLst>
                </p:cNvPr>
                <p:cNvSpPr/>
                <p:nvPr/>
              </p:nvSpPr>
              <p:spPr bwMode="auto">
                <a:xfrm>
                  <a:off x="2971362" y="1531470"/>
                  <a:ext cx="650175" cy="650175"/>
                </a:xfrm>
                <a:prstGeom prst="ellipse">
                  <a:avLst/>
                </a:prstGeom>
                <a:gradFill>
                  <a:gsLst>
                    <a:gs pos="0">
                      <a:srgbClr val="5C5AD4">
                        <a:lumMod val="5000"/>
                        <a:lumOff val="95000"/>
                      </a:srgbClr>
                    </a:gs>
                    <a:gs pos="100000">
                      <a:srgbClr val="5C5AD4"/>
                    </a:gs>
                  </a:gsLst>
                  <a:lin ang="8100000" scaled="1"/>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35" name="Rectangle: Rounded Corners 34">
                <a:extLst>
                  <a:ext uri="{FF2B5EF4-FFF2-40B4-BE49-F238E27FC236}">
                    <a16:creationId xmlns:a16="http://schemas.microsoft.com/office/drawing/2014/main" id="{8B135E3F-2DE2-7C79-63B7-8D405A81101A}"/>
                  </a:ext>
                  <a:ext uri="{C183D7F6-B498-43B3-948B-1728B52AA6E4}">
                    <adec:decorative xmlns:adec="http://schemas.microsoft.com/office/drawing/2017/decorative" val="1"/>
                  </a:ext>
                </a:extLst>
              </p:cNvPr>
              <p:cNvSpPr/>
              <p:nvPr/>
            </p:nvSpPr>
            <p:spPr bwMode="auto">
              <a:xfrm>
                <a:off x="657792" y="2065026"/>
                <a:ext cx="3442868" cy="2264087"/>
              </a:xfrm>
              <a:prstGeom prst="roundRect">
                <a:avLst>
                  <a:gd name="adj" fmla="val 3081"/>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6" name="Rectangle: Rounded Corners 35">
                <a:extLst>
                  <a:ext uri="{FF2B5EF4-FFF2-40B4-BE49-F238E27FC236}">
                    <a16:creationId xmlns:a16="http://schemas.microsoft.com/office/drawing/2014/main" id="{536A7342-3CF0-4347-9CEF-1B683A8AFC73}"/>
                  </a:ext>
                  <a:ext uri="{C183D7F6-B498-43B3-948B-1728B52AA6E4}">
                    <adec:decorative xmlns:adec="http://schemas.microsoft.com/office/drawing/2017/decorative" val="1"/>
                  </a:ext>
                </a:extLst>
              </p:cNvPr>
              <p:cNvSpPr>
                <a:spLocks/>
              </p:cNvSpPr>
              <p:nvPr/>
            </p:nvSpPr>
            <p:spPr bwMode="auto">
              <a:xfrm>
                <a:off x="657792" y="1993491"/>
                <a:ext cx="3442868" cy="319255"/>
              </a:xfrm>
              <a:prstGeom prst="roundRect">
                <a:avLst/>
              </a:prstGeom>
              <a:gradFill flip="none" rotWithShape="1">
                <a:gsLst>
                  <a:gs pos="0">
                    <a:srgbClr val="5C5AD4"/>
                  </a:gs>
                  <a:gs pos="100000">
                    <a:srgbClr val="5C5AD4">
                      <a:alpha val="74000"/>
                    </a:srgbClr>
                  </a:gs>
                </a:gsLst>
                <a:lin ang="0" scaled="1"/>
                <a:tileRect/>
              </a:gradFill>
              <a:ln w="9525" cap="flat" cmpd="sng" algn="ctr">
                <a:noFill/>
                <a:prstDash val="soli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sp>
            <p:nvSpPr>
              <p:cNvPr id="37" name="Rectangle: Rounded Corners 36">
                <a:extLst>
                  <a:ext uri="{FF2B5EF4-FFF2-40B4-BE49-F238E27FC236}">
                    <a16:creationId xmlns:a16="http://schemas.microsoft.com/office/drawing/2014/main" id="{1F2578E0-9028-57EB-997F-196E858B5424}"/>
                  </a:ext>
                  <a:ext uri="{C183D7F6-B498-43B3-948B-1728B52AA6E4}">
                    <adec:decorative xmlns:adec="http://schemas.microsoft.com/office/drawing/2017/decorative" val="1"/>
                  </a:ext>
                </a:extLst>
              </p:cNvPr>
              <p:cNvSpPr/>
              <p:nvPr/>
            </p:nvSpPr>
            <p:spPr bwMode="auto">
              <a:xfrm>
                <a:off x="4376089" y="2065026"/>
                <a:ext cx="3442868" cy="2264087"/>
              </a:xfrm>
              <a:prstGeom prst="roundRect">
                <a:avLst>
                  <a:gd name="adj" fmla="val 3081"/>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8" name="Rectangle: Rounded Corners 37">
                <a:extLst>
                  <a:ext uri="{FF2B5EF4-FFF2-40B4-BE49-F238E27FC236}">
                    <a16:creationId xmlns:a16="http://schemas.microsoft.com/office/drawing/2014/main" id="{94BC12C3-61DC-4C81-8D82-5BDFF1C4554C}"/>
                  </a:ext>
                  <a:ext uri="{C183D7F6-B498-43B3-948B-1728B52AA6E4}">
                    <adec:decorative xmlns:adec="http://schemas.microsoft.com/office/drawing/2017/decorative" val="1"/>
                  </a:ext>
                </a:extLst>
              </p:cNvPr>
              <p:cNvSpPr>
                <a:spLocks/>
              </p:cNvSpPr>
              <p:nvPr/>
            </p:nvSpPr>
            <p:spPr bwMode="auto">
              <a:xfrm>
                <a:off x="4376089" y="1993491"/>
                <a:ext cx="3442868" cy="319255"/>
              </a:xfrm>
              <a:prstGeom prst="roundRect">
                <a:avLst/>
              </a:prstGeom>
              <a:gradFill flip="none" rotWithShape="1">
                <a:gsLst>
                  <a:gs pos="0">
                    <a:srgbClr val="5C5AD4"/>
                  </a:gs>
                  <a:gs pos="100000">
                    <a:srgbClr val="5C5AD4">
                      <a:alpha val="74000"/>
                    </a:srgbClr>
                  </a:gs>
                </a:gsLst>
                <a:lin ang="0" scaled="1"/>
                <a:tileRect/>
              </a:gradFill>
              <a:ln w="9525" cap="flat" cmpd="sng" algn="ctr">
                <a:noFill/>
                <a:prstDash val="soli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sp>
            <p:nvSpPr>
              <p:cNvPr id="40" name="Rectangle: Rounded Corners 39">
                <a:extLst>
                  <a:ext uri="{FF2B5EF4-FFF2-40B4-BE49-F238E27FC236}">
                    <a16:creationId xmlns:a16="http://schemas.microsoft.com/office/drawing/2014/main" id="{21481BB9-58A1-4026-ED05-55CC1E549D68}"/>
                  </a:ext>
                  <a:ext uri="{C183D7F6-B498-43B3-948B-1728B52AA6E4}">
                    <adec:decorative xmlns:adec="http://schemas.microsoft.com/office/drawing/2017/decorative" val="1"/>
                  </a:ext>
                </a:extLst>
              </p:cNvPr>
              <p:cNvSpPr/>
              <p:nvPr/>
            </p:nvSpPr>
            <p:spPr bwMode="auto">
              <a:xfrm>
                <a:off x="8083069" y="2065026"/>
                <a:ext cx="3465502" cy="2264087"/>
              </a:xfrm>
              <a:prstGeom prst="roundRect">
                <a:avLst>
                  <a:gd name="adj" fmla="val 3081"/>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4" name="Rectangle: Rounded Corners 43">
                <a:extLst>
                  <a:ext uri="{FF2B5EF4-FFF2-40B4-BE49-F238E27FC236}">
                    <a16:creationId xmlns:a16="http://schemas.microsoft.com/office/drawing/2014/main" id="{AE89F006-8B68-9E0D-D7E6-21C6B7E92B17}"/>
                  </a:ext>
                  <a:ext uri="{C183D7F6-B498-43B3-948B-1728B52AA6E4}">
                    <adec:decorative xmlns:adec="http://schemas.microsoft.com/office/drawing/2017/decorative" val="1"/>
                  </a:ext>
                </a:extLst>
              </p:cNvPr>
              <p:cNvSpPr>
                <a:spLocks/>
              </p:cNvSpPr>
              <p:nvPr/>
            </p:nvSpPr>
            <p:spPr bwMode="auto">
              <a:xfrm>
                <a:off x="8094386" y="1993491"/>
                <a:ext cx="3442868" cy="319255"/>
              </a:xfrm>
              <a:prstGeom prst="roundRect">
                <a:avLst/>
              </a:prstGeom>
              <a:gradFill flip="none" rotWithShape="1">
                <a:gsLst>
                  <a:gs pos="0">
                    <a:srgbClr val="5C5AD4"/>
                  </a:gs>
                  <a:gs pos="100000">
                    <a:srgbClr val="5C5AD4">
                      <a:alpha val="74000"/>
                    </a:srgbClr>
                  </a:gs>
                </a:gsLst>
                <a:lin ang="0" scaled="1"/>
                <a:tileRect/>
              </a:gradFill>
              <a:ln w="9525" cap="flat" cmpd="sng" algn="ctr">
                <a:noFill/>
                <a:prstDash val="solid"/>
                <a:headEnd type="none" w="med" len="med"/>
                <a:tailEnd type="none" w="med" len="me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FFFF"/>
                  </a:solidFill>
                  <a:effectLst/>
                  <a:uLnTx/>
                  <a:uFillTx/>
                  <a:latin typeface="Segoe UI Semibold"/>
                  <a:ea typeface="+mn-ea"/>
                  <a:cs typeface="+mn-cs"/>
                </a:endParaRPr>
              </a:p>
            </p:txBody>
          </p:sp>
        </p:grpSp>
        <p:sp>
          <p:nvSpPr>
            <p:cNvPr id="52" name="Rectangle: Rounded Corners 51">
              <a:extLst>
                <a:ext uri="{FF2B5EF4-FFF2-40B4-BE49-F238E27FC236}">
                  <a16:creationId xmlns:a16="http://schemas.microsoft.com/office/drawing/2014/main" id="{A544E0C4-D12B-D9AE-10BC-BFC67D0212CE}"/>
                </a:ext>
                <a:ext uri="{C183D7F6-B498-43B3-948B-1728B52AA6E4}">
                  <adec:decorative xmlns:adec="http://schemas.microsoft.com/office/drawing/2017/decorative" val="1"/>
                </a:ext>
              </a:extLst>
            </p:cNvPr>
            <p:cNvSpPr>
              <a:spLocks/>
            </p:cNvSpPr>
            <p:nvPr/>
          </p:nvSpPr>
          <p:spPr bwMode="auto">
            <a:xfrm>
              <a:off x="4306560" y="1141639"/>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3" name="Rectangle: Rounded Corners 52">
              <a:extLst>
                <a:ext uri="{FF2B5EF4-FFF2-40B4-BE49-F238E27FC236}">
                  <a16:creationId xmlns:a16="http://schemas.microsoft.com/office/drawing/2014/main" id="{EA4DEBBD-28CD-4E44-614C-32A917460B5D}"/>
                </a:ext>
                <a:ext uri="{C183D7F6-B498-43B3-948B-1728B52AA6E4}">
                  <adec:decorative xmlns:adec="http://schemas.microsoft.com/office/drawing/2017/decorative" val="1"/>
                </a:ext>
              </a:extLst>
            </p:cNvPr>
            <p:cNvSpPr>
              <a:spLocks/>
            </p:cNvSpPr>
            <p:nvPr/>
          </p:nvSpPr>
          <p:spPr bwMode="auto">
            <a:xfrm>
              <a:off x="588263" y="1141639"/>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7" name="Rectangle: Rounded Corners 56">
              <a:extLst>
                <a:ext uri="{FF2B5EF4-FFF2-40B4-BE49-F238E27FC236}">
                  <a16:creationId xmlns:a16="http://schemas.microsoft.com/office/drawing/2014/main" id="{837CC71C-7624-3362-00B5-745BEC250A4B}"/>
                </a:ext>
                <a:ext uri="{C183D7F6-B498-43B3-948B-1728B52AA6E4}">
                  <adec:decorative xmlns:adec="http://schemas.microsoft.com/office/drawing/2017/decorative" val="1"/>
                </a:ext>
              </a:extLst>
            </p:cNvPr>
            <p:cNvSpPr>
              <a:spLocks/>
            </p:cNvSpPr>
            <p:nvPr/>
          </p:nvSpPr>
          <p:spPr bwMode="auto">
            <a:xfrm>
              <a:off x="8024857" y="1141639"/>
              <a:ext cx="3581926" cy="5267325"/>
            </a:xfrm>
            <a:prstGeom prst="roundRect">
              <a:avLst>
                <a:gd name="adj" fmla="val 2600"/>
              </a:avLst>
            </a:prstGeom>
            <a:solidFill>
              <a:srgbClr val="FFFFFF"/>
            </a:solidFill>
            <a:ln w="9525" cap="flat" cmpd="sng" algn="ctr">
              <a:noFill/>
              <a:prstDash val="solid"/>
              <a:headEnd type="none" w="med" len="med"/>
              <a:tailEnd type="none" w="med" len="med"/>
            </a:ln>
            <a:effectLst>
              <a:outerShdw blurRad="698500" dist="190500" dir="8100000" sx="96000" sy="96000" algn="ctr" rotWithShape="0">
                <a:prstClr val="black">
                  <a:alpha val="15000"/>
                </a:prstClr>
              </a:outerShdw>
            </a:effectLst>
          </p:spPr>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08" name="Rounded Rectangle 46">
              <a:extLst>
                <a:ext uri="{FF2B5EF4-FFF2-40B4-BE49-F238E27FC236}">
                  <a16:creationId xmlns:a16="http://schemas.microsoft.com/office/drawing/2014/main" id="{F9A73C2B-0686-EB6B-99C1-5316CBE286D8}"/>
                </a:ext>
              </a:extLst>
            </p:cNvPr>
            <p:cNvSpPr>
              <a:spLocks/>
            </p:cNvSpPr>
            <p:nvPr/>
          </p:nvSpPr>
          <p:spPr bwMode="auto">
            <a:xfrm>
              <a:off x="9501301" y="1263040"/>
              <a:ext cx="629038" cy="629038"/>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79" name="Rectangle: Rounded Corners 78">
              <a:extLst>
                <a:ext uri="{FF2B5EF4-FFF2-40B4-BE49-F238E27FC236}">
                  <a16:creationId xmlns:a16="http://schemas.microsoft.com/office/drawing/2014/main" id="{7623E73E-7A7F-1770-911A-B9D435704EDC}"/>
                </a:ext>
                <a:ext uri="{C183D7F6-B498-43B3-948B-1728B52AA6E4}">
                  <adec:decorative xmlns:adec="http://schemas.microsoft.com/office/drawing/2017/decorative" val="1"/>
                </a:ext>
              </a:extLst>
            </p:cNvPr>
            <p:cNvSpPr/>
            <p:nvPr/>
          </p:nvSpPr>
          <p:spPr bwMode="auto">
            <a:xfrm>
              <a:off x="704349" y="2079540"/>
              <a:ext cx="3349754" cy="2264087"/>
            </a:xfrm>
            <a:prstGeom prst="roundRect">
              <a:avLst>
                <a:gd name="adj" fmla="val 3081"/>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IN" sz="1000" b="0" i="0" u="none" strike="noStrike" kern="1200" cap="none" spc="0" normalizeH="0" baseline="0" noProof="0">
                <a:ln w="3175">
                  <a:noFill/>
                </a:ln>
                <a:solidFill>
                  <a:prstClr val="white"/>
                </a:solidFill>
                <a:effectLst/>
                <a:uLnTx/>
                <a:uFillTx/>
                <a:latin typeface="Segoe UI"/>
                <a:ea typeface="+mn-ea"/>
                <a:cs typeface="Segoe UI"/>
              </a:endParaRPr>
            </a:p>
          </p:txBody>
        </p:sp>
        <p:sp>
          <p:nvSpPr>
            <p:cNvPr id="81" name="Rectangle: Rounded Corners 80">
              <a:extLst>
                <a:ext uri="{FF2B5EF4-FFF2-40B4-BE49-F238E27FC236}">
                  <a16:creationId xmlns:a16="http://schemas.microsoft.com/office/drawing/2014/main" id="{DDEADF0E-3503-68CC-9F44-2E71903633BA}"/>
                </a:ext>
                <a:ext uri="{C183D7F6-B498-43B3-948B-1728B52AA6E4}">
                  <adec:decorative xmlns:adec="http://schemas.microsoft.com/office/drawing/2017/decorative" val="1"/>
                </a:ext>
              </a:extLst>
            </p:cNvPr>
            <p:cNvSpPr>
              <a:spLocks/>
            </p:cNvSpPr>
            <p:nvPr/>
          </p:nvSpPr>
          <p:spPr bwMode="auto">
            <a:xfrm>
              <a:off x="704349" y="2008005"/>
              <a:ext cx="3349754" cy="417695"/>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82" name="Rectangle: Rounded Corners 81">
              <a:extLst>
                <a:ext uri="{FF2B5EF4-FFF2-40B4-BE49-F238E27FC236}">
                  <a16:creationId xmlns:a16="http://schemas.microsoft.com/office/drawing/2014/main" id="{0D5B7A33-101B-9B9E-A911-2294F7D1719D}"/>
                </a:ext>
                <a:ext uri="{C183D7F6-B498-43B3-948B-1728B52AA6E4}">
                  <adec:decorative xmlns:adec="http://schemas.microsoft.com/office/drawing/2017/decorative" val="1"/>
                </a:ext>
              </a:extLst>
            </p:cNvPr>
            <p:cNvSpPr/>
            <p:nvPr/>
          </p:nvSpPr>
          <p:spPr bwMode="auto">
            <a:xfrm>
              <a:off x="4422646" y="2079540"/>
              <a:ext cx="3349754" cy="2264087"/>
            </a:xfrm>
            <a:prstGeom prst="roundRect">
              <a:avLst>
                <a:gd name="adj" fmla="val 3081"/>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IN" sz="1000" b="0" i="0" u="none" strike="noStrike" kern="1200" cap="none" spc="0" normalizeH="0" baseline="0" noProof="0">
                <a:ln w="3175">
                  <a:noFill/>
                </a:ln>
                <a:solidFill>
                  <a:prstClr val="white"/>
                </a:solidFill>
                <a:effectLst/>
                <a:uLnTx/>
                <a:uFillTx/>
                <a:latin typeface="Segoe UI"/>
                <a:ea typeface="+mn-ea"/>
                <a:cs typeface="Segoe UI"/>
              </a:endParaRPr>
            </a:p>
          </p:txBody>
        </p:sp>
        <p:sp>
          <p:nvSpPr>
            <p:cNvPr id="83" name="Rectangle: Rounded Corners 82">
              <a:extLst>
                <a:ext uri="{FF2B5EF4-FFF2-40B4-BE49-F238E27FC236}">
                  <a16:creationId xmlns:a16="http://schemas.microsoft.com/office/drawing/2014/main" id="{30C922CB-8BE6-3216-471D-416EF004E5E2}"/>
                </a:ext>
                <a:ext uri="{C183D7F6-B498-43B3-948B-1728B52AA6E4}">
                  <adec:decorative xmlns:adec="http://schemas.microsoft.com/office/drawing/2017/decorative" val="1"/>
                </a:ext>
              </a:extLst>
            </p:cNvPr>
            <p:cNvSpPr>
              <a:spLocks/>
            </p:cNvSpPr>
            <p:nvPr/>
          </p:nvSpPr>
          <p:spPr bwMode="auto">
            <a:xfrm>
              <a:off x="4422646" y="2008005"/>
              <a:ext cx="3349754" cy="417695"/>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84" name="Rectangle: Rounded Corners 83">
              <a:extLst>
                <a:ext uri="{FF2B5EF4-FFF2-40B4-BE49-F238E27FC236}">
                  <a16:creationId xmlns:a16="http://schemas.microsoft.com/office/drawing/2014/main" id="{C37043F5-B12B-E07F-69FF-AA2C4D8ACDFD}"/>
                </a:ext>
                <a:ext uri="{C183D7F6-B498-43B3-948B-1728B52AA6E4}">
                  <adec:decorative xmlns:adec="http://schemas.microsoft.com/office/drawing/2017/decorative" val="1"/>
                </a:ext>
              </a:extLst>
            </p:cNvPr>
            <p:cNvSpPr/>
            <p:nvPr/>
          </p:nvSpPr>
          <p:spPr bwMode="auto">
            <a:xfrm>
              <a:off x="8140943" y="2079540"/>
              <a:ext cx="3349754" cy="2264087"/>
            </a:xfrm>
            <a:prstGeom prst="roundRect">
              <a:avLst>
                <a:gd name="adj" fmla="val 3081"/>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IN" sz="1000" b="0" i="0" u="none" strike="noStrike" kern="1200" cap="none" spc="0" normalizeH="0" baseline="0" noProof="0">
                <a:ln w="3175">
                  <a:noFill/>
                </a:ln>
                <a:solidFill>
                  <a:prstClr val="white"/>
                </a:solidFill>
                <a:effectLst/>
                <a:uLnTx/>
                <a:uFillTx/>
                <a:latin typeface="Segoe UI"/>
                <a:ea typeface="+mn-ea"/>
                <a:cs typeface="Segoe UI"/>
              </a:endParaRPr>
            </a:p>
          </p:txBody>
        </p:sp>
        <p:sp>
          <p:nvSpPr>
            <p:cNvPr id="85" name="Rectangle: Rounded Corners 84">
              <a:extLst>
                <a:ext uri="{FF2B5EF4-FFF2-40B4-BE49-F238E27FC236}">
                  <a16:creationId xmlns:a16="http://schemas.microsoft.com/office/drawing/2014/main" id="{32F8A1A9-FE35-EA8A-4028-1D3F46B530C5}"/>
                </a:ext>
                <a:ext uri="{C183D7F6-B498-43B3-948B-1728B52AA6E4}">
                  <adec:decorative xmlns:adec="http://schemas.microsoft.com/office/drawing/2017/decorative" val="1"/>
                </a:ext>
              </a:extLst>
            </p:cNvPr>
            <p:cNvSpPr>
              <a:spLocks/>
            </p:cNvSpPr>
            <p:nvPr/>
          </p:nvSpPr>
          <p:spPr bwMode="auto">
            <a:xfrm>
              <a:off x="8140943" y="2008005"/>
              <a:ext cx="3349754" cy="417695"/>
            </a:xfrm>
            <a:prstGeom prst="roundRect">
              <a:avLst/>
            </a:prstGeom>
            <a:gradFill flip="none" rotWithShape="1">
              <a:gsLst>
                <a:gs pos="0">
                  <a:srgbClr val="0F6CBD"/>
                </a:gs>
                <a:gs pos="100000">
                  <a:srgbClr val="9F51DE"/>
                </a:gs>
              </a:gsLst>
              <a:lin ang="0" scaled="1"/>
              <a:tileRect/>
            </a:gradFill>
            <a:ln w="9525" cap="flat" cmpd="sng" algn="ctr">
              <a:noFill/>
              <a:prstDash val="solid"/>
              <a:headEnd type="none" w="med" len="med"/>
              <a:tailEnd type="none" w="med" len="med"/>
            </a:ln>
            <a:effectLst>
              <a:outerShdw blurRad="50800" dist="38100" dir="5400000" algn="t"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32472" rtl="0" eaLnBrk="1" fontAlgn="auto"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a:ea typeface="+mn-ea"/>
                <a:cs typeface="Segoe UI"/>
              </a:endParaRPr>
            </a:p>
          </p:txBody>
        </p:sp>
        <p:sp>
          <p:nvSpPr>
            <p:cNvPr id="105" name="Rounded Rectangle 46">
              <a:extLst>
                <a:ext uri="{FF2B5EF4-FFF2-40B4-BE49-F238E27FC236}">
                  <a16:creationId xmlns:a16="http://schemas.microsoft.com/office/drawing/2014/main" id="{39B1223C-9BBB-65CF-1F84-65844D79D017}"/>
                </a:ext>
              </a:extLst>
            </p:cNvPr>
            <p:cNvSpPr>
              <a:spLocks/>
            </p:cNvSpPr>
            <p:nvPr/>
          </p:nvSpPr>
          <p:spPr bwMode="auto">
            <a:xfrm>
              <a:off x="2064707" y="1263040"/>
              <a:ext cx="629038" cy="629038"/>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07" name="Rounded Rectangle 46">
              <a:extLst>
                <a:ext uri="{FF2B5EF4-FFF2-40B4-BE49-F238E27FC236}">
                  <a16:creationId xmlns:a16="http://schemas.microsoft.com/office/drawing/2014/main" id="{23F82EE4-DE46-36C7-D4B6-C26EF250B6BA}"/>
                </a:ext>
              </a:extLst>
            </p:cNvPr>
            <p:cNvSpPr>
              <a:spLocks/>
            </p:cNvSpPr>
            <p:nvPr/>
          </p:nvSpPr>
          <p:spPr bwMode="auto">
            <a:xfrm>
              <a:off x="5783004" y="1263040"/>
              <a:ext cx="629038" cy="629038"/>
            </a:xfrm>
            <a:prstGeom prst="roundRect">
              <a:avLst/>
            </a:prstGeom>
            <a:solidFill>
              <a:schemeClr val="bg1"/>
            </a:solidFill>
            <a:ln>
              <a:noFill/>
              <a:headEnd type="none" w="med" len="med"/>
              <a:tailEnd type="none" w="med" len="med"/>
            </a:ln>
            <a:effectLst>
              <a:outerShdw blurRad="127643" dist="63500" dir="2700000" algn="tl"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F325C276-A0B8-757F-CB91-52F7B4F94639}"/>
              </a:ext>
            </a:extLst>
          </p:cNvPr>
          <p:cNvSpPr>
            <a:spLocks noGrp="1"/>
          </p:cNvSpPr>
          <p:nvPr>
            <p:ph type="title"/>
          </p:nvPr>
        </p:nvSpPr>
        <p:spPr>
          <a:xfrm>
            <a:off x="588263" y="189470"/>
            <a:ext cx="11018520" cy="492443"/>
          </a:xfrm>
        </p:spPr>
        <p:txBody>
          <a:bodyPr/>
          <a:lstStyle/>
          <a:p>
            <a:r>
              <a:rPr lang="en-US">
                <a:cs typeface="Segoe UI"/>
              </a:rPr>
              <a:t>Copilot for Microsoft 365 Scenario Library </a:t>
            </a:r>
            <a:endParaRPr lang="en-US" sz="2400"/>
          </a:p>
        </p:txBody>
      </p:sp>
      <p:sp>
        <p:nvSpPr>
          <p:cNvPr id="59" name="Graphic 25" descr="Icon of a checklist">
            <a:extLst>
              <a:ext uri="{FF2B5EF4-FFF2-40B4-BE49-F238E27FC236}">
                <a16:creationId xmlns:a16="http://schemas.microsoft.com/office/drawing/2014/main" id="{54744E39-5656-C220-B662-655BE9F2A9B0}"/>
              </a:ext>
            </a:extLst>
          </p:cNvPr>
          <p:cNvSpPr/>
          <p:nvPr/>
        </p:nvSpPr>
        <p:spPr>
          <a:xfrm>
            <a:off x="2244526" y="1409184"/>
            <a:ext cx="269398" cy="336748"/>
          </a:xfrm>
          <a:custGeom>
            <a:avLst/>
            <a:gdLst>
              <a:gd name="connsiteX0" fmla="*/ 143118 w 269398"/>
              <a:gd name="connsiteY0" fmla="*/ 138909 h 336748"/>
              <a:gd name="connsiteX1" fmla="*/ 155746 w 269398"/>
              <a:gd name="connsiteY1" fmla="*/ 126281 h 336748"/>
              <a:gd name="connsiteX2" fmla="*/ 214677 w 269398"/>
              <a:gd name="connsiteY2" fmla="*/ 126281 h 336748"/>
              <a:gd name="connsiteX3" fmla="*/ 227305 w 269398"/>
              <a:gd name="connsiteY3" fmla="*/ 138909 h 336748"/>
              <a:gd name="connsiteX4" fmla="*/ 214677 w 269398"/>
              <a:gd name="connsiteY4" fmla="*/ 151537 h 336748"/>
              <a:gd name="connsiteX5" fmla="*/ 155746 w 269398"/>
              <a:gd name="connsiteY5" fmla="*/ 151537 h 336748"/>
              <a:gd name="connsiteX6" fmla="*/ 143118 w 269398"/>
              <a:gd name="connsiteY6" fmla="*/ 138909 h 336748"/>
              <a:gd name="connsiteX7" fmla="*/ 155746 w 269398"/>
              <a:gd name="connsiteY7" fmla="*/ 218886 h 336748"/>
              <a:gd name="connsiteX8" fmla="*/ 143118 w 269398"/>
              <a:gd name="connsiteY8" fmla="*/ 231514 h 336748"/>
              <a:gd name="connsiteX9" fmla="*/ 155746 w 269398"/>
              <a:gd name="connsiteY9" fmla="*/ 244143 h 336748"/>
              <a:gd name="connsiteX10" fmla="*/ 214677 w 269398"/>
              <a:gd name="connsiteY10" fmla="*/ 244143 h 336748"/>
              <a:gd name="connsiteX11" fmla="*/ 227305 w 269398"/>
              <a:gd name="connsiteY11" fmla="*/ 231514 h 336748"/>
              <a:gd name="connsiteX12" fmla="*/ 214677 w 269398"/>
              <a:gd name="connsiteY12" fmla="*/ 218886 h 336748"/>
              <a:gd name="connsiteX13" fmla="*/ 155746 w 269398"/>
              <a:gd name="connsiteY13" fmla="*/ 218886 h 336748"/>
              <a:gd name="connsiteX14" fmla="*/ 114158 w 269398"/>
              <a:gd name="connsiteY14" fmla="*/ 130995 h 336748"/>
              <a:gd name="connsiteX15" fmla="*/ 114787 w 269398"/>
              <a:gd name="connsiteY15" fmla="*/ 113147 h 336748"/>
              <a:gd name="connsiteX16" fmla="*/ 96940 w 269398"/>
              <a:gd name="connsiteY16" fmla="*/ 112517 h 336748"/>
              <a:gd name="connsiteX17" fmla="*/ 96310 w 269398"/>
              <a:gd name="connsiteY17" fmla="*/ 113147 h 336748"/>
              <a:gd name="connsiteX18" fmla="*/ 71559 w 269398"/>
              <a:gd name="connsiteY18" fmla="*/ 137898 h 336748"/>
              <a:gd name="connsiteX19" fmla="*/ 63645 w 269398"/>
              <a:gd name="connsiteY19" fmla="*/ 129985 h 336748"/>
              <a:gd name="connsiteX20" fmla="*/ 45798 w 269398"/>
              <a:gd name="connsiteY20" fmla="*/ 130615 h 336748"/>
              <a:gd name="connsiteX21" fmla="*/ 45798 w 269398"/>
              <a:gd name="connsiteY21" fmla="*/ 147833 h 336748"/>
              <a:gd name="connsiteX22" fmla="*/ 62635 w 269398"/>
              <a:gd name="connsiteY22" fmla="*/ 164670 h 336748"/>
              <a:gd name="connsiteX23" fmla="*/ 80483 w 269398"/>
              <a:gd name="connsiteY23" fmla="*/ 164670 h 336748"/>
              <a:gd name="connsiteX24" fmla="*/ 114158 w 269398"/>
              <a:gd name="connsiteY24" fmla="*/ 130995 h 336748"/>
              <a:gd name="connsiteX25" fmla="*/ 114158 w 269398"/>
              <a:gd name="connsiteY25" fmla="*/ 205753 h 336748"/>
              <a:gd name="connsiteX26" fmla="*/ 114158 w 269398"/>
              <a:gd name="connsiteY26" fmla="*/ 223601 h 336748"/>
              <a:gd name="connsiteX27" fmla="*/ 80483 w 269398"/>
              <a:gd name="connsiteY27" fmla="*/ 257276 h 336748"/>
              <a:gd name="connsiteX28" fmla="*/ 62635 w 269398"/>
              <a:gd name="connsiteY28" fmla="*/ 257276 h 336748"/>
              <a:gd name="connsiteX29" fmla="*/ 45798 w 269398"/>
              <a:gd name="connsiteY29" fmla="*/ 240438 h 336748"/>
              <a:gd name="connsiteX30" fmla="*/ 45168 w 269398"/>
              <a:gd name="connsiteY30" fmla="*/ 222591 h 336748"/>
              <a:gd name="connsiteX31" fmla="*/ 63015 w 269398"/>
              <a:gd name="connsiteY31" fmla="*/ 221961 h 336748"/>
              <a:gd name="connsiteX32" fmla="*/ 63645 w 269398"/>
              <a:gd name="connsiteY32" fmla="*/ 222591 h 336748"/>
              <a:gd name="connsiteX33" fmla="*/ 71559 w 269398"/>
              <a:gd name="connsiteY33" fmla="*/ 230504 h 336748"/>
              <a:gd name="connsiteX34" fmla="*/ 96310 w 269398"/>
              <a:gd name="connsiteY34" fmla="*/ 205753 h 336748"/>
              <a:gd name="connsiteX35" fmla="*/ 114158 w 269398"/>
              <a:gd name="connsiteY35" fmla="*/ 205753 h 336748"/>
              <a:gd name="connsiteX36" fmla="*/ 201948 w 269398"/>
              <a:gd name="connsiteY36" fmla="*/ 35089 h 336748"/>
              <a:gd name="connsiteX37" fmla="*/ 164165 w 269398"/>
              <a:gd name="connsiteY37" fmla="*/ 0 h 336748"/>
              <a:gd name="connsiteX38" fmla="*/ 105234 w 269398"/>
              <a:gd name="connsiteY38" fmla="*/ 0 h 336748"/>
              <a:gd name="connsiteX39" fmla="*/ 67585 w 269398"/>
              <a:gd name="connsiteY39" fmla="*/ 33675 h 336748"/>
              <a:gd name="connsiteX40" fmla="*/ 37884 w 269398"/>
              <a:gd name="connsiteY40" fmla="*/ 33675 h 336748"/>
              <a:gd name="connsiteX41" fmla="*/ 0 w 269398"/>
              <a:gd name="connsiteY41" fmla="*/ 71559 h 336748"/>
              <a:gd name="connsiteX42" fmla="*/ 0 w 269398"/>
              <a:gd name="connsiteY42" fmla="*/ 298864 h 336748"/>
              <a:gd name="connsiteX43" fmla="*/ 37884 w 269398"/>
              <a:gd name="connsiteY43" fmla="*/ 336748 h 336748"/>
              <a:gd name="connsiteX44" fmla="*/ 231514 w 269398"/>
              <a:gd name="connsiteY44" fmla="*/ 336748 h 336748"/>
              <a:gd name="connsiteX45" fmla="*/ 269399 w 269398"/>
              <a:gd name="connsiteY45" fmla="*/ 298864 h 336748"/>
              <a:gd name="connsiteX46" fmla="*/ 269399 w 269398"/>
              <a:gd name="connsiteY46" fmla="*/ 71559 h 336748"/>
              <a:gd name="connsiteX47" fmla="*/ 231514 w 269398"/>
              <a:gd name="connsiteY47" fmla="*/ 33675 h 336748"/>
              <a:gd name="connsiteX48" fmla="*/ 201813 w 269398"/>
              <a:gd name="connsiteY48" fmla="*/ 33675 h 336748"/>
              <a:gd name="connsiteX49" fmla="*/ 201948 w 269398"/>
              <a:gd name="connsiteY49" fmla="*/ 35089 h 336748"/>
              <a:gd name="connsiteX50" fmla="*/ 201948 w 269398"/>
              <a:gd name="connsiteY50" fmla="*/ 35291 h 336748"/>
              <a:gd name="connsiteX51" fmla="*/ 202049 w 269398"/>
              <a:gd name="connsiteY51" fmla="*/ 37884 h 336748"/>
              <a:gd name="connsiteX52" fmla="*/ 201965 w 269398"/>
              <a:gd name="connsiteY52" fmla="*/ 35291 h 336748"/>
              <a:gd name="connsiteX53" fmla="*/ 105234 w 269398"/>
              <a:gd name="connsiteY53" fmla="*/ 75768 h 336748"/>
              <a:gd name="connsiteX54" fmla="*/ 164165 w 269398"/>
              <a:gd name="connsiteY54" fmla="*/ 75768 h 336748"/>
              <a:gd name="connsiteX55" fmla="*/ 195668 w 269398"/>
              <a:gd name="connsiteY55" fmla="*/ 58931 h 336748"/>
              <a:gd name="connsiteX56" fmla="*/ 231514 w 269398"/>
              <a:gd name="connsiteY56" fmla="*/ 58931 h 336748"/>
              <a:gd name="connsiteX57" fmla="*/ 244143 w 269398"/>
              <a:gd name="connsiteY57" fmla="*/ 71559 h 336748"/>
              <a:gd name="connsiteX58" fmla="*/ 244143 w 269398"/>
              <a:gd name="connsiteY58" fmla="*/ 298864 h 336748"/>
              <a:gd name="connsiteX59" fmla="*/ 231514 w 269398"/>
              <a:gd name="connsiteY59" fmla="*/ 311492 h 336748"/>
              <a:gd name="connsiteX60" fmla="*/ 37884 w 269398"/>
              <a:gd name="connsiteY60" fmla="*/ 311492 h 336748"/>
              <a:gd name="connsiteX61" fmla="*/ 25256 w 269398"/>
              <a:gd name="connsiteY61" fmla="*/ 298864 h 336748"/>
              <a:gd name="connsiteX62" fmla="*/ 25256 w 269398"/>
              <a:gd name="connsiteY62" fmla="*/ 71559 h 336748"/>
              <a:gd name="connsiteX63" fmla="*/ 37884 w 269398"/>
              <a:gd name="connsiteY63" fmla="*/ 58931 h 336748"/>
              <a:gd name="connsiteX64" fmla="*/ 73731 w 269398"/>
              <a:gd name="connsiteY64" fmla="*/ 58931 h 336748"/>
              <a:gd name="connsiteX65" fmla="*/ 105234 w 269398"/>
              <a:gd name="connsiteY65" fmla="*/ 75768 h 336748"/>
              <a:gd name="connsiteX66" fmla="*/ 105234 w 269398"/>
              <a:gd name="connsiteY66" fmla="*/ 25256 h 336748"/>
              <a:gd name="connsiteX67" fmla="*/ 164165 w 269398"/>
              <a:gd name="connsiteY67" fmla="*/ 25256 h 336748"/>
              <a:gd name="connsiteX68" fmla="*/ 176793 w 269398"/>
              <a:gd name="connsiteY68" fmla="*/ 37884 h 336748"/>
              <a:gd name="connsiteX69" fmla="*/ 164165 w 269398"/>
              <a:gd name="connsiteY69" fmla="*/ 50512 h 336748"/>
              <a:gd name="connsiteX70" fmla="*/ 105234 w 269398"/>
              <a:gd name="connsiteY70" fmla="*/ 50512 h 336748"/>
              <a:gd name="connsiteX71" fmla="*/ 92606 w 269398"/>
              <a:gd name="connsiteY71" fmla="*/ 37884 h 336748"/>
              <a:gd name="connsiteX72" fmla="*/ 105234 w 269398"/>
              <a:gd name="connsiteY72" fmla="*/ 25256 h 33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9398" h="336748">
                <a:moveTo>
                  <a:pt x="143118" y="138909"/>
                </a:moveTo>
                <a:cubicBezTo>
                  <a:pt x="143118" y="131934"/>
                  <a:pt x="148772" y="126281"/>
                  <a:pt x="155746" y="126281"/>
                </a:cubicBezTo>
                <a:lnTo>
                  <a:pt x="214677" y="126281"/>
                </a:lnTo>
                <a:cubicBezTo>
                  <a:pt x="221651" y="126281"/>
                  <a:pt x="227305" y="131934"/>
                  <a:pt x="227305" y="138909"/>
                </a:cubicBezTo>
                <a:cubicBezTo>
                  <a:pt x="227305" y="145883"/>
                  <a:pt x="221651" y="151537"/>
                  <a:pt x="214677" y="151537"/>
                </a:cubicBezTo>
                <a:lnTo>
                  <a:pt x="155746" y="151537"/>
                </a:lnTo>
                <a:cubicBezTo>
                  <a:pt x="148772" y="151537"/>
                  <a:pt x="143118" y="145883"/>
                  <a:pt x="143118" y="138909"/>
                </a:cubicBezTo>
                <a:close/>
                <a:moveTo>
                  <a:pt x="155746" y="218886"/>
                </a:moveTo>
                <a:cubicBezTo>
                  <a:pt x="148772" y="218886"/>
                  <a:pt x="143118" y="224540"/>
                  <a:pt x="143118" y="231514"/>
                </a:cubicBezTo>
                <a:cubicBezTo>
                  <a:pt x="143118" y="238489"/>
                  <a:pt x="148772" y="244143"/>
                  <a:pt x="155746" y="244143"/>
                </a:cubicBezTo>
                <a:lnTo>
                  <a:pt x="214677" y="244143"/>
                </a:lnTo>
                <a:cubicBezTo>
                  <a:pt x="221651" y="244143"/>
                  <a:pt x="227305" y="238489"/>
                  <a:pt x="227305" y="231514"/>
                </a:cubicBezTo>
                <a:cubicBezTo>
                  <a:pt x="227305" y="224540"/>
                  <a:pt x="221651" y="218886"/>
                  <a:pt x="214677" y="218886"/>
                </a:cubicBezTo>
                <a:lnTo>
                  <a:pt x="155746" y="218886"/>
                </a:lnTo>
                <a:close/>
                <a:moveTo>
                  <a:pt x="114158" y="130995"/>
                </a:moveTo>
                <a:cubicBezTo>
                  <a:pt x="119259" y="126241"/>
                  <a:pt x="119542" y="118250"/>
                  <a:pt x="114787" y="113147"/>
                </a:cubicBezTo>
                <a:cubicBezTo>
                  <a:pt x="110033" y="108045"/>
                  <a:pt x="102043" y="107763"/>
                  <a:pt x="96940" y="112517"/>
                </a:cubicBezTo>
                <a:cubicBezTo>
                  <a:pt x="96723" y="112720"/>
                  <a:pt x="96513" y="112930"/>
                  <a:pt x="96310" y="113147"/>
                </a:cubicBezTo>
                <a:lnTo>
                  <a:pt x="71559" y="137898"/>
                </a:lnTo>
                <a:lnTo>
                  <a:pt x="63645" y="129985"/>
                </a:lnTo>
                <a:cubicBezTo>
                  <a:pt x="58543" y="125230"/>
                  <a:pt x="50552" y="125512"/>
                  <a:pt x="45798" y="130615"/>
                </a:cubicBezTo>
                <a:cubicBezTo>
                  <a:pt x="41279" y="135464"/>
                  <a:pt x="41279" y="142983"/>
                  <a:pt x="45798" y="147833"/>
                </a:cubicBezTo>
                <a:lnTo>
                  <a:pt x="62635" y="164670"/>
                </a:lnTo>
                <a:cubicBezTo>
                  <a:pt x="67566" y="169595"/>
                  <a:pt x="75553" y="169595"/>
                  <a:pt x="80483" y="164670"/>
                </a:cubicBezTo>
                <a:lnTo>
                  <a:pt x="114158" y="130995"/>
                </a:lnTo>
                <a:close/>
                <a:moveTo>
                  <a:pt x="114158" y="205753"/>
                </a:moveTo>
                <a:cubicBezTo>
                  <a:pt x="119083" y="210683"/>
                  <a:pt x="119083" y="218671"/>
                  <a:pt x="114158" y="223601"/>
                </a:cubicBezTo>
                <a:lnTo>
                  <a:pt x="80483" y="257276"/>
                </a:lnTo>
                <a:cubicBezTo>
                  <a:pt x="75553" y="262201"/>
                  <a:pt x="67566" y="262201"/>
                  <a:pt x="62635" y="257276"/>
                </a:cubicBezTo>
                <a:lnTo>
                  <a:pt x="45798" y="240438"/>
                </a:lnTo>
                <a:cubicBezTo>
                  <a:pt x="40695" y="235683"/>
                  <a:pt x="40413" y="227692"/>
                  <a:pt x="45168" y="222591"/>
                </a:cubicBezTo>
                <a:cubicBezTo>
                  <a:pt x="49922" y="217489"/>
                  <a:pt x="57913" y="217206"/>
                  <a:pt x="63015" y="221961"/>
                </a:cubicBezTo>
                <a:cubicBezTo>
                  <a:pt x="63233" y="222163"/>
                  <a:pt x="63443" y="222373"/>
                  <a:pt x="63645" y="222591"/>
                </a:cubicBezTo>
                <a:lnTo>
                  <a:pt x="71559" y="230504"/>
                </a:lnTo>
                <a:lnTo>
                  <a:pt x="96310" y="205753"/>
                </a:lnTo>
                <a:cubicBezTo>
                  <a:pt x="101240" y="200828"/>
                  <a:pt x="109228" y="200828"/>
                  <a:pt x="114158" y="205753"/>
                </a:cubicBezTo>
                <a:close/>
                <a:moveTo>
                  <a:pt x="201948" y="35089"/>
                </a:moveTo>
                <a:cubicBezTo>
                  <a:pt x="200485" y="15304"/>
                  <a:pt x="184004" y="-1"/>
                  <a:pt x="164165" y="0"/>
                </a:cubicBezTo>
                <a:lnTo>
                  <a:pt x="105234" y="0"/>
                </a:lnTo>
                <a:cubicBezTo>
                  <a:pt x="85940" y="1"/>
                  <a:pt x="69729" y="14501"/>
                  <a:pt x="67585" y="33675"/>
                </a:cubicBezTo>
                <a:lnTo>
                  <a:pt x="37884" y="33675"/>
                </a:lnTo>
                <a:cubicBezTo>
                  <a:pt x="16961" y="33675"/>
                  <a:pt x="0" y="50636"/>
                  <a:pt x="0" y="71559"/>
                </a:cubicBezTo>
                <a:lnTo>
                  <a:pt x="0" y="298864"/>
                </a:lnTo>
                <a:cubicBezTo>
                  <a:pt x="0" y="319786"/>
                  <a:pt x="16961" y="336748"/>
                  <a:pt x="37884" y="336748"/>
                </a:cubicBezTo>
                <a:lnTo>
                  <a:pt x="231514" y="336748"/>
                </a:lnTo>
                <a:cubicBezTo>
                  <a:pt x="252437" y="336748"/>
                  <a:pt x="269399" y="319786"/>
                  <a:pt x="269399" y="298864"/>
                </a:cubicBezTo>
                <a:lnTo>
                  <a:pt x="269399" y="71559"/>
                </a:lnTo>
                <a:cubicBezTo>
                  <a:pt x="269399" y="50636"/>
                  <a:pt x="252437" y="33675"/>
                  <a:pt x="231514" y="33675"/>
                </a:cubicBezTo>
                <a:lnTo>
                  <a:pt x="201813" y="33675"/>
                </a:lnTo>
                <a:lnTo>
                  <a:pt x="201948" y="35089"/>
                </a:lnTo>
                <a:close/>
                <a:moveTo>
                  <a:pt x="201948" y="35291"/>
                </a:moveTo>
                <a:lnTo>
                  <a:pt x="202049" y="37884"/>
                </a:lnTo>
                <a:cubicBezTo>
                  <a:pt x="202049" y="37009"/>
                  <a:pt x="202015" y="36150"/>
                  <a:pt x="201965" y="35291"/>
                </a:cubicBezTo>
                <a:close/>
                <a:moveTo>
                  <a:pt x="105234" y="75768"/>
                </a:moveTo>
                <a:lnTo>
                  <a:pt x="164165" y="75768"/>
                </a:lnTo>
                <a:cubicBezTo>
                  <a:pt x="177298" y="75768"/>
                  <a:pt x="188865" y="69084"/>
                  <a:pt x="195668" y="58931"/>
                </a:cubicBezTo>
                <a:lnTo>
                  <a:pt x="231514" y="58931"/>
                </a:lnTo>
                <a:cubicBezTo>
                  <a:pt x="238489" y="58931"/>
                  <a:pt x="244143" y="64585"/>
                  <a:pt x="244143" y="71559"/>
                </a:cubicBezTo>
                <a:lnTo>
                  <a:pt x="244143" y="298864"/>
                </a:lnTo>
                <a:cubicBezTo>
                  <a:pt x="244143" y="305838"/>
                  <a:pt x="238489" y="311492"/>
                  <a:pt x="231514" y="311492"/>
                </a:cubicBezTo>
                <a:lnTo>
                  <a:pt x="37884" y="311492"/>
                </a:lnTo>
                <a:cubicBezTo>
                  <a:pt x="30910" y="311492"/>
                  <a:pt x="25256" y="305838"/>
                  <a:pt x="25256" y="298864"/>
                </a:cubicBezTo>
                <a:lnTo>
                  <a:pt x="25256" y="71559"/>
                </a:lnTo>
                <a:cubicBezTo>
                  <a:pt x="25256" y="64585"/>
                  <a:pt x="30910" y="58931"/>
                  <a:pt x="37884" y="58931"/>
                </a:cubicBezTo>
                <a:lnTo>
                  <a:pt x="73731" y="58931"/>
                </a:lnTo>
                <a:cubicBezTo>
                  <a:pt x="80533" y="69084"/>
                  <a:pt x="92101" y="75768"/>
                  <a:pt x="105234" y="75768"/>
                </a:cubicBezTo>
                <a:close/>
                <a:moveTo>
                  <a:pt x="105234" y="25256"/>
                </a:moveTo>
                <a:lnTo>
                  <a:pt x="164165" y="25256"/>
                </a:lnTo>
                <a:cubicBezTo>
                  <a:pt x="171139" y="25256"/>
                  <a:pt x="176793" y="30910"/>
                  <a:pt x="176793" y="37884"/>
                </a:cubicBezTo>
                <a:cubicBezTo>
                  <a:pt x="176793" y="44858"/>
                  <a:pt x="171139" y="50512"/>
                  <a:pt x="164165" y="50512"/>
                </a:cubicBezTo>
                <a:lnTo>
                  <a:pt x="105234" y="50512"/>
                </a:lnTo>
                <a:cubicBezTo>
                  <a:pt x="98260" y="50512"/>
                  <a:pt x="92606" y="44858"/>
                  <a:pt x="92606" y="37884"/>
                </a:cubicBezTo>
                <a:cubicBezTo>
                  <a:pt x="92606" y="30910"/>
                  <a:pt x="98260" y="25256"/>
                  <a:pt x="105234" y="25256"/>
                </a:cubicBezTo>
                <a:close/>
              </a:path>
            </a:pathLst>
          </a:custGeom>
          <a:gradFill flip="none" rotWithShape="1">
            <a:gsLst>
              <a:gs pos="0">
                <a:schemeClr val="accent4"/>
              </a:gs>
              <a:gs pos="100000">
                <a:srgbClr val="9F51DE"/>
              </a:gs>
            </a:gsLst>
            <a:lin ang="2700000" scaled="1"/>
            <a:tileRect/>
          </a:gradFill>
          <a:ln w="166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3" name="TextBox 22">
            <a:extLst>
              <a:ext uri="{FF2B5EF4-FFF2-40B4-BE49-F238E27FC236}">
                <a16:creationId xmlns:a16="http://schemas.microsoft.com/office/drawing/2014/main" id="{640E733F-F44C-C757-8770-7CF8F94CFE25}"/>
              </a:ext>
            </a:extLst>
          </p:cNvPr>
          <p:cNvSpPr txBox="1"/>
          <p:nvPr/>
        </p:nvSpPr>
        <p:spPr>
          <a:xfrm>
            <a:off x="1237696" y="2093742"/>
            <a:ext cx="2283061" cy="24622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Use case by role</a:t>
            </a:r>
          </a:p>
        </p:txBody>
      </p:sp>
      <p:sp>
        <p:nvSpPr>
          <p:cNvPr id="94" name="TextBox 23">
            <a:extLst>
              <a:ext uri="{FF2B5EF4-FFF2-40B4-BE49-F238E27FC236}">
                <a16:creationId xmlns:a16="http://schemas.microsoft.com/office/drawing/2014/main" id="{D6E11737-0ED7-1BC9-0E1A-A8DF3594574E}"/>
              </a:ext>
            </a:extLst>
          </p:cNvPr>
          <p:cNvSpPr txBox="1"/>
          <p:nvPr/>
        </p:nvSpPr>
        <p:spPr>
          <a:xfrm>
            <a:off x="783352" y="2652795"/>
            <a:ext cx="3191748" cy="1477328"/>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Tell the Copilot value story by showing how Copilot can be used to simplify key business processes. Includes detailed prompts, links to support and adoption materials, and so much more!</a:t>
            </a:r>
            <a:endParaRPr kumimoji="0" lang="en-US" sz="1600" b="0" i="0" u="none" strike="noStrike" kern="1200" cap="none" spc="0" normalizeH="0" baseline="0" noProof="0">
              <a:ln>
                <a:noFill/>
              </a:ln>
              <a:solidFill>
                <a:srgbClr val="000000"/>
              </a:solidFill>
              <a:effectLst/>
              <a:uLnTx/>
              <a:uFillTx/>
              <a:latin typeface="Segoe UI"/>
              <a:ea typeface="+mn-ea"/>
              <a:cs typeface="Segoe UI"/>
            </a:endParaRPr>
          </a:p>
        </p:txBody>
      </p:sp>
      <p:pic>
        <p:nvPicPr>
          <p:cNvPr id="101" name="Picture 100">
            <a:extLst>
              <a:ext uri="{FF2B5EF4-FFF2-40B4-BE49-F238E27FC236}">
                <a16:creationId xmlns:a16="http://schemas.microsoft.com/office/drawing/2014/main" id="{D414B0A8-D435-9471-E2A7-90BB9828D0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3794" y="4530000"/>
            <a:ext cx="3110862" cy="1749860"/>
          </a:xfrm>
          <a:prstGeom prst="rect">
            <a:avLst/>
          </a:prstGeom>
        </p:spPr>
      </p:pic>
      <p:sp>
        <p:nvSpPr>
          <p:cNvPr id="65" name="Freeform: Shape 64" descr="Icon of person in front of a screen">
            <a:extLst>
              <a:ext uri="{FF2B5EF4-FFF2-40B4-BE49-F238E27FC236}">
                <a16:creationId xmlns:a16="http://schemas.microsoft.com/office/drawing/2014/main" id="{EC16F946-249A-5656-8F72-207AD1D1CAB8}"/>
              </a:ext>
            </a:extLst>
          </p:cNvPr>
          <p:cNvSpPr/>
          <p:nvPr/>
        </p:nvSpPr>
        <p:spPr>
          <a:xfrm>
            <a:off x="5966078" y="1446114"/>
            <a:ext cx="292100" cy="292100"/>
          </a:xfrm>
          <a:custGeom>
            <a:avLst/>
            <a:gdLst>
              <a:gd name="connsiteX0" fmla="*/ 167958 w 292100"/>
              <a:gd name="connsiteY0" fmla="*/ 204470 h 292100"/>
              <a:gd name="connsiteX1" fmla="*/ 270193 w 292100"/>
              <a:gd name="connsiteY1" fmla="*/ 204470 h 292100"/>
              <a:gd name="connsiteX2" fmla="*/ 292100 w 292100"/>
              <a:gd name="connsiteY2" fmla="*/ 226377 h 292100"/>
              <a:gd name="connsiteX3" fmla="*/ 292100 w 292100"/>
              <a:gd name="connsiteY3" fmla="*/ 233680 h 292100"/>
              <a:gd name="connsiteX4" fmla="*/ 219075 w 292100"/>
              <a:gd name="connsiteY4" fmla="*/ 292100 h 292100"/>
              <a:gd name="connsiteX5" fmla="*/ 146050 w 292100"/>
              <a:gd name="connsiteY5" fmla="*/ 233680 h 292100"/>
              <a:gd name="connsiteX6" fmla="*/ 146050 w 292100"/>
              <a:gd name="connsiteY6" fmla="*/ 226377 h 292100"/>
              <a:gd name="connsiteX7" fmla="*/ 167958 w 292100"/>
              <a:gd name="connsiteY7" fmla="*/ 204470 h 292100"/>
              <a:gd name="connsiteX8" fmla="*/ 219075 w 292100"/>
              <a:gd name="connsiteY8" fmla="*/ 109537 h 292100"/>
              <a:gd name="connsiteX9" fmla="*/ 259239 w 292100"/>
              <a:gd name="connsiteY9" fmla="*/ 149701 h 292100"/>
              <a:gd name="connsiteX10" fmla="*/ 219075 w 292100"/>
              <a:gd name="connsiteY10" fmla="*/ 189865 h 292100"/>
              <a:gd name="connsiteX11" fmla="*/ 178911 w 292100"/>
              <a:gd name="connsiteY11" fmla="*/ 149701 h 292100"/>
              <a:gd name="connsiteX12" fmla="*/ 219075 w 292100"/>
              <a:gd name="connsiteY12" fmla="*/ 109537 h 292100"/>
              <a:gd name="connsiteX13" fmla="*/ 47466 w 292100"/>
              <a:gd name="connsiteY13" fmla="*/ 21908 h 292100"/>
              <a:gd name="connsiteX14" fmla="*/ 21908 w 292100"/>
              <a:gd name="connsiteY14" fmla="*/ 47466 h 292100"/>
              <a:gd name="connsiteX15" fmla="*/ 21908 w 292100"/>
              <a:gd name="connsiteY15" fmla="*/ 58420 h 292100"/>
              <a:gd name="connsiteX16" fmla="*/ 240983 w 292100"/>
              <a:gd name="connsiteY16" fmla="*/ 58420 h 292100"/>
              <a:gd name="connsiteX17" fmla="*/ 240983 w 292100"/>
              <a:gd name="connsiteY17" fmla="*/ 47466 h 292100"/>
              <a:gd name="connsiteX18" fmla="*/ 215424 w 292100"/>
              <a:gd name="connsiteY18" fmla="*/ 21908 h 292100"/>
              <a:gd name="connsiteX19" fmla="*/ 47466 w 292100"/>
              <a:gd name="connsiteY19" fmla="*/ 0 h 292100"/>
              <a:gd name="connsiteX20" fmla="*/ 215424 w 292100"/>
              <a:gd name="connsiteY20" fmla="*/ 0 h 292100"/>
              <a:gd name="connsiteX21" fmla="*/ 262890 w 292100"/>
              <a:gd name="connsiteY21" fmla="*/ 47466 h 292100"/>
              <a:gd name="connsiteX22" fmla="*/ 262890 w 292100"/>
              <a:gd name="connsiteY22" fmla="*/ 116840 h 292100"/>
              <a:gd name="connsiteX23" fmla="*/ 240983 w 292100"/>
              <a:gd name="connsiteY23" fmla="*/ 99489 h 292100"/>
              <a:gd name="connsiteX24" fmla="*/ 240983 w 292100"/>
              <a:gd name="connsiteY24" fmla="*/ 80328 h 292100"/>
              <a:gd name="connsiteX25" fmla="*/ 21908 w 292100"/>
              <a:gd name="connsiteY25" fmla="*/ 80328 h 292100"/>
              <a:gd name="connsiteX26" fmla="*/ 21908 w 292100"/>
              <a:gd name="connsiteY26" fmla="*/ 215424 h 292100"/>
              <a:gd name="connsiteX27" fmla="*/ 47466 w 292100"/>
              <a:gd name="connsiteY27" fmla="*/ 240983 h 292100"/>
              <a:gd name="connsiteX28" fmla="*/ 131883 w 292100"/>
              <a:gd name="connsiteY28" fmla="*/ 240983 h 292100"/>
              <a:gd name="connsiteX29" fmla="*/ 138572 w 292100"/>
              <a:gd name="connsiteY29" fmla="*/ 262890 h 292100"/>
              <a:gd name="connsiteX30" fmla="*/ 47466 w 292100"/>
              <a:gd name="connsiteY30" fmla="*/ 262890 h 292100"/>
              <a:gd name="connsiteX31" fmla="*/ 0 w 292100"/>
              <a:gd name="connsiteY31" fmla="*/ 215424 h 292100"/>
              <a:gd name="connsiteX32" fmla="*/ 0 w 292100"/>
              <a:gd name="connsiteY32" fmla="*/ 47466 h 292100"/>
              <a:gd name="connsiteX33" fmla="*/ 47466 w 292100"/>
              <a:gd name="connsiteY33" fmla="*/ 0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2100" h="292100">
                <a:moveTo>
                  <a:pt x="167958" y="204470"/>
                </a:moveTo>
                <a:lnTo>
                  <a:pt x="270193" y="204470"/>
                </a:lnTo>
                <a:cubicBezTo>
                  <a:pt x="282291" y="204470"/>
                  <a:pt x="292100" y="214278"/>
                  <a:pt x="292100" y="226377"/>
                </a:cubicBezTo>
                <a:lnTo>
                  <a:pt x="292100" y="233680"/>
                </a:lnTo>
                <a:cubicBezTo>
                  <a:pt x="292100" y="262466"/>
                  <a:pt x="264935" y="292100"/>
                  <a:pt x="219075" y="292100"/>
                </a:cubicBezTo>
                <a:cubicBezTo>
                  <a:pt x="173215" y="292100"/>
                  <a:pt x="146050" y="262466"/>
                  <a:pt x="146050" y="233680"/>
                </a:cubicBezTo>
                <a:lnTo>
                  <a:pt x="146050" y="226377"/>
                </a:lnTo>
                <a:cubicBezTo>
                  <a:pt x="146050" y="214278"/>
                  <a:pt x="155859" y="204470"/>
                  <a:pt x="167958" y="204470"/>
                </a:cubicBezTo>
                <a:close/>
                <a:moveTo>
                  <a:pt x="219075" y="109537"/>
                </a:moveTo>
                <a:cubicBezTo>
                  <a:pt x="241257" y="109537"/>
                  <a:pt x="259239" y="127519"/>
                  <a:pt x="259239" y="149701"/>
                </a:cubicBezTo>
                <a:cubicBezTo>
                  <a:pt x="259239" y="171883"/>
                  <a:pt x="241257" y="189865"/>
                  <a:pt x="219075" y="189865"/>
                </a:cubicBezTo>
                <a:cubicBezTo>
                  <a:pt x="196893" y="189865"/>
                  <a:pt x="178911" y="171883"/>
                  <a:pt x="178911" y="149701"/>
                </a:cubicBezTo>
                <a:cubicBezTo>
                  <a:pt x="178911" y="127519"/>
                  <a:pt x="196893" y="109537"/>
                  <a:pt x="219075" y="109537"/>
                </a:cubicBezTo>
                <a:close/>
                <a:moveTo>
                  <a:pt x="47466" y="21908"/>
                </a:moveTo>
                <a:cubicBezTo>
                  <a:pt x="33351" y="21908"/>
                  <a:pt x="21908" y="33351"/>
                  <a:pt x="21908" y="47466"/>
                </a:cubicBezTo>
                <a:lnTo>
                  <a:pt x="21908" y="58420"/>
                </a:lnTo>
                <a:lnTo>
                  <a:pt x="240983" y="58420"/>
                </a:lnTo>
                <a:lnTo>
                  <a:pt x="240983" y="47466"/>
                </a:lnTo>
                <a:cubicBezTo>
                  <a:pt x="240983" y="33351"/>
                  <a:pt x="229539" y="21908"/>
                  <a:pt x="215424" y="21908"/>
                </a:cubicBezTo>
                <a:close/>
                <a:moveTo>
                  <a:pt x="47466" y="0"/>
                </a:moveTo>
                <a:lnTo>
                  <a:pt x="215424" y="0"/>
                </a:lnTo>
                <a:cubicBezTo>
                  <a:pt x="241638" y="0"/>
                  <a:pt x="262890" y="21251"/>
                  <a:pt x="262890" y="47466"/>
                </a:cubicBezTo>
                <a:lnTo>
                  <a:pt x="262890" y="116840"/>
                </a:lnTo>
                <a:cubicBezTo>
                  <a:pt x="257204" y="109266"/>
                  <a:pt x="249658" y="103289"/>
                  <a:pt x="240983" y="99489"/>
                </a:cubicBezTo>
                <a:lnTo>
                  <a:pt x="240983" y="80328"/>
                </a:lnTo>
                <a:lnTo>
                  <a:pt x="21908" y="80328"/>
                </a:lnTo>
                <a:lnTo>
                  <a:pt x="21908" y="215424"/>
                </a:lnTo>
                <a:cubicBezTo>
                  <a:pt x="21908" y="229532"/>
                  <a:pt x="33358" y="240983"/>
                  <a:pt x="47466" y="240983"/>
                </a:cubicBezTo>
                <a:lnTo>
                  <a:pt x="131883" y="240983"/>
                </a:lnTo>
                <a:cubicBezTo>
                  <a:pt x="132759" y="248606"/>
                  <a:pt x="135052" y="255996"/>
                  <a:pt x="138572" y="262890"/>
                </a:cubicBezTo>
                <a:lnTo>
                  <a:pt x="47466" y="262890"/>
                </a:lnTo>
                <a:cubicBezTo>
                  <a:pt x="21251" y="262890"/>
                  <a:pt x="0" y="241638"/>
                  <a:pt x="0" y="215424"/>
                </a:cubicBezTo>
                <a:lnTo>
                  <a:pt x="0" y="47466"/>
                </a:lnTo>
                <a:cubicBezTo>
                  <a:pt x="0" y="21251"/>
                  <a:pt x="21251" y="0"/>
                  <a:pt x="47466" y="0"/>
                </a:cubicBezTo>
                <a:close/>
              </a:path>
            </a:pathLst>
          </a:custGeom>
          <a:gradFill flip="none" rotWithShape="1">
            <a:gsLst>
              <a:gs pos="0">
                <a:schemeClr val="accent4"/>
              </a:gs>
              <a:gs pos="100000">
                <a:srgbClr val="9F51DE"/>
              </a:gs>
            </a:gsLst>
            <a:lin ang="2700000" scaled="1"/>
            <a:tileRect/>
          </a:gra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6" name="TextBox 25">
            <a:extLst>
              <a:ext uri="{FF2B5EF4-FFF2-40B4-BE49-F238E27FC236}">
                <a16:creationId xmlns:a16="http://schemas.microsoft.com/office/drawing/2014/main" id="{2D13B170-AB84-A903-7D90-B613413C2338}"/>
              </a:ext>
            </a:extLst>
          </p:cNvPr>
          <p:cNvSpPr txBox="1"/>
          <p:nvPr/>
        </p:nvSpPr>
        <p:spPr>
          <a:xfrm>
            <a:off x="4955993" y="2093742"/>
            <a:ext cx="2283061" cy="24622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Semibold"/>
              </a:rPr>
              <a:t>Day in the Life by role</a:t>
            </a:r>
          </a:p>
        </p:txBody>
      </p:sp>
      <p:sp>
        <p:nvSpPr>
          <p:cNvPr id="97" name="TextBox 26">
            <a:extLst>
              <a:ext uri="{FF2B5EF4-FFF2-40B4-BE49-F238E27FC236}">
                <a16:creationId xmlns:a16="http://schemas.microsoft.com/office/drawing/2014/main" id="{F241B0AC-D697-3039-62D0-24767F3BDAC6}"/>
              </a:ext>
            </a:extLst>
          </p:cNvPr>
          <p:cNvSpPr txBox="1"/>
          <p:nvPr/>
        </p:nvSpPr>
        <p:spPr>
          <a:xfrm>
            <a:off x="4501649" y="2652795"/>
            <a:ext cx="3191748" cy="984885"/>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Get BDMs excited about Copilot by showing how Copilot can simplify their day. Includes detailed prompts.</a:t>
            </a:r>
          </a:p>
        </p:txBody>
      </p:sp>
      <p:pic>
        <p:nvPicPr>
          <p:cNvPr id="102" name="Picture 101" descr="Screenshot of a slide titled 'A day in the life of a marketing manager'">
            <a:extLst>
              <a:ext uri="{FF2B5EF4-FFF2-40B4-BE49-F238E27FC236}">
                <a16:creationId xmlns:a16="http://schemas.microsoft.com/office/drawing/2014/main" id="{3B8BCAE4-6D9A-9CD0-D188-72010E233862}"/>
              </a:ext>
            </a:extLst>
          </p:cNvPr>
          <p:cNvPicPr>
            <a:picLocks noChangeAspect="1"/>
          </p:cNvPicPr>
          <p:nvPr/>
        </p:nvPicPr>
        <p:blipFill>
          <a:blip r:embed="rId4"/>
          <a:stretch>
            <a:fillRect/>
          </a:stretch>
        </p:blipFill>
        <p:spPr>
          <a:xfrm>
            <a:off x="4516893" y="4521018"/>
            <a:ext cx="3176504" cy="1749511"/>
          </a:xfrm>
          <a:prstGeom prst="rect">
            <a:avLst/>
          </a:prstGeom>
        </p:spPr>
      </p:pic>
      <p:sp>
        <p:nvSpPr>
          <p:cNvPr id="63" name="Graphic 5" descr="Icon of a Document">
            <a:extLst>
              <a:ext uri="{FF2B5EF4-FFF2-40B4-BE49-F238E27FC236}">
                <a16:creationId xmlns:a16="http://schemas.microsoft.com/office/drawing/2014/main" id="{E2820159-5F80-E8E0-684D-C823BC7C6D5A}"/>
              </a:ext>
            </a:extLst>
          </p:cNvPr>
          <p:cNvSpPr/>
          <p:nvPr/>
        </p:nvSpPr>
        <p:spPr>
          <a:xfrm>
            <a:off x="9700665" y="1433616"/>
            <a:ext cx="230308" cy="287885"/>
          </a:xfrm>
          <a:custGeom>
            <a:avLst/>
            <a:gdLst>
              <a:gd name="connsiteX0" fmla="*/ 68373 w 230308"/>
              <a:gd name="connsiteY0" fmla="*/ 136745 h 287885"/>
              <a:gd name="connsiteX1" fmla="*/ 57577 w 230308"/>
              <a:gd name="connsiteY1" fmla="*/ 147541 h 287885"/>
              <a:gd name="connsiteX2" fmla="*/ 68373 w 230308"/>
              <a:gd name="connsiteY2" fmla="*/ 158337 h 287885"/>
              <a:gd name="connsiteX3" fmla="*/ 161935 w 230308"/>
              <a:gd name="connsiteY3" fmla="*/ 158337 h 287885"/>
              <a:gd name="connsiteX4" fmla="*/ 172731 w 230308"/>
              <a:gd name="connsiteY4" fmla="*/ 147541 h 287885"/>
              <a:gd name="connsiteX5" fmla="*/ 161935 w 230308"/>
              <a:gd name="connsiteY5" fmla="*/ 136745 h 287885"/>
              <a:gd name="connsiteX6" fmla="*/ 68373 w 230308"/>
              <a:gd name="connsiteY6" fmla="*/ 136745 h 287885"/>
              <a:gd name="connsiteX7" fmla="*/ 68373 w 230308"/>
              <a:gd name="connsiteY7" fmla="*/ 176330 h 287885"/>
              <a:gd name="connsiteX8" fmla="*/ 57577 w 230308"/>
              <a:gd name="connsiteY8" fmla="*/ 187125 h 287885"/>
              <a:gd name="connsiteX9" fmla="*/ 68373 w 230308"/>
              <a:gd name="connsiteY9" fmla="*/ 197921 h 287885"/>
              <a:gd name="connsiteX10" fmla="*/ 161935 w 230308"/>
              <a:gd name="connsiteY10" fmla="*/ 197921 h 287885"/>
              <a:gd name="connsiteX11" fmla="*/ 172731 w 230308"/>
              <a:gd name="connsiteY11" fmla="*/ 187125 h 287885"/>
              <a:gd name="connsiteX12" fmla="*/ 161935 w 230308"/>
              <a:gd name="connsiteY12" fmla="*/ 176330 h 287885"/>
              <a:gd name="connsiteX13" fmla="*/ 68373 w 230308"/>
              <a:gd name="connsiteY13" fmla="*/ 176330 h 287885"/>
              <a:gd name="connsiteX14" fmla="*/ 68373 w 230308"/>
              <a:gd name="connsiteY14" fmla="*/ 215914 h 287885"/>
              <a:gd name="connsiteX15" fmla="*/ 57577 w 230308"/>
              <a:gd name="connsiteY15" fmla="*/ 226709 h 287885"/>
              <a:gd name="connsiteX16" fmla="*/ 68373 w 230308"/>
              <a:gd name="connsiteY16" fmla="*/ 237505 h 287885"/>
              <a:gd name="connsiteX17" fmla="*/ 161935 w 230308"/>
              <a:gd name="connsiteY17" fmla="*/ 237505 h 287885"/>
              <a:gd name="connsiteX18" fmla="*/ 172731 w 230308"/>
              <a:gd name="connsiteY18" fmla="*/ 226709 h 287885"/>
              <a:gd name="connsiteX19" fmla="*/ 161935 w 230308"/>
              <a:gd name="connsiteY19" fmla="*/ 215914 h 287885"/>
              <a:gd name="connsiteX20" fmla="*/ 68373 w 230308"/>
              <a:gd name="connsiteY20" fmla="*/ 215914 h 287885"/>
              <a:gd name="connsiteX21" fmla="*/ 137969 w 230308"/>
              <a:gd name="connsiteY21" fmla="*/ 8435 h 287885"/>
              <a:gd name="connsiteX22" fmla="*/ 221873 w 230308"/>
              <a:gd name="connsiteY22" fmla="*/ 92325 h 287885"/>
              <a:gd name="connsiteX23" fmla="*/ 230308 w 230308"/>
              <a:gd name="connsiteY23" fmla="*/ 112678 h 287885"/>
              <a:gd name="connsiteX24" fmla="*/ 230308 w 230308"/>
              <a:gd name="connsiteY24" fmla="*/ 259097 h 287885"/>
              <a:gd name="connsiteX25" fmla="*/ 201520 w 230308"/>
              <a:gd name="connsiteY25" fmla="*/ 287885 h 287885"/>
              <a:gd name="connsiteX26" fmla="*/ 28789 w 230308"/>
              <a:gd name="connsiteY26" fmla="*/ 287885 h 287885"/>
              <a:gd name="connsiteX27" fmla="*/ 0 w 230308"/>
              <a:gd name="connsiteY27" fmla="*/ 259097 h 287885"/>
              <a:gd name="connsiteX28" fmla="*/ 0 w 230308"/>
              <a:gd name="connsiteY28" fmla="*/ 28789 h 287885"/>
              <a:gd name="connsiteX29" fmla="*/ 28789 w 230308"/>
              <a:gd name="connsiteY29" fmla="*/ 0 h 287885"/>
              <a:gd name="connsiteX30" fmla="*/ 117630 w 230308"/>
              <a:gd name="connsiteY30" fmla="*/ 0 h 287885"/>
              <a:gd name="connsiteX31" fmla="*/ 118810 w 230308"/>
              <a:gd name="connsiteY31" fmla="*/ 101 h 287885"/>
              <a:gd name="connsiteX32" fmla="*/ 119659 w 230308"/>
              <a:gd name="connsiteY32" fmla="*/ 202 h 287885"/>
              <a:gd name="connsiteX33" fmla="*/ 128641 w 230308"/>
              <a:gd name="connsiteY33" fmla="*/ 2188 h 287885"/>
              <a:gd name="connsiteX34" fmla="*/ 131031 w 230308"/>
              <a:gd name="connsiteY34" fmla="*/ 3440 h 287885"/>
              <a:gd name="connsiteX35" fmla="*/ 131751 w 230308"/>
              <a:gd name="connsiteY35" fmla="*/ 3858 h 287885"/>
              <a:gd name="connsiteX36" fmla="*/ 132427 w 230308"/>
              <a:gd name="connsiteY36" fmla="*/ 4203 h 287885"/>
              <a:gd name="connsiteX37" fmla="*/ 133593 w 230308"/>
              <a:gd name="connsiteY37" fmla="*/ 4836 h 287885"/>
              <a:gd name="connsiteX38" fmla="*/ 136745 w 230308"/>
              <a:gd name="connsiteY38" fmla="*/ 7427 h 287885"/>
              <a:gd name="connsiteX39" fmla="*/ 137264 w 230308"/>
              <a:gd name="connsiteY39" fmla="*/ 7859 h 287885"/>
              <a:gd name="connsiteX40" fmla="*/ 137969 w 230308"/>
              <a:gd name="connsiteY40" fmla="*/ 8435 h 287885"/>
              <a:gd name="connsiteX41" fmla="*/ 201520 w 230308"/>
              <a:gd name="connsiteY41" fmla="*/ 266294 h 287885"/>
              <a:gd name="connsiteX42" fmla="*/ 208717 w 230308"/>
              <a:gd name="connsiteY42" fmla="*/ 259097 h 287885"/>
              <a:gd name="connsiteX43" fmla="*/ 208717 w 230308"/>
              <a:gd name="connsiteY43" fmla="*/ 115154 h 287885"/>
              <a:gd name="connsiteX44" fmla="*/ 143943 w 230308"/>
              <a:gd name="connsiteY44" fmla="*/ 115154 h 287885"/>
              <a:gd name="connsiteX45" fmla="*/ 115154 w 230308"/>
              <a:gd name="connsiteY45" fmla="*/ 86366 h 287885"/>
              <a:gd name="connsiteX46" fmla="*/ 115154 w 230308"/>
              <a:gd name="connsiteY46" fmla="*/ 21591 h 287885"/>
              <a:gd name="connsiteX47" fmla="*/ 28789 w 230308"/>
              <a:gd name="connsiteY47" fmla="*/ 21591 h 287885"/>
              <a:gd name="connsiteX48" fmla="*/ 21591 w 230308"/>
              <a:gd name="connsiteY48" fmla="*/ 28789 h 287885"/>
              <a:gd name="connsiteX49" fmla="*/ 21591 w 230308"/>
              <a:gd name="connsiteY49" fmla="*/ 259097 h 287885"/>
              <a:gd name="connsiteX50" fmla="*/ 28789 w 230308"/>
              <a:gd name="connsiteY50" fmla="*/ 266294 h 287885"/>
              <a:gd name="connsiteX51" fmla="*/ 201520 w 230308"/>
              <a:gd name="connsiteY51" fmla="*/ 266294 h 287885"/>
              <a:gd name="connsiteX52" fmla="*/ 192566 w 230308"/>
              <a:gd name="connsiteY52" fmla="*/ 93563 h 287885"/>
              <a:gd name="connsiteX53" fmla="*/ 136745 w 230308"/>
              <a:gd name="connsiteY53" fmla="*/ 37727 h 287885"/>
              <a:gd name="connsiteX54" fmla="*/ 136745 w 230308"/>
              <a:gd name="connsiteY54" fmla="*/ 86366 h 287885"/>
              <a:gd name="connsiteX55" fmla="*/ 143943 w 230308"/>
              <a:gd name="connsiteY55" fmla="*/ 93563 h 287885"/>
              <a:gd name="connsiteX56" fmla="*/ 192566 w 230308"/>
              <a:gd name="connsiteY56" fmla="*/ 93563 h 28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30308" h="287885">
                <a:moveTo>
                  <a:pt x="68373" y="136745"/>
                </a:moveTo>
                <a:cubicBezTo>
                  <a:pt x="62410" y="136745"/>
                  <a:pt x="57577" y="141579"/>
                  <a:pt x="57577" y="147541"/>
                </a:cubicBezTo>
                <a:cubicBezTo>
                  <a:pt x="57577" y="153503"/>
                  <a:pt x="62410" y="158337"/>
                  <a:pt x="68373" y="158337"/>
                </a:cubicBezTo>
                <a:lnTo>
                  <a:pt x="161935" y="158337"/>
                </a:lnTo>
                <a:cubicBezTo>
                  <a:pt x="167897" y="158337"/>
                  <a:pt x="172731" y="153503"/>
                  <a:pt x="172731" y="147541"/>
                </a:cubicBezTo>
                <a:cubicBezTo>
                  <a:pt x="172731" y="141579"/>
                  <a:pt x="167897" y="136745"/>
                  <a:pt x="161935" y="136745"/>
                </a:cubicBezTo>
                <a:lnTo>
                  <a:pt x="68373" y="136745"/>
                </a:lnTo>
                <a:close/>
                <a:moveTo>
                  <a:pt x="68373" y="176330"/>
                </a:moveTo>
                <a:cubicBezTo>
                  <a:pt x="62410" y="176330"/>
                  <a:pt x="57577" y="181163"/>
                  <a:pt x="57577" y="187125"/>
                </a:cubicBezTo>
                <a:cubicBezTo>
                  <a:pt x="57577" y="193087"/>
                  <a:pt x="62410" y="197921"/>
                  <a:pt x="68373" y="197921"/>
                </a:cubicBezTo>
                <a:lnTo>
                  <a:pt x="161935" y="197921"/>
                </a:lnTo>
                <a:cubicBezTo>
                  <a:pt x="167897" y="197921"/>
                  <a:pt x="172731" y="193087"/>
                  <a:pt x="172731" y="187125"/>
                </a:cubicBezTo>
                <a:cubicBezTo>
                  <a:pt x="172731" y="181163"/>
                  <a:pt x="167897" y="176330"/>
                  <a:pt x="161935" y="176330"/>
                </a:cubicBezTo>
                <a:lnTo>
                  <a:pt x="68373" y="176330"/>
                </a:lnTo>
                <a:close/>
                <a:moveTo>
                  <a:pt x="68373" y="215914"/>
                </a:moveTo>
                <a:cubicBezTo>
                  <a:pt x="62410" y="215914"/>
                  <a:pt x="57577" y="220747"/>
                  <a:pt x="57577" y="226709"/>
                </a:cubicBezTo>
                <a:cubicBezTo>
                  <a:pt x="57577" y="232672"/>
                  <a:pt x="62410" y="237505"/>
                  <a:pt x="68373" y="237505"/>
                </a:cubicBezTo>
                <a:lnTo>
                  <a:pt x="161935" y="237505"/>
                </a:lnTo>
                <a:cubicBezTo>
                  <a:pt x="167897" y="237505"/>
                  <a:pt x="172731" y="232672"/>
                  <a:pt x="172731" y="226709"/>
                </a:cubicBezTo>
                <a:cubicBezTo>
                  <a:pt x="172731" y="220747"/>
                  <a:pt x="167897" y="215914"/>
                  <a:pt x="161935" y="215914"/>
                </a:cubicBezTo>
                <a:lnTo>
                  <a:pt x="68373" y="215914"/>
                </a:lnTo>
                <a:close/>
                <a:moveTo>
                  <a:pt x="137969" y="8435"/>
                </a:moveTo>
                <a:lnTo>
                  <a:pt x="221873" y="92325"/>
                </a:lnTo>
                <a:cubicBezTo>
                  <a:pt x="227272" y="97722"/>
                  <a:pt x="230307" y="105044"/>
                  <a:pt x="230308" y="112678"/>
                </a:cubicBezTo>
                <a:lnTo>
                  <a:pt x="230308" y="259097"/>
                </a:lnTo>
                <a:cubicBezTo>
                  <a:pt x="230308" y="274996"/>
                  <a:pt x="217419" y="287885"/>
                  <a:pt x="201520" y="287885"/>
                </a:cubicBezTo>
                <a:lnTo>
                  <a:pt x="28789" y="287885"/>
                </a:lnTo>
                <a:cubicBezTo>
                  <a:pt x="12889" y="287885"/>
                  <a:pt x="0" y="274996"/>
                  <a:pt x="0" y="259097"/>
                </a:cubicBezTo>
                <a:lnTo>
                  <a:pt x="0" y="28789"/>
                </a:lnTo>
                <a:cubicBezTo>
                  <a:pt x="0" y="12889"/>
                  <a:pt x="12889" y="0"/>
                  <a:pt x="28789" y="0"/>
                </a:cubicBezTo>
                <a:lnTo>
                  <a:pt x="117630" y="0"/>
                </a:lnTo>
                <a:cubicBezTo>
                  <a:pt x="118033" y="0"/>
                  <a:pt x="118422" y="58"/>
                  <a:pt x="118810" y="101"/>
                </a:cubicBezTo>
                <a:cubicBezTo>
                  <a:pt x="119098" y="144"/>
                  <a:pt x="119386" y="187"/>
                  <a:pt x="119659" y="202"/>
                </a:cubicBezTo>
                <a:cubicBezTo>
                  <a:pt x="122754" y="417"/>
                  <a:pt x="125806" y="1008"/>
                  <a:pt x="128641" y="2188"/>
                </a:cubicBezTo>
                <a:cubicBezTo>
                  <a:pt x="129462" y="2533"/>
                  <a:pt x="130254" y="2994"/>
                  <a:pt x="131031" y="3440"/>
                </a:cubicBezTo>
                <a:lnTo>
                  <a:pt x="131751" y="3858"/>
                </a:lnTo>
                <a:lnTo>
                  <a:pt x="132427" y="4203"/>
                </a:lnTo>
                <a:cubicBezTo>
                  <a:pt x="132830" y="4387"/>
                  <a:pt x="133220" y="4598"/>
                  <a:pt x="133593" y="4836"/>
                </a:cubicBezTo>
                <a:cubicBezTo>
                  <a:pt x="134716" y="5599"/>
                  <a:pt x="135723" y="6506"/>
                  <a:pt x="136745" y="7427"/>
                </a:cubicBezTo>
                <a:cubicBezTo>
                  <a:pt x="136912" y="7578"/>
                  <a:pt x="137085" y="7722"/>
                  <a:pt x="137264" y="7859"/>
                </a:cubicBezTo>
                <a:cubicBezTo>
                  <a:pt x="137511" y="8036"/>
                  <a:pt x="137746" y="8228"/>
                  <a:pt x="137969" y="8435"/>
                </a:cubicBezTo>
                <a:close/>
                <a:moveTo>
                  <a:pt x="201520" y="266294"/>
                </a:moveTo>
                <a:cubicBezTo>
                  <a:pt x="205494" y="266294"/>
                  <a:pt x="208717" y="263071"/>
                  <a:pt x="208717" y="259097"/>
                </a:cubicBezTo>
                <a:lnTo>
                  <a:pt x="208717" y="115154"/>
                </a:lnTo>
                <a:lnTo>
                  <a:pt x="143943" y="115154"/>
                </a:lnTo>
                <a:cubicBezTo>
                  <a:pt x="128043" y="115154"/>
                  <a:pt x="115154" y="102265"/>
                  <a:pt x="115154" y="86366"/>
                </a:cubicBezTo>
                <a:lnTo>
                  <a:pt x="115154" y="21591"/>
                </a:lnTo>
                <a:lnTo>
                  <a:pt x="28789" y="21591"/>
                </a:lnTo>
                <a:cubicBezTo>
                  <a:pt x="24814" y="21591"/>
                  <a:pt x="21591" y="24814"/>
                  <a:pt x="21591" y="28789"/>
                </a:cubicBezTo>
                <a:lnTo>
                  <a:pt x="21591" y="259097"/>
                </a:lnTo>
                <a:cubicBezTo>
                  <a:pt x="21591" y="263071"/>
                  <a:pt x="24814" y="266294"/>
                  <a:pt x="28789" y="266294"/>
                </a:cubicBezTo>
                <a:lnTo>
                  <a:pt x="201520" y="266294"/>
                </a:lnTo>
                <a:close/>
                <a:moveTo>
                  <a:pt x="192566" y="93563"/>
                </a:moveTo>
                <a:lnTo>
                  <a:pt x="136745" y="37727"/>
                </a:lnTo>
                <a:lnTo>
                  <a:pt x="136745" y="86366"/>
                </a:lnTo>
                <a:cubicBezTo>
                  <a:pt x="136745" y="90340"/>
                  <a:pt x="139968" y="93563"/>
                  <a:pt x="143943" y="93563"/>
                </a:cubicBezTo>
                <a:lnTo>
                  <a:pt x="192566" y="93563"/>
                </a:lnTo>
                <a:close/>
              </a:path>
            </a:pathLst>
          </a:custGeom>
          <a:gradFill flip="none" rotWithShape="1">
            <a:gsLst>
              <a:gs pos="0">
                <a:schemeClr val="accent4"/>
              </a:gs>
              <a:gs pos="100000">
                <a:srgbClr val="9F51DE"/>
              </a:gs>
            </a:gsLst>
            <a:lin ang="2700000" scaled="1"/>
            <a:tileRect/>
          </a:gradFill>
          <a:ln w="1428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99" name="TextBox 28">
            <a:extLst>
              <a:ext uri="{FF2B5EF4-FFF2-40B4-BE49-F238E27FC236}">
                <a16:creationId xmlns:a16="http://schemas.microsoft.com/office/drawing/2014/main" id="{972D251A-5393-4015-F2A4-C38D42E97216}"/>
              </a:ext>
            </a:extLst>
          </p:cNvPr>
          <p:cNvSpPr txBox="1"/>
          <p:nvPr/>
        </p:nvSpPr>
        <p:spPr>
          <a:xfrm>
            <a:off x="8412043" y="2093742"/>
            <a:ext cx="2807554" cy="246221"/>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Product guidance</a:t>
            </a:r>
          </a:p>
        </p:txBody>
      </p:sp>
      <p:sp>
        <p:nvSpPr>
          <p:cNvPr id="100" name="TextBox 29">
            <a:extLst>
              <a:ext uri="{FF2B5EF4-FFF2-40B4-BE49-F238E27FC236}">
                <a16:creationId xmlns:a16="http://schemas.microsoft.com/office/drawing/2014/main" id="{2DFAEF7E-05D3-87C9-26A7-A911119948AC}"/>
              </a:ext>
            </a:extLst>
          </p:cNvPr>
          <p:cNvSpPr txBox="1"/>
          <p:nvPr/>
        </p:nvSpPr>
        <p:spPr>
          <a:xfrm>
            <a:off x="8230369" y="2652795"/>
            <a:ext cx="3170902" cy="984885"/>
          </a:xfrm>
          <a:prstGeom prst="rect">
            <a:avLst/>
          </a:prstGeom>
          <a:noFill/>
        </p:spPr>
        <p:txBody>
          <a:bodyPr wrap="square" lIns="0" tIns="0" rIns="0" bIns="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Answer product capability questions with guidance on what each Copilot app can do with demos and prompt guidance. </a:t>
            </a:r>
            <a:endParaRPr kumimoji="0" lang="en-US" sz="1800" b="0" i="0" u="none" strike="noStrike" kern="1200" cap="none" spc="0" normalizeH="0" baseline="0" noProof="0">
              <a:ln>
                <a:noFill/>
              </a:ln>
              <a:solidFill>
                <a:srgbClr val="000000"/>
              </a:solidFill>
              <a:effectLst/>
              <a:uLnTx/>
              <a:uFillTx/>
              <a:latin typeface="Segoe UI"/>
              <a:ea typeface="+mn-ea"/>
              <a:cs typeface="Segoe UI"/>
            </a:endParaRPr>
          </a:p>
        </p:txBody>
      </p:sp>
      <p:pic>
        <p:nvPicPr>
          <p:cNvPr id="103" name="Picture 102" descr="Screenshot of a slide titled 'How to use: Copilot in PowerPoint'">
            <a:extLst>
              <a:ext uri="{FF2B5EF4-FFF2-40B4-BE49-F238E27FC236}">
                <a16:creationId xmlns:a16="http://schemas.microsoft.com/office/drawing/2014/main" id="{8BB23260-7E6B-CED5-1132-33193ABF4F8C}"/>
              </a:ext>
            </a:extLst>
          </p:cNvPr>
          <p:cNvPicPr>
            <a:picLocks noChangeAspect="1"/>
          </p:cNvPicPr>
          <p:nvPr/>
        </p:nvPicPr>
        <p:blipFill>
          <a:blip r:embed="rId5"/>
          <a:stretch>
            <a:fillRect/>
          </a:stretch>
        </p:blipFill>
        <p:spPr>
          <a:xfrm>
            <a:off x="8240458" y="4520669"/>
            <a:ext cx="3150724" cy="1740313"/>
          </a:xfrm>
          <a:prstGeom prst="rect">
            <a:avLst/>
          </a:prstGeom>
        </p:spPr>
      </p:pic>
      <p:sp>
        <p:nvSpPr>
          <p:cNvPr id="4" name="TextBox 3">
            <a:extLst>
              <a:ext uri="{FF2B5EF4-FFF2-40B4-BE49-F238E27FC236}">
                <a16:creationId xmlns:a16="http://schemas.microsoft.com/office/drawing/2014/main" id="{3D82B511-C83B-3ADA-F700-9F09AFF12291}"/>
              </a:ext>
            </a:extLst>
          </p:cNvPr>
          <p:cNvSpPr txBox="1"/>
          <p:nvPr/>
        </p:nvSpPr>
        <p:spPr>
          <a:xfrm>
            <a:off x="550863" y="663150"/>
            <a:ext cx="68484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Segoe UI"/>
                <a:ea typeface="+mn-ea"/>
                <a:cs typeface="+mn-cs"/>
                <a:hlinkClick r:id="rId6">
                  <a:extLst>
                    <a:ext uri="{A12FA001-AC4F-418D-AE19-62706E023703}">
                      <ahyp:hlinkClr xmlns:ahyp="http://schemas.microsoft.com/office/drawing/2018/hyperlinkcolor" val="tx"/>
                    </a:ext>
                  </a:extLst>
                </a:hlinkClick>
              </a:rPr>
              <a:t>aka.ms/Copilot/ScenarioLibrary</a:t>
            </a:r>
            <a:endParaRPr kumimoji="0" lang="en-US" sz="1800" b="0" i="0" u="none" strike="noStrike" kern="1200" cap="none" spc="0" normalizeH="0" baseline="0" noProof="0">
              <a:ln>
                <a:noFill/>
              </a:ln>
              <a:solidFill>
                <a:srgbClr val="0070C0"/>
              </a:solidFill>
              <a:effectLst/>
              <a:uLnTx/>
              <a:uFillTx/>
              <a:latin typeface="Segoe UI"/>
              <a:ea typeface="+mn-ea"/>
              <a:cs typeface="+mn-cs"/>
            </a:endParaRPr>
          </a:p>
        </p:txBody>
      </p:sp>
    </p:spTree>
    <p:extLst>
      <p:ext uri="{BB962C8B-B14F-4D97-AF65-F5344CB8AC3E}">
        <p14:creationId xmlns:p14="http://schemas.microsoft.com/office/powerpoint/2010/main" val="399690630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FE1FD-EF94-C662-055C-BD0FF5131B39}"/>
              </a:ext>
            </a:extLst>
          </p:cNvPr>
          <p:cNvSpPr>
            <a:spLocks noGrp="1"/>
          </p:cNvSpPr>
          <p:nvPr>
            <p:ph type="title"/>
          </p:nvPr>
        </p:nvSpPr>
        <p:spPr/>
        <p:txBody>
          <a:bodyPr/>
          <a:lstStyle/>
          <a:p>
            <a:r>
              <a:rPr lang="en-US"/>
              <a:t>Partner-led User Immersion Training </a:t>
            </a:r>
          </a:p>
        </p:txBody>
      </p:sp>
      <p:sp>
        <p:nvSpPr>
          <p:cNvPr id="4" name="!!Rectangle: Rounded Corners 35">
            <a:extLst>
              <a:ext uri="{FF2B5EF4-FFF2-40B4-BE49-F238E27FC236}">
                <a16:creationId xmlns:a16="http://schemas.microsoft.com/office/drawing/2014/main" id="{AE0E305F-0E07-A0D1-D13A-2360B97DF26D}"/>
              </a:ext>
              <a:ext uri="{C183D7F6-B498-43B3-948B-1728B52AA6E4}">
                <adec:decorative xmlns:adec="http://schemas.microsoft.com/office/drawing/2017/decorative" val="0"/>
              </a:ext>
            </a:extLst>
          </p:cNvPr>
          <p:cNvSpPr/>
          <p:nvPr/>
        </p:nvSpPr>
        <p:spPr bwMode="auto">
          <a:xfrm>
            <a:off x="805995" y="899173"/>
            <a:ext cx="10580010" cy="365760"/>
          </a:xfrm>
          <a:prstGeom prst="roundRect">
            <a:avLst>
              <a:gd name="adj" fmla="val 50000"/>
            </a:avLst>
          </a:prstGeom>
          <a:gradFill>
            <a:gsLst>
              <a:gs pos="20000">
                <a:srgbClr val="8661C5">
                  <a:lumMod val="90000"/>
                </a:srgbClr>
              </a:gs>
              <a:gs pos="100000">
                <a:srgbClr val="C03BC4"/>
              </a:gs>
            </a:gsLst>
            <a:lin ang="0" scaled="1"/>
          </a:gradFill>
          <a:ln w="31909" cap="flat">
            <a:noFill/>
            <a:prstDash val="solid"/>
            <a:miter/>
          </a:ln>
          <a:effectLst>
            <a:outerShdw blurRad="127000" dist="76200" dir="2700000" algn="tl" rotWithShape="0">
              <a:schemeClr val="accent6">
                <a:alpha val="20000"/>
              </a:schemeClr>
            </a:outerShdw>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egoe Sans Tex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Sans Text Semibold"/>
                <a:ea typeface="+mn-ea"/>
                <a:cs typeface="+mn-cs"/>
              </a:rPr>
              <a:t>Why? </a:t>
            </a:r>
            <a:r>
              <a:rPr kumimoji="0" lang="en-US" sz="1200" b="0" i="0" u="none" strike="noStrike" kern="1200" cap="none" spc="0" normalizeH="0" baseline="0" noProof="0">
                <a:ln>
                  <a:noFill/>
                </a:ln>
                <a:solidFill>
                  <a:prstClr val="white"/>
                </a:solidFill>
                <a:effectLst/>
                <a:uLnTx/>
                <a:uFillTx/>
                <a:latin typeface="Segoe Sans Text"/>
                <a:ea typeface="+mn-ea"/>
                <a:cs typeface="+mn-cs"/>
              </a:rPr>
              <a:t>Accelerate time to value for new Copilot users through role-based immersion training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Sans Text Semibold"/>
              <a:ea typeface="+mn-ea"/>
              <a:cs typeface="Segoe Sans Text Semibold"/>
            </a:endParaRPr>
          </a:p>
        </p:txBody>
      </p:sp>
      <p:sp>
        <p:nvSpPr>
          <p:cNvPr id="5" name="Rectangle: Rounded Corners 4">
            <a:extLst>
              <a:ext uri="{FF2B5EF4-FFF2-40B4-BE49-F238E27FC236}">
                <a16:creationId xmlns:a16="http://schemas.microsoft.com/office/drawing/2014/main" id="{55BCB502-F208-6C3D-1631-17D3BBD18E46}"/>
              </a:ext>
            </a:extLst>
          </p:cNvPr>
          <p:cNvSpPr/>
          <p:nvPr/>
        </p:nvSpPr>
        <p:spPr>
          <a:xfrm>
            <a:off x="1231819" y="3412887"/>
            <a:ext cx="9664781" cy="2769989"/>
          </a:xfrm>
          <a:prstGeom prst="roundRect">
            <a:avLst/>
          </a:prstGeom>
          <a:noFill/>
        </p:spPr>
        <p:style>
          <a:lnRef idx="2">
            <a:schemeClr val="accent6"/>
          </a:lnRef>
          <a:fillRef idx="1">
            <a:schemeClr val="lt1"/>
          </a:fillRef>
          <a:effectRef idx="0">
            <a:schemeClr val="accent6"/>
          </a:effectRef>
          <a:fontRef idx="minor">
            <a:schemeClr val="dk1"/>
          </a:fontRef>
        </p:style>
        <p:txBody>
          <a:bodyPr lIns="45720" r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Sans Text"/>
              <a:ea typeface="+mn-ea"/>
              <a:cs typeface="+mn-cs"/>
            </a:endParaRPr>
          </a:p>
        </p:txBody>
      </p:sp>
      <p:sp>
        <p:nvSpPr>
          <p:cNvPr id="6" name="TextBox 5">
            <a:extLst>
              <a:ext uri="{FF2B5EF4-FFF2-40B4-BE49-F238E27FC236}">
                <a16:creationId xmlns:a16="http://schemas.microsoft.com/office/drawing/2014/main" id="{DCB2DFDD-6A62-A7DB-2678-D5999EBF4D3A}"/>
              </a:ext>
            </a:extLst>
          </p:cNvPr>
          <p:cNvSpPr txBox="1"/>
          <p:nvPr/>
        </p:nvSpPr>
        <p:spPr>
          <a:xfrm>
            <a:off x="1666875" y="3496507"/>
            <a:ext cx="8677275"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Text"/>
                <a:ea typeface="+mn-ea"/>
                <a:cs typeface="+mn-cs"/>
              </a:rPr>
              <a:t>30–45-minute (per department) CSP partner-led training that moves beyond horizontal prompts and focuses on role-based guidance to show what’s possible with Copilot. Partner may invite pilot group or entire department to learning session virtually or in-person.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Text"/>
                <a:ea typeface="+mn-ea"/>
                <a:cs typeface="+mn-cs"/>
              </a:rPr>
              <a:t>Starting with </a:t>
            </a:r>
            <a:r>
              <a:rPr kumimoji="0" lang="en-US" sz="1200" b="1" i="0" u="none" strike="noStrike" kern="1200" cap="none" spc="0" normalizeH="0" baseline="0" noProof="0">
                <a:ln>
                  <a:noFill/>
                </a:ln>
                <a:solidFill>
                  <a:prstClr val="black"/>
                </a:solidFill>
                <a:effectLst/>
                <a:uLnTx/>
                <a:uFillTx/>
                <a:latin typeface="Segoe Sans Text"/>
                <a:ea typeface="+mn-ea"/>
                <a:cs typeface="+mn-cs"/>
              </a:rPr>
              <a:t>Marketing, HR, and Sales</a:t>
            </a:r>
            <a:r>
              <a:rPr kumimoji="0" lang="en-US" sz="1200" b="0" i="0" u="none" strike="noStrike" kern="1200" cap="none" spc="0" normalizeH="0" baseline="0" noProof="0">
                <a:ln>
                  <a:noFill/>
                </a:ln>
                <a:solidFill>
                  <a:prstClr val="black"/>
                </a:solidFill>
                <a:effectLst/>
                <a:uLnTx/>
                <a:uFillTx/>
                <a:latin typeface="Segoe Sans Text"/>
                <a:ea typeface="+mn-ea"/>
                <a:cs typeface="+mn-cs"/>
              </a:rPr>
              <a:t>. Adding </a:t>
            </a:r>
            <a:r>
              <a:rPr kumimoji="0" lang="en-US" sz="1200" b="1" i="0" u="none" strike="noStrike" kern="1200" cap="none" spc="0" normalizeH="0" baseline="0" noProof="0">
                <a:ln>
                  <a:noFill/>
                </a:ln>
                <a:solidFill>
                  <a:prstClr val="black"/>
                </a:solidFill>
                <a:effectLst/>
                <a:uLnTx/>
                <a:uFillTx/>
                <a:latin typeface="Segoe Sans Text"/>
                <a:ea typeface="+mn-ea"/>
                <a:cs typeface="+mn-cs"/>
              </a:rPr>
              <a:t>Legal </a:t>
            </a:r>
            <a:r>
              <a:rPr kumimoji="0" lang="en-US" sz="1200" b="0" i="0" u="none" strike="noStrike" kern="1200" cap="none" spc="0" normalizeH="0" baseline="0" noProof="0">
                <a:ln>
                  <a:noFill/>
                </a:ln>
                <a:solidFill>
                  <a:prstClr val="black"/>
                </a:solidFill>
                <a:effectLst/>
                <a:uLnTx/>
                <a:uFillTx/>
                <a:latin typeface="Segoe Sans Text"/>
                <a:ea typeface="+mn-ea"/>
                <a:cs typeface="+mn-cs"/>
              </a:rPr>
              <a:t>and</a:t>
            </a:r>
            <a:r>
              <a:rPr kumimoji="0" lang="en-US" sz="1200" b="1" i="0" u="none" strike="noStrike" kern="1200" cap="none" spc="0" normalizeH="0" baseline="0" noProof="0">
                <a:ln>
                  <a:noFill/>
                </a:ln>
                <a:solidFill>
                  <a:prstClr val="black"/>
                </a:solidFill>
                <a:effectLst/>
                <a:uLnTx/>
                <a:uFillTx/>
                <a:latin typeface="Segoe Sans Text"/>
                <a:ea typeface="+mn-ea"/>
                <a:cs typeface="+mn-cs"/>
              </a:rPr>
              <a:t> Finance </a:t>
            </a:r>
            <a:r>
              <a:rPr kumimoji="0" lang="en-US" sz="1200" b="0" i="0" u="none" strike="noStrike" kern="1200" cap="none" spc="0" normalizeH="0" baseline="0" noProof="0">
                <a:ln>
                  <a:noFill/>
                </a:ln>
                <a:solidFill>
                  <a:prstClr val="black"/>
                </a:solidFill>
                <a:effectLst/>
                <a:uLnTx/>
                <a:uFillTx/>
                <a:latin typeface="Segoe Sans Text"/>
                <a:ea typeface="+mn-ea"/>
                <a:cs typeface="+mn-cs"/>
              </a:rPr>
              <a:t>soon.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Sans Text"/>
                <a:ea typeface="+mn-ea"/>
                <a:cs typeface="+mn-cs"/>
              </a:rPr>
              <a:t>Teams, Whiteboard, Loop, Outlook, Word, PowerPoint, Excel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Segoe Sans Text"/>
                <a:ea typeface="+mn-ea"/>
                <a:cs typeface="+mn-cs"/>
              </a:rPr>
              <a:t>Partners may modularize by department or mix &amp; match for SMBs wearing multiple hats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Sans Text Semibold"/>
                <a:ea typeface="+mn-ea"/>
                <a:cs typeface="+mn-cs"/>
              </a:rPr>
              <a:t>3-part process to accelerate value and adoption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a:ln>
                  <a:noFill/>
                </a:ln>
                <a:solidFill>
                  <a:prstClr val="black"/>
                </a:solidFill>
                <a:effectLst/>
                <a:uLnTx/>
                <a:uFillTx/>
                <a:latin typeface="Segoe Sans Text"/>
                <a:ea typeface="+mn-ea"/>
                <a:cs typeface="+mn-cs"/>
              </a:rPr>
              <a:t>Simulated demo content to showcase what’s possible within each app (15 mins)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a:ln>
                  <a:noFill/>
                </a:ln>
                <a:solidFill>
                  <a:prstClr val="black"/>
                </a:solidFill>
                <a:effectLst/>
                <a:uLnTx/>
                <a:uFillTx/>
                <a:latin typeface="Segoe Sans Text"/>
                <a:ea typeface="+mn-ea"/>
                <a:cs typeface="+mn-cs"/>
              </a:rPr>
              <a:t>Provided dummy hydration content for end users to try (15 mins)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a:ln>
                  <a:noFill/>
                </a:ln>
                <a:solidFill>
                  <a:prstClr val="black"/>
                </a:solidFill>
                <a:effectLst/>
                <a:uLnTx/>
                <a:uFillTx/>
                <a:latin typeface="Segoe Sans Text"/>
                <a:ea typeface="+mn-ea"/>
                <a:cs typeface="+mn-cs"/>
              </a:rPr>
              <a:t>Bring your own files (BYOF) to drive immediate value and realization of Copilot (15 mins)</a:t>
            </a:r>
          </a:p>
        </p:txBody>
      </p:sp>
      <p:pic>
        <p:nvPicPr>
          <p:cNvPr id="13" name="Picture 12">
            <a:extLst>
              <a:ext uri="{FF2B5EF4-FFF2-40B4-BE49-F238E27FC236}">
                <a16:creationId xmlns:a16="http://schemas.microsoft.com/office/drawing/2014/main" id="{9C79CD8B-E897-0218-B3CB-B160069F4CAD}"/>
              </a:ext>
            </a:extLst>
          </p:cNvPr>
          <p:cNvPicPr>
            <a:picLocks noChangeAspect="1"/>
          </p:cNvPicPr>
          <p:nvPr/>
        </p:nvPicPr>
        <p:blipFill>
          <a:blip r:embed="rId2"/>
          <a:stretch>
            <a:fillRect/>
          </a:stretch>
        </p:blipFill>
        <p:spPr>
          <a:xfrm>
            <a:off x="805995" y="1435143"/>
            <a:ext cx="4927211" cy="1699083"/>
          </a:xfrm>
          <a:prstGeom prst="rect">
            <a:avLst/>
          </a:prstGeom>
          <a:effectLst>
            <a:outerShdw blurRad="50800" dist="38100" dir="2700000" algn="tl" rotWithShape="0">
              <a:prstClr val="black">
                <a:alpha val="40000"/>
              </a:prstClr>
            </a:outerShdw>
          </a:effectLst>
        </p:spPr>
      </p:pic>
      <p:pic>
        <p:nvPicPr>
          <p:cNvPr id="3" name="Picture 2" descr="An animated GIF demonstrating how to adjust the Presenter Mode and Demo windows for one monitor experiences.">
            <a:extLst>
              <a:ext uri="{FF2B5EF4-FFF2-40B4-BE49-F238E27FC236}">
                <a16:creationId xmlns:a16="http://schemas.microsoft.com/office/drawing/2014/main" id="{53C11C28-94AE-1E35-3C58-B057713D7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1688" y="1326084"/>
            <a:ext cx="3470062" cy="1952085"/>
          </a:xfrm>
          <a:prstGeom prst="rect">
            <a:avLst/>
          </a:prstGeom>
        </p:spPr>
      </p:pic>
      <p:sp>
        <p:nvSpPr>
          <p:cNvPr id="9" name="TextBox 8">
            <a:extLst>
              <a:ext uri="{FF2B5EF4-FFF2-40B4-BE49-F238E27FC236}">
                <a16:creationId xmlns:a16="http://schemas.microsoft.com/office/drawing/2014/main" id="{31C136D2-C5CC-3AB8-9207-E21F6D18801D}"/>
              </a:ext>
            </a:extLst>
          </p:cNvPr>
          <p:cNvSpPr txBox="1"/>
          <p:nvPr/>
        </p:nvSpPr>
        <p:spPr>
          <a:xfrm>
            <a:off x="4230290" y="6246788"/>
            <a:ext cx="35504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aka.ms/CopilotImmersionCSPLed</a:t>
            </a:r>
            <a:endParaRPr kumimoji="0" lang="en-US" sz="1800" b="0" i="0" u="none" strike="noStrike" kern="1200" cap="none" spc="0" normalizeH="0" baseline="0" noProof="0">
              <a:ln>
                <a:noFill/>
              </a:ln>
              <a:solidFill>
                <a:srgbClr val="0070C0"/>
              </a:solidFill>
              <a:effectLst/>
              <a:uLnTx/>
              <a:uFillTx/>
              <a:latin typeface="Segoe Sans Text"/>
              <a:ea typeface="+mn-ea"/>
              <a:cs typeface="+mn-cs"/>
            </a:endParaRPr>
          </a:p>
        </p:txBody>
      </p:sp>
    </p:spTree>
    <p:extLst>
      <p:ext uri="{BB962C8B-B14F-4D97-AF65-F5344CB8AC3E}">
        <p14:creationId xmlns:p14="http://schemas.microsoft.com/office/powerpoint/2010/main" val="2780588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40692-285E-79B2-EBFE-B49721794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2B858-2ACC-6F31-07B0-9F03B99411B3}"/>
              </a:ext>
            </a:extLst>
          </p:cNvPr>
          <p:cNvSpPr>
            <a:spLocks noGrp="1"/>
          </p:cNvSpPr>
          <p:nvPr>
            <p:ph type="title"/>
          </p:nvPr>
        </p:nvSpPr>
        <p:spPr>
          <a:xfrm>
            <a:off x="383872" y="3061833"/>
            <a:ext cx="6789929" cy="1740759"/>
          </a:xfrm>
        </p:spPr>
        <p:txBody>
          <a:bodyPr/>
          <a:lstStyle/>
          <a:p>
            <a:r>
              <a:rPr lang="en-AU"/>
              <a:t>Dicker Data Webinar</a:t>
            </a:r>
            <a:br>
              <a:rPr lang="en-AU"/>
            </a:br>
            <a:br>
              <a:rPr lang="en-AU"/>
            </a:br>
            <a:r>
              <a:rPr lang="en-AU"/>
              <a:t>Thank you</a:t>
            </a:r>
          </a:p>
        </p:txBody>
      </p:sp>
      <p:sp>
        <p:nvSpPr>
          <p:cNvPr id="4" name="TextBox 3">
            <a:extLst>
              <a:ext uri="{FF2B5EF4-FFF2-40B4-BE49-F238E27FC236}">
                <a16:creationId xmlns:a16="http://schemas.microsoft.com/office/drawing/2014/main" id="{9C1BED8E-D8DC-9A37-A0FB-3100CC9D5ED4}"/>
              </a:ext>
            </a:extLst>
          </p:cNvPr>
          <p:cNvSpPr txBox="1"/>
          <p:nvPr/>
        </p:nvSpPr>
        <p:spPr>
          <a:xfrm>
            <a:off x="4767112" y="5682067"/>
            <a:ext cx="7337120" cy="707886"/>
          </a:xfrm>
          <a:prstGeom prst="rect">
            <a:avLst/>
          </a:prstGeom>
          <a:noFill/>
        </p:spPr>
        <p:txBody>
          <a:bodyPr wrap="square">
            <a:spAutoFit/>
          </a:bodyPr>
          <a:lstStyle/>
          <a:p>
            <a:r>
              <a:rPr lang="nn-NO" sz="4000" b="1">
                <a:solidFill>
                  <a:schemeClr val="bg1">
                    <a:lumMod val="95000"/>
                  </a:schemeClr>
                </a:solidFill>
              </a:rPr>
              <a:t>Copilot for Security</a:t>
            </a:r>
            <a:endParaRPr lang="en-AU" sz="4000" b="1">
              <a:solidFill>
                <a:schemeClr val="bg1">
                  <a:lumMod val="95000"/>
                </a:schemeClr>
              </a:solidFill>
            </a:endParaRPr>
          </a:p>
        </p:txBody>
      </p:sp>
    </p:spTree>
    <p:extLst>
      <p:ext uri="{BB962C8B-B14F-4D97-AF65-F5344CB8AC3E}">
        <p14:creationId xmlns:p14="http://schemas.microsoft.com/office/powerpoint/2010/main" val="1793400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BC43FB8-E37C-720C-4C14-E3BC525BEE6D}"/>
              </a:ext>
            </a:extLst>
          </p:cNvPr>
          <p:cNvPicPr>
            <a:picLocks noChangeAspect="1"/>
          </p:cNvPicPr>
          <p:nvPr/>
        </p:nvPicPr>
        <p:blipFill rotWithShape="1">
          <a:blip r:embed="rId3">
            <a:alphaModFix amt="50000"/>
          </a:blip>
          <a:srcRect b="1747"/>
          <a:stretch/>
        </p:blipFill>
        <p:spPr>
          <a:xfrm>
            <a:off x="20" y="1"/>
            <a:ext cx="12191980" cy="6857999"/>
          </a:xfrm>
          <a:prstGeom prst="rect">
            <a:avLst/>
          </a:prstGeom>
        </p:spPr>
      </p:pic>
      <p:sp>
        <p:nvSpPr>
          <p:cNvPr id="2" name="Title 1">
            <a:extLst>
              <a:ext uri="{FF2B5EF4-FFF2-40B4-BE49-F238E27FC236}">
                <a16:creationId xmlns:a16="http://schemas.microsoft.com/office/drawing/2014/main" id="{C7F98489-8070-C274-50D8-54D22D0D8F5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latin typeface="+mj-lt"/>
              </a:rPr>
              <a:t>News</a:t>
            </a:r>
          </a:p>
        </p:txBody>
      </p:sp>
      <p:sp>
        <p:nvSpPr>
          <p:cNvPr id="3" name="Content Placeholder 2">
            <a:extLst>
              <a:ext uri="{FF2B5EF4-FFF2-40B4-BE49-F238E27FC236}">
                <a16:creationId xmlns:a16="http://schemas.microsoft.com/office/drawing/2014/main" id="{84F3BA9F-97B7-1147-AE3E-E0587D9DF9AF}"/>
              </a:ext>
            </a:extLst>
          </p:cNvPr>
          <p:cNvSpPr>
            <a:spLocks/>
          </p:cNvSpPr>
          <p:nvPr/>
        </p:nvSpPr>
        <p:spPr>
          <a:xfrm>
            <a:off x="1524000" y="4159404"/>
            <a:ext cx="9144000" cy="1098395"/>
          </a:xfrm>
          <a:prstGeom prst="rect">
            <a:avLst/>
          </a:prstGeom>
        </p:spPr>
        <p:txBody>
          <a:bodyPr vert="horz" lIns="91440" tIns="45720" rIns="91440" bIns="45720" rtlCol="0">
            <a:normAutofit/>
          </a:bodyPr>
          <a:lstStyle/>
          <a:p>
            <a:pPr algn="ctr">
              <a:lnSpc>
                <a:spcPct val="90000"/>
              </a:lnSpc>
              <a:spcBef>
                <a:spcPts val="1000"/>
              </a:spcBef>
              <a:spcAft>
                <a:spcPts val="600"/>
              </a:spcAft>
            </a:pPr>
            <a:r>
              <a:rPr lang="en-US" sz="2400">
                <a:solidFill>
                  <a:srgbClr val="FFFFFF"/>
                </a:solidFill>
              </a:rPr>
              <a:t>What you need to know</a:t>
            </a:r>
          </a:p>
        </p:txBody>
      </p:sp>
      <p:pic>
        <p:nvPicPr>
          <p:cNvPr id="6" name="Picture 5">
            <a:extLst>
              <a:ext uri="{FF2B5EF4-FFF2-40B4-BE49-F238E27FC236}">
                <a16:creationId xmlns:a16="http://schemas.microsoft.com/office/drawing/2014/main" id="{82151A0F-4124-4A59-229C-BF31476898C5}"/>
              </a:ext>
            </a:extLst>
          </p:cNvPr>
          <p:cNvPicPr>
            <a:picLocks noChangeAspect="1"/>
          </p:cNvPicPr>
          <p:nvPr/>
        </p:nvPicPr>
        <p:blipFill>
          <a:blip r:embed="rId4"/>
          <a:stretch>
            <a:fillRect/>
          </a:stretch>
        </p:blipFill>
        <p:spPr>
          <a:xfrm>
            <a:off x="9623446" y="6479528"/>
            <a:ext cx="2444708" cy="274344"/>
          </a:xfrm>
          <a:prstGeom prst="rect">
            <a:avLst/>
          </a:prstGeom>
        </p:spPr>
      </p:pic>
      <p:pic>
        <p:nvPicPr>
          <p:cNvPr id="8" name="Picture 7">
            <a:extLst>
              <a:ext uri="{FF2B5EF4-FFF2-40B4-BE49-F238E27FC236}">
                <a16:creationId xmlns:a16="http://schemas.microsoft.com/office/drawing/2014/main" id="{06665185-9466-821F-B6C3-DE2857CEA87F}"/>
              </a:ext>
            </a:extLst>
          </p:cNvPr>
          <p:cNvPicPr>
            <a:picLocks noChangeAspect="1"/>
          </p:cNvPicPr>
          <p:nvPr/>
        </p:nvPicPr>
        <p:blipFill>
          <a:blip r:embed="rId5"/>
          <a:stretch>
            <a:fillRect/>
          </a:stretch>
        </p:blipFill>
        <p:spPr>
          <a:xfrm>
            <a:off x="9013793" y="104128"/>
            <a:ext cx="3054361" cy="512108"/>
          </a:xfrm>
          <a:prstGeom prst="rect">
            <a:avLst/>
          </a:prstGeom>
        </p:spPr>
      </p:pic>
    </p:spTree>
    <p:extLst>
      <p:ext uri="{BB962C8B-B14F-4D97-AF65-F5344CB8AC3E}">
        <p14:creationId xmlns:p14="http://schemas.microsoft.com/office/powerpoint/2010/main" val="122783834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45D25-164F-2DB7-57D2-8132BE63767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75642FB0-711D-B1DE-EB9E-1142FDCAF9EE}"/>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ACB9945D-E874-EF01-596F-F7659CB2BABC}"/>
              </a:ext>
            </a:extLst>
          </p:cNvPr>
          <p:cNvSpPr>
            <a:spLocks noGrp="1"/>
          </p:cNvSpPr>
          <p:nvPr>
            <p:ph sz="quarter" idx="10"/>
          </p:nvPr>
        </p:nvSpPr>
        <p:spPr/>
        <p:txBody>
          <a:bodyPr/>
          <a:lstStyle/>
          <a:p>
            <a:endParaRPr lang="en-AU"/>
          </a:p>
        </p:txBody>
      </p:sp>
      <p:pic>
        <p:nvPicPr>
          <p:cNvPr id="6" name="Picture 5">
            <a:hlinkClick r:id="rId3"/>
            <a:extLst>
              <a:ext uri="{FF2B5EF4-FFF2-40B4-BE49-F238E27FC236}">
                <a16:creationId xmlns:a16="http://schemas.microsoft.com/office/drawing/2014/main" id="{7439F113-2BB6-B2CA-9271-7987F52AB490}"/>
              </a:ext>
            </a:extLst>
          </p:cNvPr>
          <p:cNvPicPr>
            <a:picLocks noChangeAspect="1"/>
          </p:cNvPicPr>
          <p:nvPr/>
        </p:nvPicPr>
        <p:blipFill>
          <a:blip r:embed="rId4"/>
          <a:stretch>
            <a:fillRect/>
          </a:stretch>
        </p:blipFill>
        <p:spPr>
          <a:xfrm>
            <a:off x="0" y="0"/>
            <a:ext cx="12192000" cy="5543777"/>
          </a:xfrm>
          <a:prstGeom prst="rect">
            <a:avLst/>
          </a:prstGeom>
        </p:spPr>
      </p:pic>
      <p:sp>
        <p:nvSpPr>
          <p:cNvPr id="8" name="TextBox 7">
            <a:extLst>
              <a:ext uri="{FF2B5EF4-FFF2-40B4-BE49-F238E27FC236}">
                <a16:creationId xmlns:a16="http://schemas.microsoft.com/office/drawing/2014/main" id="{11845E85-C80C-BA47-1C71-AF814B1EC650}"/>
              </a:ext>
            </a:extLst>
          </p:cNvPr>
          <p:cNvSpPr txBox="1"/>
          <p:nvPr/>
        </p:nvSpPr>
        <p:spPr>
          <a:xfrm>
            <a:off x="2906561" y="5824203"/>
            <a:ext cx="6378878" cy="369332"/>
          </a:xfrm>
          <a:prstGeom prst="rect">
            <a:avLst/>
          </a:prstGeom>
          <a:noFill/>
        </p:spPr>
        <p:txBody>
          <a:bodyPr wrap="square">
            <a:spAutoFit/>
          </a:bodyPr>
          <a:lstStyle/>
          <a:p>
            <a:r>
              <a:rPr lang="en-AU"/>
              <a:t>We have our own opt-in page for the Microsoft mailing list. </a:t>
            </a:r>
          </a:p>
        </p:txBody>
      </p:sp>
    </p:spTree>
    <p:extLst>
      <p:ext uri="{BB962C8B-B14F-4D97-AF65-F5344CB8AC3E}">
        <p14:creationId xmlns:p14="http://schemas.microsoft.com/office/powerpoint/2010/main" val="433579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9E1D4-CB87-56B7-B3AA-35840E9A7055}"/>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E3451631-0F0F-8D36-D2B6-9D476AE618FC}"/>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74CA8F9A-9FC6-2821-83E7-FD6FFD1863A4}"/>
              </a:ext>
            </a:extLst>
          </p:cNvPr>
          <p:cNvSpPr>
            <a:spLocks noGrp="1"/>
          </p:cNvSpPr>
          <p:nvPr>
            <p:ph sz="quarter" idx="10"/>
          </p:nvPr>
        </p:nvSpPr>
        <p:spPr/>
        <p:txBody>
          <a:bodyPr/>
          <a:lstStyle/>
          <a:p>
            <a:endParaRPr lang="en-AU"/>
          </a:p>
        </p:txBody>
      </p:sp>
      <p:pic>
        <p:nvPicPr>
          <p:cNvPr id="6" name="Picture 5">
            <a:hlinkClick r:id="rId2"/>
            <a:extLst>
              <a:ext uri="{FF2B5EF4-FFF2-40B4-BE49-F238E27FC236}">
                <a16:creationId xmlns:a16="http://schemas.microsoft.com/office/drawing/2014/main" id="{AADC3BBF-36FC-0D75-E558-F09DF2A3D8B8}"/>
              </a:ext>
            </a:extLst>
          </p:cNvPr>
          <p:cNvPicPr>
            <a:picLocks noChangeAspect="1"/>
          </p:cNvPicPr>
          <p:nvPr/>
        </p:nvPicPr>
        <p:blipFill>
          <a:blip r:embed="rId3"/>
          <a:stretch>
            <a:fillRect/>
          </a:stretch>
        </p:blipFill>
        <p:spPr>
          <a:xfrm>
            <a:off x="0" y="0"/>
            <a:ext cx="12192000" cy="5923979"/>
          </a:xfrm>
          <a:prstGeom prst="rect">
            <a:avLst/>
          </a:prstGeom>
        </p:spPr>
      </p:pic>
    </p:spTree>
    <p:extLst>
      <p:ext uri="{BB962C8B-B14F-4D97-AF65-F5344CB8AC3E}">
        <p14:creationId xmlns:p14="http://schemas.microsoft.com/office/powerpoint/2010/main" val="4252266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FDA73F9-664A-8A58-E413-16E6D5318FFA}"/>
              </a:ext>
            </a:extLst>
          </p:cNvPr>
          <p:cNvSpPr>
            <a:spLocks noGrp="1"/>
          </p:cNvSpPr>
          <p:nvPr>
            <p:ph sz="quarter" idx="10"/>
          </p:nvPr>
        </p:nvSpPr>
        <p:spPr/>
        <p:txBody>
          <a:bodyPr/>
          <a:lstStyle/>
          <a:p>
            <a:endParaRPr lang="en-AU"/>
          </a:p>
        </p:txBody>
      </p:sp>
      <p:pic>
        <p:nvPicPr>
          <p:cNvPr id="6" name="Picture 5">
            <a:hlinkClick r:id="rId2"/>
            <a:extLst>
              <a:ext uri="{FF2B5EF4-FFF2-40B4-BE49-F238E27FC236}">
                <a16:creationId xmlns:a16="http://schemas.microsoft.com/office/drawing/2014/main" id="{0B482A05-62DA-96B4-45B0-856A72BE6D4A}"/>
              </a:ext>
            </a:extLst>
          </p:cNvPr>
          <p:cNvPicPr>
            <a:picLocks noChangeAspect="1"/>
          </p:cNvPicPr>
          <p:nvPr/>
        </p:nvPicPr>
        <p:blipFill>
          <a:blip r:embed="rId3"/>
          <a:stretch>
            <a:fillRect/>
          </a:stretch>
        </p:blipFill>
        <p:spPr>
          <a:xfrm>
            <a:off x="159451" y="207076"/>
            <a:ext cx="6307609" cy="6381143"/>
          </a:xfrm>
          <a:prstGeom prst="rect">
            <a:avLst/>
          </a:prstGeom>
        </p:spPr>
      </p:pic>
      <p:sp>
        <p:nvSpPr>
          <p:cNvPr id="8" name="TextBox 7">
            <a:extLst>
              <a:ext uri="{FF2B5EF4-FFF2-40B4-BE49-F238E27FC236}">
                <a16:creationId xmlns:a16="http://schemas.microsoft.com/office/drawing/2014/main" id="{F60771D4-2493-4301-CE50-0768FED4784B}"/>
              </a:ext>
            </a:extLst>
          </p:cNvPr>
          <p:cNvSpPr txBox="1"/>
          <p:nvPr/>
        </p:nvSpPr>
        <p:spPr>
          <a:xfrm>
            <a:off x="6713881" y="207076"/>
            <a:ext cx="4881770" cy="2031325"/>
          </a:xfrm>
          <a:prstGeom prst="rect">
            <a:avLst/>
          </a:prstGeom>
          <a:noFill/>
        </p:spPr>
        <p:txBody>
          <a:bodyPr wrap="square">
            <a:spAutoFit/>
          </a:bodyPr>
          <a:lstStyle/>
          <a:p>
            <a:r>
              <a:rPr lang="en-AU"/>
              <a:t>MCAPS Start</a:t>
            </a:r>
          </a:p>
          <a:p>
            <a:r>
              <a:rPr lang="en-AU"/>
              <a:t>for Partners</a:t>
            </a:r>
          </a:p>
          <a:p>
            <a:endParaRPr lang="en-AU"/>
          </a:p>
          <a:p>
            <a:r>
              <a:rPr lang="en-AU"/>
              <a:t>Learn how we are empowering customers and partners through AI transformation, our strategic investments, new priorities, and key program changes for the fiscal year.</a:t>
            </a:r>
          </a:p>
        </p:txBody>
      </p:sp>
      <p:pic>
        <p:nvPicPr>
          <p:cNvPr id="10" name="Picture 9">
            <a:extLst>
              <a:ext uri="{FF2B5EF4-FFF2-40B4-BE49-F238E27FC236}">
                <a16:creationId xmlns:a16="http://schemas.microsoft.com/office/drawing/2014/main" id="{66BC2A77-D7BA-7B20-9085-3929EB3D6311}"/>
              </a:ext>
            </a:extLst>
          </p:cNvPr>
          <p:cNvPicPr>
            <a:picLocks noChangeAspect="1"/>
          </p:cNvPicPr>
          <p:nvPr/>
        </p:nvPicPr>
        <p:blipFill>
          <a:blip r:embed="rId4"/>
          <a:stretch>
            <a:fillRect/>
          </a:stretch>
        </p:blipFill>
        <p:spPr>
          <a:xfrm>
            <a:off x="6612418" y="3130448"/>
            <a:ext cx="5473981" cy="2978303"/>
          </a:xfrm>
          <a:prstGeom prst="rect">
            <a:avLst/>
          </a:prstGeom>
        </p:spPr>
      </p:pic>
    </p:spTree>
    <p:extLst>
      <p:ext uri="{BB962C8B-B14F-4D97-AF65-F5344CB8AC3E}">
        <p14:creationId xmlns:p14="http://schemas.microsoft.com/office/powerpoint/2010/main" val="1168719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3F190-693C-F313-F539-533D66AAD645}"/>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E029518D-5B4A-D571-A2D9-9C50F4D8436F}"/>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C2FB21EB-DF14-62CF-B82C-4006F92AA0EF}"/>
              </a:ext>
            </a:extLst>
          </p:cNvPr>
          <p:cNvSpPr>
            <a:spLocks noGrp="1"/>
          </p:cNvSpPr>
          <p:nvPr>
            <p:ph sz="quarter" idx="10"/>
          </p:nvPr>
        </p:nvSpPr>
        <p:spPr/>
        <p:txBody>
          <a:bodyPr/>
          <a:lstStyle/>
          <a:p>
            <a:endParaRPr lang="en-AU"/>
          </a:p>
        </p:txBody>
      </p:sp>
      <p:pic>
        <p:nvPicPr>
          <p:cNvPr id="5" name="Picture 4">
            <a:hlinkClick r:id="rId2"/>
            <a:extLst>
              <a:ext uri="{FF2B5EF4-FFF2-40B4-BE49-F238E27FC236}">
                <a16:creationId xmlns:a16="http://schemas.microsoft.com/office/drawing/2014/main" id="{79F02D04-E70F-F782-7D77-3B9B665280DD}"/>
              </a:ext>
            </a:extLst>
          </p:cNvPr>
          <p:cNvPicPr>
            <a:picLocks noChangeAspect="1"/>
          </p:cNvPicPr>
          <p:nvPr/>
        </p:nvPicPr>
        <p:blipFill>
          <a:blip r:embed="rId3"/>
          <a:stretch>
            <a:fillRect/>
          </a:stretch>
        </p:blipFill>
        <p:spPr>
          <a:xfrm>
            <a:off x="110987" y="168395"/>
            <a:ext cx="9067800" cy="6457950"/>
          </a:xfrm>
          <a:prstGeom prst="rect">
            <a:avLst/>
          </a:prstGeom>
        </p:spPr>
      </p:pic>
      <p:sp>
        <p:nvSpPr>
          <p:cNvPr id="7" name="TextBox 6">
            <a:extLst>
              <a:ext uri="{FF2B5EF4-FFF2-40B4-BE49-F238E27FC236}">
                <a16:creationId xmlns:a16="http://schemas.microsoft.com/office/drawing/2014/main" id="{F32FCC3A-9B35-0787-0304-A56C17105C37}"/>
              </a:ext>
            </a:extLst>
          </p:cNvPr>
          <p:cNvSpPr txBox="1"/>
          <p:nvPr/>
        </p:nvSpPr>
        <p:spPr>
          <a:xfrm>
            <a:off x="9291197" y="168395"/>
            <a:ext cx="2789816" cy="4524315"/>
          </a:xfrm>
          <a:prstGeom prst="rect">
            <a:avLst/>
          </a:prstGeom>
          <a:noFill/>
        </p:spPr>
        <p:txBody>
          <a:bodyPr wrap="square">
            <a:spAutoFit/>
          </a:bodyPr>
          <a:lstStyle/>
          <a:p>
            <a:r>
              <a:rPr lang="en-AU"/>
              <a:t>Microsoft Entra </a:t>
            </a:r>
            <a:r>
              <a:rPr lang="en-AU" err="1"/>
              <a:t>InternetAccess</a:t>
            </a:r>
            <a:r>
              <a:rPr lang="en-AU"/>
              <a:t> is great, but Microsoft Entra </a:t>
            </a:r>
            <a:r>
              <a:rPr lang="en-AU" err="1"/>
              <a:t>PrivateAccess</a:t>
            </a:r>
            <a:r>
              <a:rPr lang="en-AU"/>
              <a:t> is the star of the show. Private Access enables functionalities that would have sounded previously outlandish. For example, enforcing MFA when accessing on-prem resources such as SMB file shares, or accessing on-prem resources with a device that is not even connected to the on-prem domain.</a:t>
            </a:r>
          </a:p>
        </p:txBody>
      </p:sp>
      <p:sp>
        <p:nvSpPr>
          <p:cNvPr id="9" name="TextBox 8">
            <a:extLst>
              <a:ext uri="{FF2B5EF4-FFF2-40B4-BE49-F238E27FC236}">
                <a16:creationId xmlns:a16="http://schemas.microsoft.com/office/drawing/2014/main" id="{5193CA43-075F-C4B4-4074-A005D86C28AF}"/>
              </a:ext>
            </a:extLst>
          </p:cNvPr>
          <p:cNvSpPr txBox="1"/>
          <p:nvPr/>
        </p:nvSpPr>
        <p:spPr>
          <a:xfrm>
            <a:off x="110987" y="168395"/>
            <a:ext cx="6377608" cy="369332"/>
          </a:xfrm>
          <a:prstGeom prst="rect">
            <a:avLst/>
          </a:prstGeom>
          <a:noFill/>
        </p:spPr>
        <p:txBody>
          <a:bodyPr wrap="square">
            <a:spAutoFit/>
          </a:bodyPr>
          <a:lstStyle/>
          <a:p>
            <a:r>
              <a:rPr lang="en-AU"/>
              <a:t>Microsoft Entra Global Secure Access is now in GA! </a:t>
            </a:r>
          </a:p>
        </p:txBody>
      </p:sp>
    </p:spTree>
    <p:extLst>
      <p:ext uri="{BB962C8B-B14F-4D97-AF65-F5344CB8AC3E}">
        <p14:creationId xmlns:p14="http://schemas.microsoft.com/office/powerpoint/2010/main" val="2502611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CC487-1D42-EA53-957C-4834A02B7C1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429EFE80-05F2-FC12-285A-7124BE35AC93}"/>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331962D6-8168-CF35-A940-9742ADF1FA6D}"/>
              </a:ext>
            </a:extLst>
          </p:cNvPr>
          <p:cNvSpPr>
            <a:spLocks noGrp="1"/>
          </p:cNvSpPr>
          <p:nvPr>
            <p:ph sz="quarter" idx="10"/>
          </p:nvPr>
        </p:nvSpPr>
        <p:spPr/>
        <p:txBody>
          <a:bodyPr/>
          <a:lstStyle/>
          <a:p>
            <a:endParaRPr lang="en-AU"/>
          </a:p>
        </p:txBody>
      </p:sp>
      <p:pic>
        <p:nvPicPr>
          <p:cNvPr id="6" name="Picture 5">
            <a:hlinkClick r:id="rId3"/>
            <a:extLst>
              <a:ext uri="{FF2B5EF4-FFF2-40B4-BE49-F238E27FC236}">
                <a16:creationId xmlns:a16="http://schemas.microsoft.com/office/drawing/2014/main" id="{F08AB42C-04B2-22DF-1354-C97252E20AFF}"/>
              </a:ext>
            </a:extLst>
          </p:cNvPr>
          <p:cNvPicPr>
            <a:picLocks noChangeAspect="1"/>
          </p:cNvPicPr>
          <p:nvPr/>
        </p:nvPicPr>
        <p:blipFill>
          <a:blip r:embed="rId4"/>
          <a:stretch>
            <a:fillRect/>
          </a:stretch>
        </p:blipFill>
        <p:spPr>
          <a:xfrm>
            <a:off x="0" y="-31630"/>
            <a:ext cx="12192000" cy="6397924"/>
          </a:xfrm>
          <a:prstGeom prst="rect">
            <a:avLst/>
          </a:prstGeom>
        </p:spPr>
      </p:pic>
    </p:spTree>
    <p:extLst>
      <p:ext uri="{BB962C8B-B14F-4D97-AF65-F5344CB8AC3E}">
        <p14:creationId xmlns:p14="http://schemas.microsoft.com/office/powerpoint/2010/main" val="189876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Copilot palle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Custom 21">
      <a:majorFont>
        <a:latin typeface="Segoe Sans Text Semibold"/>
        <a:ea typeface=""/>
        <a:cs typeface=""/>
      </a:majorFont>
      <a:minorFont>
        <a:latin typeface="Segoe Sans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SP Template Diamond 07/23">
  <a:themeElements>
    <a:clrScheme name="CSP Colors 06/23">
      <a:dk1>
        <a:srgbClr val="1A1A1A"/>
      </a:dk1>
      <a:lt1>
        <a:srgbClr val="FFFFFF"/>
      </a:lt1>
      <a:dk2>
        <a:srgbClr val="0D0D0D"/>
      </a:dk2>
      <a:lt2>
        <a:srgbClr val="E6E6E6"/>
      </a:lt2>
      <a:accent1>
        <a:srgbClr val="0078D4"/>
      </a:accent1>
      <a:accent2>
        <a:srgbClr val="243A5E"/>
      </a:accent2>
      <a:accent3>
        <a:srgbClr val="50E6FF"/>
      </a:accent3>
      <a:accent4>
        <a:srgbClr val="5D5BD4"/>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1_CSP Copilot Template - CONDENSED - Diamond 12/23">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Custom Design">
  <a:themeElements>
    <a:clrScheme name="MSFT SMB">
      <a:dk1>
        <a:srgbClr val="463668"/>
      </a:dk1>
      <a:lt1>
        <a:srgbClr val="FFF8F3"/>
      </a:lt1>
      <a:dk2>
        <a:srgbClr val="091F2C"/>
      </a:dk2>
      <a:lt2>
        <a:srgbClr val="C5B4E3"/>
      </a:lt2>
      <a:accent1>
        <a:srgbClr val="8DC8E8"/>
      </a:accent1>
      <a:accent2>
        <a:srgbClr val="D4EC8E"/>
      </a:accent2>
      <a:accent3>
        <a:srgbClr val="FFA38B"/>
      </a:accent3>
      <a:accent4>
        <a:srgbClr val="8DC8E8"/>
      </a:accent4>
      <a:accent5>
        <a:srgbClr val="C5B4E3"/>
      </a:accent5>
      <a:accent6>
        <a:srgbClr val="E1D3C7"/>
      </a:accent6>
      <a:hlink>
        <a:srgbClr val="00B0F0"/>
      </a:hlink>
      <a:folHlink>
        <a:srgbClr val="FFA38B"/>
      </a:folHlink>
    </a:clrScheme>
    <a:fontScheme name="Custom 2">
      <a:majorFont>
        <a:latin typeface="Segoe Sans"/>
        <a:ea typeface=""/>
        <a:cs typeface=""/>
      </a:majorFont>
      <a:minorFont>
        <a:latin typeface="Sego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Black Template">
  <a:themeElements>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6.xml><?xml version="1.0" encoding="utf-8"?>
<a:theme xmlns:a="http://schemas.openxmlformats.org/drawingml/2006/main" name="3_White template">
  <a:themeElements>
    <a:clrScheme name="Custom 7">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3" id="{0B115B32-BF46-4046-9BDF-1201ED5DA0B4}" vid="{5962B83E-5F01-514D-B054-0910B47419D7}"/>
    </a:ext>
  </a:extLst>
</a:theme>
</file>

<file path=ppt/theme/theme7.xml><?xml version="1.0" encoding="utf-8"?>
<a:theme xmlns:a="http://schemas.openxmlformats.org/drawingml/2006/main" name="M365 Copilot Theme">
  <a:themeElements>
    <a:clrScheme name="Custom 6">
      <a:dk1>
        <a:srgbClr val="000000"/>
      </a:dk1>
      <a:lt1>
        <a:srgbClr val="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8661C5"/>
      </a:hlink>
      <a:folHlink>
        <a:srgbClr val="FFE399"/>
      </a:folHlink>
    </a:clrScheme>
    <a:fontScheme name="Segoe UI">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SP Copilot Template - CONDENSED - Diamond 12/23">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9.xml><?xml version="1.0" encoding="utf-8"?>
<a:theme xmlns:a="http://schemas.openxmlformats.org/drawingml/2006/main" name="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60F8D929C4844E88DD04FC432B1C7B" ma:contentTypeVersion="15" ma:contentTypeDescription="Create a new document." ma:contentTypeScope="" ma:versionID="a218da5b647c588289088dbca103b00d">
  <xsd:schema xmlns:xsd="http://www.w3.org/2001/XMLSchema" xmlns:xs="http://www.w3.org/2001/XMLSchema" xmlns:p="http://schemas.microsoft.com/office/2006/metadata/properties" xmlns:ns2="456d9ceb-753b-4687-b044-32f2c6a9d264" xmlns:ns3="d5d3d20d-99fc-41b1-970c-90028ee048d3" targetNamespace="http://schemas.microsoft.com/office/2006/metadata/properties" ma:root="true" ma:fieldsID="e210fd6de354f5ce72b92e2c62588456" ns2:_="" ns3:_="">
    <xsd:import namespace="456d9ceb-753b-4687-b044-32f2c6a9d264"/>
    <xsd:import namespace="d5d3d20d-99fc-41b1-970c-90028ee048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6d9ceb-753b-4687-b044-32f2c6a9d2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d3d20d-99fc-41b1-970c-90028ee048d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7b5a51-a643-4f32-8674-8f6c7e778e70}" ma:internalName="TaxCatchAll" ma:showField="CatchAllData" ma:web="d5d3d20d-99fc-41b1-970c-90028ee048d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5d3d20d-99fc-41b1-970c-90028ee048d3" xsi:nil="true"/>
    <lcf76f155ced4ddcb4097134ff3c332f xmlns="456d9ceb-753b-4687-b044-32f2c6a9d264">
      <Terms xmlns="http://schemas.microsoft.com/office/infopath/2007/PartnerControls"/>
    </lcf76f155ced4ddcb4097134ff3c332f>
    <SharedWithUsers xmlns="d5d3d20d-99fc-41b1-970c-90028ee048d3">
      <UserInfo>
        <DisplayName>Kee Song</DisplayName>
        <AccountId>32</AccountId>
        <AccountType/>
      </UserInfo>
      <UserInfo>
        <DisplayName>Paul Caldwell</DisplayName>
        <AccountId>283</AccountId>
        <AccountType/>
      </UserInfo>
      <UserInfo>
        <DisplayName>Kelly Duong</DisplayName>
        <AccountId>258</AccountId>
        <AccountType/>
      </UserInfo>
    </SharedWithUsers>
  </documentManagement>
</p:properties>
</file>

<file path=customXml/itemProps1.xml><?xml version="1.0" encoding="utf-8"?>
<ds:datastoreItem xmlns:ds="http://schemas.openxmlformats.org/officeDocument/2006/customXml" ds:itemID="{BF67D34C-6CD6-4507-83E6-5A842526663B}">
  <ds:schemaRefs>
    <ds:schemaRef ds:uri="456d9ceb-753b-4687-b044-32f2c6a9d264"/>
    <ds:schemaRef ds:uri="d5d3d20d-99fc-41b1-970c-90028ee048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77CD407-B608-4B14-A95C-D1456CB932A7}">
  <ds:schemaRefs>
    <ds:schemaRef ds:uri="http://schemas.microsoft.com/sharepoint/v3/contenttype/forms"/>
  </ds:schemaRefs>
</ds:datastoreItem>
</file>

<file path=customXml/itemProps3.xml><?xml version="1.0" encoding="utf-8"?>
<ds:datastoreItem xmlns:ds="http://schemas.openxmlformats.org/officeDocument/2006/customXml" ds:itemID="{77953C83-2A4B-410F-93F8-57447A6D4ECE}">
  <ds:schemaRefs>
    <ds:schemaRef ds:uri="456d9ceb-753b-4687-b044-32f2c6a9d264"/>
    <ds:schemaRef ds:uri="d5d3d20d-99fc-41b1-970c-90028ee048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otalTime>0</TotalTime>
  <Words>4685</Words>
  <Application>Microsoft Office PowerPoint</Application>
  <PresentationFormat>Widescreen</PresentationFormat>
  <Paragraphs>369</Paragraphs>
  <Slides>33</Slides>
  <Notes>23</Notes>
  <HiddenSlides>0</HiddenSlides>
  <MMClips>1</MMClips>
  <ScaleCrop>false</ScaleCrop>
  <HeadingPairs>
    <vt:vector size="6" baseType="variant">
      <vt:variant>
        <vt:lpstr>Fonts Used</vt:lpstr>
      </vt:variant>
      <vt:variant>
        <vt:i4>23</vt:i4>
      </vt:variant>
      <vt:variant>
        <vt:lpstr>Theme</vt:lpstr>
      </vt:variant>
      <vt:variant>
        <vt:i4>11</vt:i4>
      </vt:variant>
      <vt:variant>
        <vt:lpstr>Slide Titles</vt:lpstr>
      </vt:variant>
      <vt:variant>
        <vt:i4>33</vt:i4>
      </vt:variant>
    </vt:vector>
  </HeadingPairs>
  <TitlesOfParts>
    <vt:vector size="67" baseType="lpstr">
      <vt:lpstr>Aptos</vt:lpstr>
      <vt:lpstr>Aptos Narrow</vt:lpstr>
      <vt:lpstr>Arial</vt:lpstr>
      <vt:lpstr>Calibri</vt:lpstr>
      <vt:lpstr>Century Gothic</vt:lpstr>
      <vt:lpstr>Consolas</vt:lpstr>
      <vt:lpstr>Montserrat Black</vt:lpstr>
      <vt:lpstr>Roboto</vt:lpstr>
      <vt:lpstr>Roboto Light</vt:lpstr>
      <vt:lpstr>Segoe Sans</vt:lpstr>
      <vt:lpstr>Segoe Sans Display</vt:lpstr>
      <vt:lpstr>Segoe Sans Display Light</vt:lpstr>
      <vt:lpstr>Segoe Sans Display Semibold</vt:lpstr>
      <vt:lpstr>Segoe Sans Small</vt:lpstr>
      <vt:lpstr>Segoe Sans Text</vt:lpstr>
      <vt:lpstr>Segoe Sans Text Semibold</vt:lpstr>
      <vt:lpstr>Segoe UI</vt:lpstr>
      <vt:lpstr>Segoe UI Semibold</vt:lpstr>
      <vt:lpstr>Segoe UI Semilight</vt:lpstr>
      <vt:lpstr>SegoeUI</vt:lpstr>
      <vt:lpstr>Symbol</vt:lpstr>
      <vt:lpstr>System Font Regular</vt:lpstr>
      <vt:lpstr>Wingdings</vt:lpstr>
      <vt:lpstr>Office Theme</vt:lpstr>
      <vt:lpstr>LIGHT GRAY TEMPLATE</vt:lpstr>
      <vt:lpstr>1_CSP Copilot Template - CONDENSED - Diamond 12/23</vt:lpstr>
      <vt:lpstr>Custom Design</vt:lpstr>
      <vt:lpstr>2_Black Template</vt:lpstr>
      <vt:lpstr>3_White template</vt:lpstr>
      <vt:lpstr>M365 Copilot Theme</vt:lpstr>
      <vt:lpstr>CSP Copilot Template - CONDENSED - Diamond 12/23</vt:lpstr>
      <vt:lpstr>White Template</vt:lpstr>
      <vt:lpstr>3_Office Theme</vt:lpstr>
      <vt:lpstr>2_CSP Template Diamond 07/23</vt:lpstr>
      <vt:lpstr>PowerPoint Presentation</vt:lpstr>
      <vt:lpstr>Dicker Data Webinar   E:22 Copilot Updates</vt:lpstr>
      <vt:lpstr>Agenda</vt:lpstr>
      <vt:lpstr>News</vt:lpstr>
      <vt:lpstr>PowerPoint Presentation</vt:lpstr>
      <vt:lpstr>PowerPoint Presentation</vt:lpstr>
      <vt:lpstr>PowerPoint Presentation</vt:lpstr>
      <vt:lpstr>PowerPoint Presentation</vt:lpstr>
      <vt:lpstr>PowerPoint Presentation</vt:lpstr>
      <vt:lpstr>PowerPoint Presentation</vt:lpstr>
      <vt:lpstr>Breach and attack simulation (BAS) solutions</vt:lpstr>
      <vt:lpstr>PowerPoint Presentation</vt:lpstr>
      <vt:lpstr>PowerPoint Presentation</vt:lpstr>
      <vt:lpstr>PowerPoint Presentation</vt:lpstr>
      <vt:lpstr>PowerPoint Presentation</vt:lpstr>
      <vt:lpstr>Copilot Updates – What’s happened since our last Copilot OnPoint back in March?! Lauren Nobbs   </vt:lpstr>
      <vt:lpstr>Co-terming</vt:lpstr>
      <vt:lpstr>Licensing Prerequisites </vt:lpstr>
      <vt:lpstr>There are MORE Copilots</vt:lpstr>
      <vt:lpstr>Copilot in Outlook</vt:lpstr>
      <vt:lpstr>Copilot in Word</vt:lpstr>
      <vt:lpstr>Copilot in Teams</vt:lpstr>
      <vt:lpstr>Copilot in PowerPoint</vt:lpstr>
      <vt:lpstr>Copilot for M365</vt:lpstr>
      <vt:lpstr>Restricted SharePoint Search</vt:lpstr>
      <vt:lpstr>Surface Pro</vt:lpstr>
      <vt:lpstr>Purview AI Hub</vt:lpstr>
      <vt:lpstr>Copilot Dashboard</vt:lpstr>
      <vt:lpstr>What’s on the Roadmap?</vt:lpstr>
      <vt:lpstr>Security and compliance add-ons available for Business Premium</vt:lpstr>
      <vt:lpstr>Copilot for Microsoft 365 Scenario Library </vt:lpstr>
      <vt:lpstr>Partner-led User Immersion Training </vt:lpstr>
      <vt:lpstr>Dicker Data Webinar  Thank you</vt:lpstr>
    </vt:vector>
  </TitlesOfParts>
  <Company>Dicker Data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 Yates</dc:creator>
  <cp:lastModifiedBy>Paul Caldwell</cp:lastModifiedBy>
  <cp:revision>1</cp:revision>
  <dcterms:created xsi:type="dcterms:W3CDTF">2024-02-08T21:30:36Z</dcterms:created>
  <dcterms:modified xsi:type="dcterms:W3CDTF">2024-07-09T23:09:22Z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cd219a-7fef-4855-86b9-76cef3de89bd_Enabled">
    <vt:lpwstr>true</vt:lpwstr>
  </property>
  <property fmtid="{D5CDD505-2E9C-101B-9397-08002B2CF9AE}" pid="3" name="MSIP_Label_f2cd219a-7fef-4855-86b9-76cef3de89bd_SetDate">
    <vt:lpwstr>2024-02-08T23:36:26Z</vt:lpwstr>
  </property>
  <property fmtid="{D5CDD505-2E9C-101B-9397-08002B2CF9AE}" pid="4" name="MSIP_Label_f2cd219a-7fef-4855-86b9-76cef3de89bd_Method">
    <vt:lpwstr>Standard</vt:lpwstr>
  </property>
  <property fmtid="{D5CDD505-2E9C-101B-9397-08002B2CF9AE}" pid="5" name="MSIP_Label_f2cd219a-7fef-4855-86b9-76cef3de89bd_Name">
    <vt:lpwstr>General</vt:lpwstr>
  </property>
  <property fmtid="{D5CDD505-2E9C-101B-9397-08002B2CF9AE}" pid="6" name="MSIP_Label_f2cd219a-7fef-4855-86b9-76cef3de89bd_SiteId">
    <vt:lpwstr>6e417ab3-58de-417d-9aaa-da5837716c4c</vt:lpwstr>
  </property>
  <property fmtid="{D5CDD505-2E9C-101B-9397-08002B2CF9AE}" pid="7" name="MSIP_Label_f2cd219a-7fef-4855-86b9-76cef3de89bd_ActionId">
    <vt:lpwstr>fee6e613-bff1-4296-9bf6-2b780c790bbf</vt:lpwstr>
  </property>
  <property fmtid="{D5CDD505-2E9C-101B-9397-08002B2CF9AE}" pid="8" name="MSIP_Label_f2cd219a-7fef-4855-86b9-76cef3de89bd_ContentBits">
    <vt:lpwstr>0</vt:lpwstr>
  </property>
  <property fmtid="{D5CDD505-2E9C-101B-9397-08002B2CF9AE}" pid="9" name="ContentTypeId">
    <vt:lpwstr>0x010100B560F8D929C4844E88DD04FC432B1C7B</vt:lpwstr>
  </property>
  <property fmtid="{D5CDD505-2E9C-101B-9397-08002B2CF9AE}" pid="10" name="MediaServiceImageTags">
    <vt:lpwstr/>
  </property>
</Properties>
</file>