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17" r:id="rId4"/>
    <p:sldMasterId id="2147483786" r:id="rId5"/>
  </p:sldMasterIdLst>
  <p:notesMasterIdLst>
    <p:notesMasterId r:id="rId28"/>
  </p:notesMasterIdLst>
  <p:handoutMasterIdLst>
    <p:handoutMasterId r:id="rId29"/>
  </p:handoutMasterIdLst>
  <p:sldIdLst>
    <p:sldId id="1129" r:id="rId6"/>
    <p:sldId id="1091" r:id="rId7"/>
    <p:sldId id="1131" r:id="rId8"/>
    <p:sldId id="1132" r:id="rId9"/>
    <p:sldId id="1133" r:id="rId10"/>
    <p:sldId id="1135" r:id="rId11"/>
    <p:sldId id="1136" r:id="rId12"/>
    <p:sldId id="1137" r:id="rId13"/>
    <p:sldId id="1138" r:id="rId14"/>
    <p:sldId id="1140" r:id="rId15"/>
    <p:sldId id="1141" r:id="rId16"/>
    <p:sldId id="1142" r:id="rId17"/>
    <p:sldId id="1139" r:id="rId18"/>
    <p:sldId id="1144" r:id="rId19"/>
    <p:sldId id="1143" r:id="rId20"/>
    <p:sldId id="1149" r:id="rId21"/>
    <p:sldId id="1150" r:id="rId22"/>
    <p:sldId id="1134" r:id="rId23"/>
    <p:sldId id="1147" r:id="rId24"/>
    <p:sldId id="1148" r:id="rId25"/>
    <p:sldId id="1151" r:id="rId26"/>
    <p:sldId id="1104" r:id="rId27"/>
  </p:sldIdLst>
  <p:sldSz cx="12192000" cy="6858000"/>
  <p:notesSz cx="6858000" cy="9144000"/>
  <p:embeddedFontLst>
    <p:embeddedFont>
      <p:font typeface="Humming" panose="020B0604020202020204" charset="0"/>
      <p:regular r:id="rId30"/>
    </p:embeddedFont>
    <p:embeddedFont>
      <p:font typeface="Montserrat" panose="00000500000000000000" pitchFamily="2" charset="0"/>
      <p:regular r:id="rId31"/>
      <p:bold r:id="rId32"/>
      <p:italic r:id="rId33"/>
      <p:boldItalic r:id="rId34"/>
    </p:embeddedFont>
    <p:embeddedFont>
      <p:font typeface="Montserrat Medium" panose="00000600000000000000" pitchFamily="2" charset="0"/>
      <p:regular r:id="rId35"/>
      <p:italic r:id="rId36"/>
    </p:embeddedFont>
    <p:embeddedFont>
      <p:font typeface="Montserrat SemiBold" panose="00000700000000000000" pitchFamily="2" charset="0"/>
      <p:regular r:id="rId37"/>
      <p:bold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BE2103-5E63-197D-A295-6F3839C492CC}" name="Melanie Johnstone" initials="MJ" userId="S::melj@rocketscience.com.au::e88cec4a-17b3-4f88-968e-c5feb8cf448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6E6E6"/>
    <a:srgbClr val="EDEDED"/>
    <a:srgbClr val="373737"/>
    <a:srgbClr val="191819"/>
    <a:srgbClr val="E7EBEB"/>
    <a:srgbClr val="FFE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BA39DD-EC9C-4132-ABA7-32443B9FF837}" v="2" dt="2026-04-09T01:46:32.5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autoAdjust="0"/>
    <p:restoredTop sz="94656"/>
  </p:normalViewPr>
  <p:slideViewPr>
    <p:cSldViewPr snapToGrid="0" showGuides="1">
      <p:cViewPr varScale="1">
        <p:scale>
          <a:sx n="51" d="100"/>
          <a:sy n="51" d="100"/>
        </p:scale>
        <p:origin x="1564" y="264"/>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177" d="100"/>
          <a:sy n="177" d="100"/>
        </p:scale>
        <p:origin x="7616"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0.fntdata"/><Relationship Id="rId21" Type="http://schemas.openxmlformats.org/officeDocument/2006/relationships/slide" Target="slides/slide16.xml"/><Relationship Id="rId34"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2.fntdata"/><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4.fntdata"/><Relationship Id="rId38" Type="http://schemas.openxmlformats.org/officeDocument/2006/relationships/font" Target="fonts/font9.fntdata"/><Relationship Id="rId20" Type="http://schemas.openxmlformats.org/officeDocument/2006/relationships/slide" Target="slides/slide15.xml"/><Relationship Id="rId4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487356-8B40-EDDD-C25D-26E54CC0E26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DC2B5F2-8FCF-E4CC-537B-4427A2EB7F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E8D17F-5D7F-C146-A778-AECE11E753BD}" type="datetimeFigureOut">
              <a:rPr lang="en-US" smtClean="0"/>
              <a:t>4/13/2026</a:t>
            </a:fld>
            <a:endParaRPr lang="en-US"/>
          </a:p>
        </p:txBody>
      </p:sp>
      <p:sp>
        <p:nvSpPr>
          <p:cNvPr id="4" name="Footer Placeholder 3">
            <a:extLst>
              <a:ext uri="{FF2B5EF4-FFF2-40B4-BE49-F238E27FC236}">
                <a16:creationId xmlns:a16="http://schemas.microsoft.com/office/drawing/2014/main" id="{AE8BF979-2E9E-ED7A-9BD4-8095B8B8DEF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DFA88D8-0582-AA77-38F1-826CB4444A1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729787-3399-6E4C-A0D8-883528B2C664}" type="slidenum">
              <a:rPr lang="en-US" smtClean="0"/>
              <a:t>‹#›</a:t>
            </a:fld>
            <a:endParaRPr lang="en-US"/>
          </a:p>
        </p:txBody>
      </p:sp>
    </p:spTree>
    <p:extLst>
      <p:ext uri="{BB962C8B-B14F-4D97-AF65-F5344CB8AC3E}">
        <p14:creationId xmlns:p14="http://schemas.microsoft.com/office/powerpoint/2010/main" val="33550849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ontserrat" pitchFamily="2" charset="77"/>
              </a:defRPr>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ontserrat" pitchFamily="2" charset="77"/>
              </a:defRPr>
            </a:lvl1pPr>
          </a:lstStyle>
          <a:p>
            <a:fld id="{C67BB776-2CB0-4884-961E-C318D5D0C30D}" type="datetimeFigureOut">
              <a:rPr lang="en-AU" smtClean="0"/>
              <a:pPr/>
              <a:t>13/04/2026</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ontserrat" pitchFamily="2" charset="77"/>
              </a:defRPr>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ontserrat" pitchFamily="2" charset="77"/>
              </a:defRPr>
            </a:lvl1pPr>
          </a:lstStyle>
          <a:p>
            <a:fld id="{84F64B8D-618A-4206-8DAF-56907FB11914}" type="slidenum">
              <a:rPr lang="en-AU" smtClean="0"/>
              <a:pPr/>
              <a:t>‹#›</a:t>
            </a:fld>
            <a:endParaRPr lang="en-AU" dirty="0"/>
          </a:p>
        </p:txBody>
      </p:sp>
    </p:spTree>
    <p:extLst>
      <p:ext uri="{BB962C8B-B14F-4D97-AF65-F5344CB8AC3E}">
        <p14:creationId xmlns:p14="http://schemas.microsoft.com/office/powerpoint/2010/main" val="2344705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ontserrat" pitchFamily="2" charset="77"/>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F64B8D-618A-4206-8DAF-56907FB11914}" type="slidenum">
              <a:rPr lang="en-AU" smtClean="0"/>
              <a:t>1</a:t>
            </a:fld>
            <a:endParaRPr lang="en-AU"/>
          </a:p>
        </p:txBody>
      </p:sp>
    </p:spTree>
    <p:extLst>
      <p:ext uri="{BB962C8B-B14F-4D97-AF65-F5344CB8AC3E}">
        <p14:creationId xmlns:p14="http://schemas.microsoft.com/office/powerpoint/2010/main" val="820040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F64B8D-618A-4206-8DAF-56907FB11914}" type="slidenum">
              <a:rPr lang="en-AU" smtClean="0"/>
              <a:pPr/>
              <a:t>12</a:t>
            </a:fld>
            <a:endParaRPr lang="en-AU" dirty="0"/>
          </a:p>
        </p:txBody>
      </p:sp>
    </p:spTree>
    <p:extLst>
      <p:ext uri="{BB962C8B-B14F-4D97-AF65-F5344CB8AC3E}">
        <p14:creationId xmlns:p14="http://schemas.microsoft.com/office/powerpoint/2010/main" val="357527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61095-7FEF-8479-55E6-6F22211F21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29D433-64F6-A91C-063A-AC659244AF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3FD7A5-B687-E1ED-DB08-483EEAFAA9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0966F9-9F5F-F313-2AD0-4EA3E5C3BF9B}"/>
              </a:ext>
            </a:extLst>
          </p:cNvPr>
          <p:cNvSpPr>
            <a:spLocks noGrp="1"/>
          </p:cNvSpPr>
          <p:nvPr>
            <p:ph type="sldNum" sz="quarter" idx="5"/>
          </p:nvPr>
        </p:nvSpPr>
        <p:spPr/>
        <p:txBody>
          <a:bodyPr/>
          <a:lstStyle/>
          <a:p>
            <a:fld id="{84F64B8D-618A-4206-8DAF-56907FB11914}" type="slidenum">
              <a:rPr lang="en-AU" smtClean="0"/>
              <a:t>14</a:t>
            </a:fld>
            <a:endParaRPr lang="en-AU"/>
          </a:p>
        </p:txBody>
      </p:sp>
    </p:spTree>
    <p:extLst>
      <p:ext uri="{BB962C8B-B14F-4D97-AF65-F5344CB8AC3E}">
        <p14:creationId xmlns:p14="http://schemas.microsoft.com/office/powerpoint/2010/main" val="1195901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F64B8D-618A-4206-8DAF-56907FB11914}" type="slidenum">
              <a:rPr lang="en-AU" smtClean="0"/>
              <a:t>15</a:t>
            </a:fld>
            <a:endParaRPr lang="en-AU"/>
          </a:p>
        </p:txBody>
      </p:sp>
    </p:spTree>
    <p:extLst>
      <p:ext uri="{BB962C8B-B14F-4D97-AF65-F5344CB8AC3E}">
        <p14:creationId xmlns:p14="http://schemas.microsoft.com/office/powerpoint/2010/main" val="1341147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85879-E712-F929-6524-41047DBE76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B0DAE0-27B5-14DA-A4BB-964648EAC9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D55C44-00B2-0FD3-D8DF-36AF3374FA6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1D9EC4-96B6-4C2F-BE7E-9D86787DFC46}"/>
              </a:ext>
            </a:extLst>
          </p:cNvPr>
          <p:cNvSpPr>
            <a:spLocks noGrp="1"/>
          </p:cNvSpPr>
          <p:nvPr>
            <p:ph type="sldNum" sz="quarter" idx="5"/>
          </p:nvPr>
        </p:nvSpPr>
        <p:spPr/>
        <p:txBody>
          <a:bodyPr/>
          <a:lstStyle/>
          <a:p>
            <a:fld id="{84F64B8D-618A-4206-8DAF-56907FB11914}" type="slidenum">
              <a:rPr lang="en-AU" smtClean="0"/>
              <a:t>16</a:t>
            </a:fld>
            <a:endParaRPr lang="en-AU"/>
          </a:p>
        </p:txBody>
      </p:sp>
    </p:spTree>
    <p:extLst>
      <p:ext uri="{BB962C8B-B14F-4D97-AF65-F5344CB8AC3E}">
        <p14:creationId xmlns:p14="http://schemas.microsoft.com/office/powerpoint/2010/main" val="327944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C3E4D-FDD7-BB5E-EDE6-26924DABE5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554FBC-2276-8205-462E-AB202FDBC7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E91EF2-AB6F-C669-4224-9EE65EB012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C559F3-3EC0-F6E0-9590-E7F5D7427A65}"/>
              </a:ext>
            </a:extLst>
          </p:cNvPr>
          <p:cNvSpPr>
            <a:spLocks noGrp="1"/>
          </p:cNvSpPr>
          <p:nvPr>
            <p:ph type="sldNum" sz="quarter" idx="5"/>
          </p:nvPr>
        </p:nvSpPr>
        <p:spPr/>
        <p:txBody>
          <a:bodyPr/>
          <a:lstStyle/>
          <a:p>
            <a:fld id="{84F64B8D-618A-4206-8DAF-56907FB11914}" type="slidenum">
              <a:rPr lang="en-AU" smtClean="0"/>
              <a:t>17</a:t>
            </a:fld>
            <a:endParaRPr lang="en-AU"/>
          </a:p>
        </p:txBody>
      </p:sp>
    </p:spTree>
    <p:extLst>
      <p:ext uri="{BB962C8B-B14F-4D97-AF65-F5344CB8AC3E}">
        <p14:creationId xmlns:p14="http://schemas.microsoft.com/office/powerpoint/2010/main" val="1124400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F64B8D-618A-4206-8DAF-56907FB11914}" type="slidenum">
              <a:rPr lang="en-AU" smtClean="0"/>
              <a:t>22</a:t>
            </a:fld>
            <a:endParaRPr lang="en-AU"/>
          </a:p>
        </p:txBody>
      </p:sp>
    </p:spTree>
    <p:extLst>
      <p:ext uri="{BB962C8B-B14F-4D97-AF65-F5344CB8AC3E}">
        <p14:creationId xmlns:p14="http://schemas.microsoft.com/office/powerpoint/2010/main" val="1652651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30.sv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31.sv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9.sv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dickerdata.com.au/microsoft"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hyperlink" Target="http://www.dickerdata.com.au/" TargetMode="Externa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0.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31.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www.dickerdata.com.au/" TargetMode="External"/><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69.xml.rels><?xml version="1.0" encoding="UTF-8" standalone="yes"?>
<Relationships xmlns="http://schemas.openxmlformats.org/package/2006/relationships"><Relationship Id="rId3" Type="http://schemas.openxmlformats.org/officeDocument/2006/relationships/hyperlink" Target="https://www.dickerdata.com.au/microsoft" TargetMode="External"/><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hyperlink" Target="http://www.dickerdata.com.au/" TargetMode="External"/><Relationship Id="rId2" Type="http://schemas.openxmlformats.org/officeDocument/2006/relationships/image" Target="../media/image35.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19084-8C58-3C0A-E9F3-26255A72A9AB}"/>
              </a:ext>
            </a:extLst>
          </p:cNvPr>
          <p:cNvSpPr/>
          <p:nvPr/>
        </p:nvSpPr>
        <p:spPr>
          <a:xfrm rot="10800000">
            <a:off x="0" y="-1"/>
            <a:ext cx="12192000" cy="6858000"/>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5" name="Heading">
            <a:extLst>
              <a:ext uri="{FF2B5EF4-FFF2-40B4-BE49-F238E27FC236}">
                <a16:creationId xmlns:a16="http://schemas.microsoft.com/office/drawing/2014/main" id="{FB5F6D1E-D7E9-FD61-9159-6FCBC41C8ED8}"/>
              </a:ext>
            </a:extLst>
          </p:cNvPr>
          <p:cNvSpPr>
            <a:spLocks noGrp="1"/>
          </p:cNvSpPr>
          <p:nvPr>
            <p:ph type="body" sz="quarter" idx="15" hasCustomPrompt="1"/>
          </p:nvPr>
        </p:nvSpPr>
        <p:spPr>
          <a:xfrm>
            <a:off x="1071975" y="2557353"/>
            <a:ext cx="9826848" cy="2008416"/>
          </a:xfrm>
          <a:prstGeom prst="rect">
            <a:avLst/>
          </a:prstGeom>
          <a:effectLst/>
        </p:spPr>
        <p:txBody>
          <a:bodyPr lIns="0" tIns="0" rIns="0" bIns="0" anchor="b">
            <a:noAutofit/>
          </a:bodyPr>
          <a:lstStyle>
            <a:lvl1pPr marL="0" indent="0">
              <a:lnSpc>
                <a:spcPts val="7000"/>
              </a:lnSpc>
              <a:spcBef>
                <a:spcPts val="0"/>
              </a:spcBef>
              <a:buFontTx/>
              <a:buNone/>
              <a:defRPr sz="72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heading</a:t>
            </a:r>
          </a:p>
          <a:p>
            <a:pPr lvl="0"/>
            <a:r>
              <a:rPr lang="en-US"/>
              <a:t>Here</a:t>
            </a:r>
            <a:endParaRPr lang="en-AU"/>
          </a:p>
        </p:txBody>
      </p:sp>
    </p:spTree>
    <p:extLst>
      <p:ext uri="{BB962C8B-B14F-4D97-AF65-F5344CB8AC3E}">
        <p14:creationId xmlns:p14="http://schemas.microsoft.com/office/powerpoint/2010/main" val="173226938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Text 1 column">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C71A3E-868D-443B-5C48-E7A311B44168}"/>
              </a:ext>
            </a:extLst>
          </p:cNvPr>
          <p:cNvSpPr/>
          <p:nvPr/>
        </p:nvSpPr>
        <p:spPr>
          <a:xfrm>
            <a:off x="1540" y="1040859"/>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2" name="Picture 1">
            <a:extLst>
              <a:ext uri="{FF2B5EF4-FFF2-40B4-BE49-F238E27FC236}">
                <a16:creationId xmlns:a16="http://schemas.microsoft.com/office/drawing/2014/main" id="{2DA21A75-289D-24FC-59C1-EEC71F550045}"/>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flipH="1">
            <a:off x="0" y="18998"/>
            <a:ext cx="12158227" cy="6839002"/>
          </a:xfrm>
          <a:prstGeom prst="rect">
            <a:avLst/>
          </a:prstGeom>
        </p:spPr>
      </p:pic>
      <p:sp>
        <p:nvSpPr>
          <p:cNvPr id="4" name="Title">
            <a:extLst>
              <a:ext uri="{FF2B5EF4-FFF2-40B4-BE49-F238E27FC236}">
                <a16:creationId xmlns:a16="http://schemas.microsoft.com/office/drawing/2014/main" id="{EB5B3EBE-7DA5-A405-A154-41EA16756646}"/>
              </a:ext>
            </a:extLst>
          </p:cNvPr>
          <p:cNvSpPr>
            <a:spLocks noGrp="1"/>
          </p:cNvSpPr>
          <p:nvPr>
            <p:ph type="title" hasCustomPrompt="1"/>
          </p:nvPr>
        </p:nvSpPr>
        <p:spPr>
          <a:xfrm>
            <a:off x="515938" y="512761"/>
            <a:ext cx="10486567"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5" name="Text">
            <a:extLst>
              <a:ext uri="{FF2B5EF4-FFF2-40B4-BE49-F238E27FC236}">
                <a16:creationId xmlns:a16="http://schemas.microsoft.com/office/drawing/2014/main" id="{663DC7CA-89DC-608D-00E8-068D6219BA95}"/>
              </a:ext>
            </a:extLst>
          </p:cNvPr>
          <p:cNvSpPr>
            <a:spLocks noGrp="1"/>
          </p:cNvSpPr>
          <p:nvPr>
            <p:ph type="body" sz="quarter" idx="18" hasCustomPrompt="1"/>
          </p:nvPr>
        </p:nvSpPr>
        <p:spPr>
          <a:xfrm>
            <a:off x="515938" y="2220687"/>
            <a:ext cx="10486569" cy="412455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Text Placeholder 2">
            <a:extLst>
              <a:ext uri="{FF2B5EF4-FFF2-40B4-BE49-F238E27FC236}">
                <a16:creationId xmlns:a16="http://schemas.microsoft.com/office/drawing/2014/main" id="{1D69B607-8AEB-6807-143D-6BCD875F90C1}"/>
              </a:ext>
            </a:extLst>
          </p:cNvPr>
          <p:cNvSpPr>
            <a:spLocks noGrp="1"/>
          </p:cNvSpPr>
          <p:nvPr>
            <p:ph type="body" sz="quarter" idx="16" hasCustomPrompt="1"/>
          </p:nvPr>
        </p:nvSpPr>
        <p:spPr>
          <a:xfrm>
            <a:off x="503817" y="1607640"/>
            <a:ext cx="5906711" cy="414433"/>
          </a:xfrm>
          <a:prstGeom prst="rect">
            <a:avLst/>
          </a:prstGeom>
        </p:spPr>
        <p:txBody>
          <a:bodyPr lIns="0" tIns="0" rIns="0" bIns="0" anchor="ctr"/>
          <a:lstStyle>
            <a:lvl1pPr marL="0" indent="0">
              <a:buNone/>
              <a:defRPr sz="1800" b="0" i="0">
                <a:solidFill>
                  <a:schemeClr val="tx1"/>
                </a:solidFill>
                <a:latin typeface="Montserrat" pitchFamily="2" charset="77"/>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dirty="0"/>
              <a:t>Add subhead here</a:t>
            </a:r>
          </a:p>
        </p:txBody>
      </p:sp>
    </p:spTree>
    <p:extLst>
      <p:ext uri="{BB962C8B-B14F-4D97-AF65-F5344CB8AC3E}">
        <p14:creationId xmlns:p14="http://schemas.microsoft.com/office/powerpoint/2010/main" val="211910182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4 icons and text-V2">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BA392D-DD53-8C60-1E65-4AAE419D8441}"/>
              </a:ext>
            </a:extLst>
          </p:cNvPr>
          <p:cNvPicPr>
            <a:picLocks noChangeAspect="1"/>
          </p:cNvPicPr>
          <p:nvPr userDrawn="1"/>
        </p:nvPicPr>
        <p:blipFill>
          <a:blip r:embed="rId2"/>
          <a:stretch>
            <a:fillRect/>
          </a:stretch>
        </p:blipFill>
        <p:spPr>
          <a:xfrm>
            <a:off x="19015" y="0"/>
            <a:ext cx="12167617" cy="6858000"/>
          </a:xfrm>
          <a:prstGeom prst="rect">
            <a:avLst/>
          </a:prstGeom>
        </p:spPr>
      </p:pic>
      <p:sp>
        <p:nvSpPr>
          <p:cNvPr id="7" name="Rectangle: Rounded Corners 6">
            <a:extLst>
              <a:ext uri="{FF2B5EF4-FFF2-40B4-BE49-F238E27FC236}">
                <a16:creationId xmlns:a16="http://schemas.microsoft.com/office/drawing/2014/main" id="{EE34FC8E-D153-620B-C881-F283466EBEA8}"/>
              </a:ext>
            </a:extLst>
          </p:cNvPr>
          <p:cNvSpPr/>
          <p:nvPr userDrawn="1"/>
        </p:nvSpPr>
        <p:spPr>
          <a:xfrm>
            <a:off x="515938" y="1681170"/>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5" name="Title">
            <a:extLst>
              <a:ext uri="{FF2B5EF4-FFF2-40B4-BE49-F238E27FC236}">
                <a16:creationId xmlns:a16="http://schemas.microsoft.com/office/drawing/2014/main" id="{3FAD04BD-B61D-2225-F3E0-1C02E1E56D75}"/>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7" name="Text">
            <a:extLst>
              <a:ext uri="{FF2B5EF4-FFF2-40B4-BE49-F238E27FC236}">
                <a16:creationId xmlns:a16="http://schemas.microsoft.com/office/drawing/2014/main" id="{943C342B-AE98-CE4F-D84D-61352932AE58}"/>
              </a:ext>
            </a:extLst>
          </p:cNvPr>
          <p:cNvSpPr>
            <a:spLocks noGrp="1"/>
          </p:cNvSpPr>
          <p:nvPr>
            <p:ph type="body" sz="quarter" idx="35" hasCustomPrompt="1"/>
          </p:nvPr>
        </p:nvSpPr>
        <p:spPr>
          <a:xfrm>
            <a:off x="2407229" y="2084122"/>
            <a:ext cx="2520000" cy="1440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Rectangle: Rounded Corners 7">
            <a:extLst>
              <a:ext uri="{FF2B5EF4-FFF2-40B4-BE49-F238E27FC236}">
                <a16:creationId xmlns:a16="http://schemas.microsoft.com/office/drawing/2014/main" id="{4A3881EF-3AF3-6A83-1890-5D9FC7DD6844}"/>
              </a:ext>
            </a:extLst>
          </p:cNvPr>
          <p:cNvSpPr/>
          <p:nvPr userDrawn="1"/>
        </p:nvSpPr>
        <p:spPr>
          <a:xfrm>
            <a:off x="1031752" y="2291415"/>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9" name="Icon1">
            <a:extLst>
              <a:ext uri="{FF2B5EF4-FFF2-40B4-BE49-F238E27FC236}">
                <a16:creationId xmlns:a16="http://schemas.microsoft.com/office/drawing/2014/main" id="{9EB851F3-86C7-7E72-2CFE-62566C7C0305}"/>
              </a:ext>
            </a:extLst>
          </p:cNvPr>
          <p:cNvSpPr>
            <a:spLocks noGrp="1" noChangeAspect="1"/>
          </p:cNvSpPr>
          <p:nvPr>
            <p:ph type="pic" sz="quarter" idx="10" hasCustomPrompt="1"/>
          </p:nvPr>
        </p:nvSpPr>
        <p:spPr>
          <a:xfrm>
            <a:off x="1136477" y="2394360"/>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13" name="Rectangle: Rounded Corners 12">
            <a:extLst>
              <a:ext uri="{FF2B5EF4-FFF2-40B4-BE49-F238E27FC236}">
                <a16:creationId xmlns:a16="http://schemas.microsoft.com/office/drawing/2014/main" id="{25C5E2ED-E59B-453F-7BC6-D66DCA49AC3E}"/>
              </a:ext>
            </a:extLst>
          </p:cNvPr>
          <p:cNvSpPr/>
          <p:nvPr userDrawn="1"/>
        </p:nvSpPr>
        <p:spPr>
          <a:xfrm>
            <a:off x="5878646" y="1681170"/>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5" name="Text">
            <a:extLst>
              <a:ext uri="{FF2B5EF4-FFF2-40B4-BE49-F238E27FC236}">
                <a16:creationId xmlns:a16="http://schemas.microsoft.com/office/drawing/2014/main" id="{E1BC2B53-80B1-4801-5FFD-006A3A80B2EC}"/>
              </a:ext>
            </a:extLst>
          </p:cNvPr>
          <p:cNvSpPr>
            <a:spLocks noGrp="1"/>
          </p:cNvSpPr>
          <p:nvPr>
            <p:ph type="body" sz="quarter" idx="36" hasCustomPrompt="1"/>
          </p:nvPr>
        </p:nvSpPr>
        <p:spPr>
          <a:xfrm>
            <a:off x="7769937" y="2084122"/>
            <a:ext cx="2520000" cy="1440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6" name="Rectangle: Rounded Corners 15">
            <a:extLst>
              <a:ext uri="{FF2B5EF4-FFF2-40B4-BE49-F238E27FC236}">
                <a16:creationId xmlns:a16="http://schemas.microsoft.com/office/drawing/2014/main" id="{A8FB47C1-EB8B-61B8-1DC8-D9FB0187F40F}"/>
              </a:ext>
            </a:extLst>
          </p:cNvPr>
          <p:cNvSpPr/>
          <p:nvPr userDrawn="1"/>
        </p:nvSpPr>
        <p:spPr>
          <a:xfrm>
            <a:off x="6394460" y="2291415"/>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7" name="Icon1">
            <a:extLst>
              <a:ext uri="{FF2B5EF4-FFF2-40B4-BE49-F238E27FC236}">
                <a16:creationId xmlns:a16="http://schemas.microsoft.com/office/drawing/2014/main" id="{65C1D7D5-894D-3604-6430-BF14DD50A822}"/>
              </a:ext>
            </a:extLst>
          </p:cNvPr>
          <p:cNvSpPr>
            <a:spLocks noGrp="1" noChangeAspect="1"/>
          </p:cNvSpPr>
          <p:nvPr>
            <p:ph type="pic" sz="quarter" idx="37" hasCustomPrompt="1"/>
          </p:nvPr>
        </p:nvSpPr>
        <p:spPr>
          <a:xfrm>
            <a:off x="6499185" y="2394360"/>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18" name="Rectangle: Rounded Corners 17">
            <a:extLst>
              <a:ext uri="{FF2B5EF4-FFF2-40B4-BE49-F238E27FC236}">
                <a16:creationId xmlns:a16="http://schemas.microsoft.com/office/drawing/2014/main" id="{66C71B97-2321-42BC-7F32-CBD578CDCB9C}"/>
              </a:ext>
            </a:extLst>
          </p:cNvPr>
          <p:cNvSpPr/>
          <p:nvPr userDrawn="1"/>
        </p:nvSpPr>
        <p:spPr>
          <a:xfrm>
            <a:off x="515938" y="4151997"/>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9" name="Text">
            <a:extLst>
              <a:ext uri="{FF2B5EF4-FFF2-40B4-BE49-F238E27FC236}">
                <a16:creationId xmlns:a16="http://schemas.microsoft.com/office/drawing/2014/main" id="{EAEFE9B9-DF37-CCF6-3DEE-5F321C67BFE4}"/>
              </a:ext>
            </a:extLst>
          </p:cNvPr>
          <p:cNvSpPr>
            <a:spLocks noGrp="1"/>
          </p:cNvSpPr>
          <p:nvPr>
            <p:ph type="body" sz="quarter" idx="38" hasCustomPrompt="1"/>
          </p:nvPr>
        </p:nvSpPr>
        <p:spPr>
          <a:xfrm>
            <a:off x="2407229" y="4554949"/>
            <a:ext cx="2520000" cy="1440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1" name="Rectangle: Rounded Corners 20">
            <a:extLst>
              <a:ext uri="{FF2B5EF4-FFF2-40B4-BE49-F238E27FC236}">
                <a16:creationId xmlns:a16="http://schemas.microsoft.com/office/drawing/2014/main" id="{557DB198-816E-65C7-9828-139C534A7ED9}"/>
              </a:ext>
            </a:extLst>
          </p:cNvPr>
          <p:cNvSpPr/>
          <p:nvPr userDrawn="1"/>
        </p:nvSpPr>
        <p:spPr>
          <a:xfrm>
            <a:off x="1031752" y="4762242"/>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2" name="Icon1">
            <a:extLst>
              <a:ext uri="{FF2B5EF4-FFF2-40B4-BE49-F238E27FC236}">
                <a16:creationId xmlns:a16="http://schemas.microsoft.com/office/drawing/2014/main" id="{8612C324-286D-278F-75EF-23EE73945E52}"/>
              </a:ext>
            </a:extLst>
          </p:cNvPr>
          <p:cNvSpPr>
            <a:spLocks noGrp="1" noChangeAspect="1"/>
          </p:cNvSpPr>
          <p:nvPr>
            <p:ph type="pic" sz="quarter" idx="39" hasCustomPrompt="1"/>
          </p:nvPr>
        </p:nvSpPr>
        <p:spPr>
          <a:xfrm>
            <a:off x="1136477" y="4865187"/>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23" name="Rectangle: Rounded Corners 22">
            <a:extLst>
              <a:ext uri="{FF2B5EF4-FFF2-40B4-BE49-F238E27FC236}">
                <a16:creationId xmlns:a16="http://schemas.microsoft.com/office/drawing/2014/main" id="{975C5323-B4C8-C141-86EA-4000D9E0E3D6}"/>
              </a:ext>
            </a:extLst>
          </p:cNvPr>
          <p:cNvSpPr/>
          <p:nvPr userDrawn="1"/>
        </p:nvSpPr>
        <p:spPr>
          <a:xfrm>
            <a:off x="5878646" y="4151997"/>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4" name="Text">
            <a:extLst>
              <a:ext uri="{FF2B5EF4-FFF2-40B4-BE49-F238E27FC236}">
                <a16:creationId xmlns:a16="http://schemas.microsoft.com/office/drawing/2014/main" id="{54386635-B087-6F39-A995-C1FFCCAB652A}"/>
              </a:ext>
            </a:extLst>
          </p:cNvPr>
          <p:cNvSpPr>
            <a:spLocks noGrp="1"/>
          </p:cNvSpPr>
          <p:nvPr>
            <p:ph type="body" sz="quarter" idx="40" hasCustomPrompt="1"/>
          </p:nvPr>
        </p:nvSpPr>
        <p:spPr>
          <a:xfrm>
            <a:off x="7769937" y="4554949"/>
            <a:ext cx="2520000" cy="1440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1" name="Rectangle: Rounded Corners 30">
            <a:extLst>
              <a:ext uri="{FF2B5EF4-FFF2-40B4-BE49-F238E27FC236}">
                <a16:creationId xmlns:a16="http://schemas.microsoft.com/office/drawing/2014/main" id="{64F53032-A9BC-1559-0830-7718FFDA4C5C}"/>
              </a:ext>
            </a:extLst>
          </p:cNvPr>
          <p:cNvSpPr/>
          <p:nvPr userDrawn="1"/>
        </p:nvSpPr>
        <p:spPr>
          <a:xfrm>
            <a:off x="6394460" y="4762242"/>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2" name="Icon1">
            <a:extLst>
              <a:ext uri="{FF2B5EF4-FFF2-40B4-BE49-F238E27FC236}">
                <a16:creationId xmlns:a16="http://schemas.microsoft.com/office/drawing/2014/main" id="{F9364599-8E99-5B38-A1ED-698F08ECC339}"/>
              </a:ext>
            </a:extLst>
          </p:cNvPr>
          <p:cNvSpPr>
            <a:spLocks noGrp="1" noChangeAspect="1"/>
          </p:cNvSpPr>
          <p:nvPr>
            <p:ph type="pic" sz="quarter" idx="41" hasCustomPrompt="1"/>
          </p:nvPr>
        </p:nvSpPr>
        <p:spPr>
          <a:xfrm>
            <a:off x="6499185" y="4865187"/>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Tree>
    <p:extLst>
      <p:ext uri="{BB962C8B-B14F-4D97-AF65-F5344CB8AC3E}">
        <p14:creationId xmlns:p14="http://schemas.microsoft.com/office/powerpoint/2010/main" val="142895000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6 icons + text">
    <p:bg>
      <p:bgPr>
        <a:solidFill>
          <a:schemeClr val="bg1"/>
        </a:solidFill>
        <a:effectLst/>
      </p:bgPr>
    </p:bg>
    <p:spTree>
      <p:nvGrpSpPr>
        <p:cNvPr id="1" name=""/>
        <p:cNvGrpSpPr/>
        <p:nvPr/>
      </p:nvGrpSpPr>
      <p:grpSpPr>
        <a:xfrm>
          <a:off x="0" y="0"/>
          <a:ext cx="0" cy="0"/>
          <a:chOff x="0" y="0"/>
          <a:chExt cx="0" cy="0"/>
        </a:xfrm>
      </p:grpSpPr>
      <p:sp>
        <p:nvSpPr>
          <p:cNvPr id="42" name="Text">
            <a:extLst>
              <a:ext uri="{FF2B5EF4-FFF2-40B4-BE49-F238E27FC236}">
                <a16:creationId xmlns:a16="http://schemas.microsoft.com/office/drawing/2014/main" id="{6B02BA62-5853-040B-01F4-2E1B26060B08}"/>
              </a:ext>
            </a:extLst>
          </p:cNvPr>
          <p:cNvSpPr>
            <a:spLocks noGrp="1"/>
          </p:cNvSpPr>
          <p:nvPr>
            <p:ph type="body" sz="quarter" idx="35" hasCustomPrompt="1"/>
          </p:nvPr>
        </p:nvSpPr>
        <p:spPr>
          <a:xfrm>
            <a:off x="515938" y="3525019"/>
            <a:ext cx="1497600" cy="2160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3" name="Text">
            <a:extLst>
              <a:ext uri="{FF2B5EF4-FFF2-40B4-BE49-F238E27FC236}">
                <a16:creationId xmlns:a16="http://schemas.microsoft.com/office/drawing/2014/main" id="{144586CE-984B-432A-4866-1A6161688ED2}"/>
              </a:ext>
            </a:extLst>
          </p:cNvPr>
          <p:cNvSpPr>
            <a:spLocks noGrp="1"/>
          </p:cNvSpPr>
          <p:nvPr>
            <p:ph type="body" sz="quarter" idx="36" hasCustomPrompt="1"/>
          </p:nvPr>
        </p:nvSpPr>
        <p:spPr>
          <a:xfrm>
            <a:off x="2448443" y="3525019"/>
            <a:ext cx="1497600" cy="2160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4" name="Text">
            <a:extLst>
              <a:ext uri="{FF2B5EF4-FFF2-40B4-BE49-F238E27FC236}">
                <a16:creationId xmlns:a16="http://schemas.microsoft.com/office/drawing/2014/main" id="{741B2943-ECF2-0826-65C2-42FBE268692F}"/>
              </a:ext>
            </a:extLst>
          </p:cNvPr>
          <p:cNvSpPr>
            <a:spLocks noGrp="1"/>
          </p:cNvSpPr>
          <p:nvPr>
            <p:ph type="body" sz="quarter" idx="37" hasCustomPrompt="1"/>
          </p:nvPr>
        </p:nvSpPr>
        <p:spPr>
          <a:xfrm>
            <a:off x="4380948" y="3525019"/>
            <a:ext cx="1497600" cy="2160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5" name="Text">
            <a:extLst>
              <a:ext uri="{FF2B5EF4-FFF2-40B4-BE49-F238E27FC236}">
                <a16:creationId xmlns:a16="http://schemas.microsoft.com/office/drawing/2014/main" id="{817E8013-BFDC-982A-1663-E13289028D8A}"/>
              </a:ext>
            </a:extLst>
          </p:cNvPr>
          <p:cNvSpPr>
            <a:spLocks noGrp="1"/>
          </p:cNvSpPr>
          <p:nvPr>
            <p:ph type="body" sz="quarter" idx="38" hasCustomPrompt="1"/>
          </p:nvPr>
        </p:nvSpPr>
        <p:spPr>
          <a:xfrm>
            <a:off x="6313453" y="3525019"/>
            <a:ext cx="1497600" cy="2160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6" name="Text">
            <a:extLst>
              <a:ext uri="{FF2B5EF4-FFF2-40B4-BE49-F238E27FC236}">
                <a16:creationId xmlns:a16="http://schemas.microsoft.com/office/drawing/2014/main" id="{D180AC05-A40F-D180-9E7E-810F226E52CC}"/>
              </a:ext>
            </a:extLst>
          </p:cNvPr>
          <p:cNvSpPr>
            <a:spLocks noGrp="1"/>
          </p:cNvSpPr>
          <p:nvPr>
            <p:ph type="body" sz="quarter" idx="39" hasCustomPrompt="1"/>
          </p:nvPr>
        </p:nvSpPr>
        <p:spPr>
          <a:xfrm>
            <a:off x="8245958" y="3525019"/>
            <a:ext cx="1497600" cy="2160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itle">
            <a:extLst>
              <a:ext uri="{FF2B5EF4-FFF2-40B4-BE49-F238E27FC236}">
                <a16:creationId xmlns:a16="http://schemas.microsoft.com/office/drawing/2014/main" id="{E74CC8A3-31B8-118A-1CB4-B540FE91F78B}"/>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1" name="Text">
            <a:extLst>
              <a:ext uri="{FF2B5EF4-FFF2-40B4-BE49-F238E27FC236}">
                <a16:creationId xmlns:a16="http://schemas.microsoft.com/office/drawing/2014/main" id="{45AEDDE9-097B-61D3-E555-5399943B834A}"/>
              </a:ext>
            </a:extLst>
          </p:cNvPr>
          <p:cNvSpPr>
            <a:spLocks noGrp="1"/>
          </p:cNvSpPr>
          <p:nvPr>
            <p:ph type="body" sz="quarter" idx="41" hasCustomPrompt="1"/>
          </p:nvPr>
        </p:nvSpPr>
        <p:spPr>
          <a:xfrm>
            <a:off x="10178463" y="3525019"/>
            <a:ext cx="1497600" cy="2160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Rectangle: Rounded Corners 1">
            <a:extLst>
              <a:ext uri="{FF2B5EF4-FFF2-40B4-BE49-F238E27FC236}">
                <a16:creationId xmlns:a16="http://schemas.microsoft.com/office/drawing/2014/main" id="{86612E53-9092-879D-9C07-30F4B2FB3A5A}"/>
              </a:ext>
            </a:extLst>
          </p:cNvPr>
          <p:cNvSpPr/>
          <p:nvPr userDrawn="1"/>
        </p:nvSpPr>
        <p:spPr>
          <a:xfrm>
            <a:off x="847337" y="2413649"/>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 name="Icon1">
            <a:extLst>
              <a:ext uri="{FF2B5EF4-FFF2-40B4-BE49-F238E27FC236}">
                <a16:creationId xmlns:a16="http://schemas.microsoft.com/office/drawing/2014/main" id="{5E8C4A85-6238-DD7C-348F-FAF5DCC7537C}"/>
              </a:ext>
            </a:extLst>
          </p:cNvPr>
          <p:cNvSpPr>
            <a:spLocks noGrp="1" noChangeAspect="1"/>
          </p:cNvSpPr>
          <p:nvPr>
            <p:ph type="pic" sz="quarter" idx="10" hasCustomPrompt="1"/>
          </p:nvPr>
        </p:nvSpPr>
        <p:spPr>
          <a:xfrm>
            <a:off x="942334" y="2516594"/>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5" name="Rectangle: Rounded Corners 4">
            <a:extLst>
              <a:ext uri="{FF2B5EF4-FFF2-40B4-BE49-F238E27FC236}">
                <a16:creationId xmlns:a16="http://schemas.microsoft.com/office/drawing/2014/main" id="{4603D66C-6C5E-DE3A-36D2-301643157E25}"/>
              </a:ext>
            </a:extLst>
          </p:cNvPr>
          <p:cNvSpPr/>
          <p:nvPr userDrawn="1"/>
        </p:nvSpPr>
        <p:spPr>
          <a:xfrm>
            <a:off x="2812325" y="2413649"/>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6" name="Icon1">
            <a:extLst>
              <a:ext uri="{FF2B5EF4-FFF2-40B4-BE49-F238E27FC236}">
                <a16:creationId xmlns:a16="http://schemas.microsoft.com/office/drawing/2014/main" id="{336191D2-79D2-A1C7-4EB8-4922CCB9CEF6}"/>
              </a:ext>
            </a:extLst>
          </p:cNvPr>
          <p:cNvSpPr>
            <a:spLocks noGrp="1" noChangeAspect="1"/>
          </p:cNvSpPr>
          <p:nvPr>
            <p:ph type="pic" sz="quarter" idx="42" hasCustomPrompt="1"/>
          </p:nvPr>
        </p:nvSpPr>
        <p:spPr>
          <a:xfrm>
            <a:off x="2907322" y="2516594"/>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7" name="Rectangle: Rounded Corners 6">
            <a:extLst>
              <a:ext uri="{FF2B5EF4-FFF2-40B4-BE49-F238E27FC236}">
                <a16:creationId xmlns:a16="http://schemas.microsoft.com/office/drawing/2014/main" id="{5334A0E3-C2DA-C7E5-CADE-AFBC39749D82}"/>
              </a:ext>
            </a:extLst>
          </p:cNvPr>
          <p:cNvSpPr/>
          <p:nvPr userDrawn="1"/>
        </p:nvSpPr>
        <p:spPr>
          <a:xfrm>
            <a:off x="4709219" y="2413649"/>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2" name="Icon1">
            <a:extLst>
              <a:ext uri="{FF2B5EF4-FFF2-40B4-BE49-F238E27FC236}">
                <a16:creationId xmlns:a16="http://schemas.microsoft.com/office/drawing/2014/main" id="{1A8DECBF-E0FA-6BF9-3FB4-3E015701E115}"/>
              </a:ext>
            </a:extLst>
          </p:cNvPr>
          <p:cNvSpPr>
            <a:spLocks noGrp="1" noChangeAspect="1"/>
          </p:cNvSpPr>
          <p:nvPr>
            <p:ph type="pic" sz="quarter" idx="43" hasCustomPrompt="1"/>
          </p:nvPr>
        </p:nvSpPr>
        <p:spPr>
          <a:xfrm>
            <a:off x="4804216" y="2516594"/>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13" name="Rectangle: Rounded Corners 12">
            <a:extLst>
              <a:ext uri="{FF2B5EF4-FFF2-40B4-BE49-F238E27FC236}">
                <a16:creationId xmlns:a16="http://schemas.microsoft.com/office/drawing/2014/main" id="{8ED889BB-CA18-4C49-3EE7-D9BE91FF74E3}"/>
              </a:ext>
            </a:extLst>
          </p:cNvPr>
          <p:cNvSpPr/>
          <p:nvPr userDrawn="1"/>
        </p:nvSpPr>
        <p:spPr>
          <a:xfrm>
            <a:off x="6654751" y="2413649"/>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4" name="Icon1">
            <a:extLst>
              <a:ext uri="{FF2B5EF4-FFF2-40B4-BE49-F238E27FC236}">
                <a16:creationId xmlns:a16="http://schemas.microsoft.com/office/drawing/2014/main" id="{6AAA495E-F260-3AB6-56B9-99A03468BA38}"/>
              </a:ext>
            </a:extLst>
          </p:cNvPr>
          <p:cNvSpPr>
            <a:spLocks noGrp="1" noChangeAspect="1"/>
          </p:cNvSpPr>
          <p:nvPr>
            <p:ph type="pic" sz="quarter" idx="44" hasCustomPrompt="1"/>
          </p:nvPr>
        </p:nvSpPr>
        <p:spPr>
          <a:xfrm>
            <a:off x="6749748" y="2516594"/>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15" name="Rectangle: Rounded Corners 14">
            <a:extLst>
              <a:ext uri="{FF2B5EF4-FFF2-40B4-BE49-F238E27FC236}">
                <a16:creationId xmlns:a16="http://schemas.microsoft.com/office/drawing/2014/main" id="{98FD6C38-775A-5454-41B7-1A9A2BF4CD15}"/>
              </a:ext>
            </a:extLst>
          </p:cNvPr>
          <p:cNvSpPr/>
          <p:nvPr userDrawn="1"/>
        </p:nvSpPr>
        <p:spPr>
          <a:xfrm>
            <a:off x="8561372" y="2413649"/>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6" name="Icon1">
            <a:extLst>
              <a:ext uri="{FF2B5EF4-FFF2-40B4-BE49-F238E27FC236}">
                <a16:creationId xmlns:a16="http://schemas.microsoft.com/office/drawing/2014/main" id="{ACA4FB6B-752A-8A97-5F71-B1816AC35FD1}"/>
              </a:ext>
            </a:extLst>
          </p:cNvPr>
          <p:cNvSpPr>
            <a:spLocks noGrp="1" noChangeAspect="1"/>
          </p:cNvSpPr>
          <p:nvPr>
            <p:ph type="pic" sz="quarter" idx="45" hasCustomPrompt="1"/>
          </p:nvPr>
        </p:nvSpPr>
        <p:spPr>
          <a:xfrm>
            <a:off x="8656369" y="2516594"/>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17" name="Rectangle: Rounded Corners 16">
            <a:extLst>
              <a:ext uri="{FF2B5EF4-FFF2-40B4-BE49-F238E27FC236}">
                <a16:creationId xmlns:a16="http://schemas.microsoft.com/office/drawing/2014/main" id="{C0CFC641-0114-CF54-0985-F427143B30BF}"/>
              </a:ext>
            </a:extLst>
          </p:cNvPr>
          <p:cNvSpPr/>
          <p:nvPr userDrawn="1"/>
        </p:nvSpPr>
        <p:spPr>
          <a:xfrm>
            <a:off x="10458266" y="2413649"/>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9" name="Icon1">
            <a:extLst>
              <a:ext uri="{FF2B5EF4-FFF2-40B4-BE49-F238E27FC236}">
                <a16:creationId xmlns:a16="http://schemas.microsoft.com/office/drawing/2014/main" id="{1387AFE2-6562-BFC7-00BB-892143CEFF5C}"/>
              </a:ext>
            </a:extLst>
          </p:cNvPr>
          <p:cNvSpPr>
            <a:spLocks noGrp="1" noChangeAspect="1"/>
          </p:cNvSpPr>
          <p:nvPr>
            <p:ph type="pic" sz="quarter" idx="46" hasCustomPrompt="1"/>
          </p:nvPr>
        </p:nvSpPr>
        <p:spPr>
          <a:xfrm>
            <a:off x="10553263" y="2516594"/>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pic>
        <p:nvPicPr>
          <p:cNvPr id="8" name="Picture 7">
            <a:extLst>
              <a:ext uri="{FF2B5EF4-FFF2-40B4-BE49-F238E27FC236}">
                <a16:creationId xmlns:a16="http://schemas.microsoft.com/office/drawing/2014/main" id="{CD60066A-AE4A-4C02-AEDC-735D3AE2B3E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1457" y="520"/>
            <a:ext cx="12156381" cy="6856959"/>
          </a:xfrm>
          <a:prstGeom prst="rect">
            <a:avLst/>
          </a:prstGeom>
        </p:spPr>
      </p:pic>
    </p:spTree>
    <p:extLst>
      <p:ext uri="{BB962C8B-B14F-4D97-AF65-F5344CB8AC3E}">
        <p14:creationId xmlns:p14="http://schemas.microsoft.com/office/powerpoint/2010/main" val="55274292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6 icons and text + break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34CC10-E94A-B202-3B5A-5971CDA6AD6B}"/>
              </a:ext>
            </a:extLst>
          </p:cNvPr>
          <p:cNvPicPr>
            <a:picLocks noChangeAspect="1"/>
          </p:cNvPicPr>
          <p:nvPr userDrawn="1"/>
        </p:nvPicPr>
        <p:blipFill>
          <a:blip r:embed="rId2"/>
          <a:stretch>
            <a:fillRect/>
          </a:stretch>
        </p:blipFill>
        <p:spPr>
          <a:xfrm>
            <a:off x="19015" y="0"/>
            <a:ext cx="12167617" cy="6858000"/>
          </a:xfrm>
          <a:prstGeom prst="rect">
            <a:avLst/>
          </a:prstGeom>
        </p:spPr>
      </p:pic>
      <p:sp>
        <p:nvSpPr>
          <p:cNvPr id="5" name="Title">
            <a:extLst>
              <a:ext uri="{FF2B5EF4-FFF2-40B4-BE49-F238E27FC236}">
                <a16:creationId xmlns:a16="http://schemas.microsoft.com/office/drawing/2014/main" id="{5272E0F6-8E41-B64B-E64A-981FA43023C0}"/>
              </a:ext>
            </a:extLst>
          </p:cNvPr>
          <p:cNvSpPr>
            <a:spLocks noGrp="1"/>
          </p:cNvSpPr>
          <p:nvPr>
            <p:ph type="title" hasCustomPrompt="1"/>
          </p:nvPr>
        </p:nvSpPr>
        <p:spPr>
          <a:xfrm>
            <a:off x="515937" y="387047"/>
            <a:ext cx="8254351"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1D5C53D3-A8D0-B0B5-C507-08EF917CF60D}"/>
              </a:ext>
            </a:extLst>
          </p:cNvPr>
          <p:cNvSpPr>
            <a:spLocks noGrp="1"/>
          </p:cNvSpPr>
          <p:nvPr>
            <p:ph type="body" sz="quarter" idx="30" hasCustomPrompt="1"/>
          </p:nvPr>
        </p:nvSpPr>
        <p:spPr>
          <a:xfrm>
            <a:off x="1613901" y="2271818"/>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Text">
            <a:extLst>
              <a:ext uri="{FF2B5EF4-FFF2-40B4-BE49-F238E27FC236}">
                <a16:creationId xmlns:a16="http://schemas.microsoft.com/office/drawing/2014/main" id="{03B64E88-EE6C-448E-C65A-CEA99A3CE12D}"/>
              </a:ext>
            </a:extLst>
          </p:cNvPr>
          <p:cNvSpPr>
            <a:spLocks noGrp="1"/>
          </p:cNvSpPr>
          <p:nvPr>
            <p:ph type="body" sz="quarter" idx="32" hasCustomPrompt="1"/>
          </p:nvPr>
        </p:nvSpPr>
        <p:spPr>
          <a:xfrm>
            <a:off x="1613901" y="3632786"/>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1" name="Text">
            <a:extLst>
              <a:ext uri="{FF2B5EF4-FFF2-40B4-BE49-F238E27FC236}">
                <a16:creationId xmlns:a16="http://schemas.microsoft.com/office/drawing/2014/main" id="{07265832-52DF-5409-8D34-814E04757105}"/>
              </a:ext>
            </a:extLst>
          </p:cNvPr>
          <p:cNvSpPr>
            <a:spLocks noGrp="1"/>
          </p:cNvSpPr>
          <p:nvPr>
            <p:ph type="body" sz="quarter" idx="42" hasCustomPrompt="1"/>
          </p:nvPr>
        </p:nvSpPr>
        <p:spPr>
          <a:xfrm>
            <a:off x="1613901" y="4993753"/>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ext">
            <a:extLst>
              <a:ext uri="{FF2B5EF4-FFF2-40B4-BE49-F238E27FC236}">
                <a16:creationId xmlns:a16="http://schemas.microsoft.com/office/drawing/2014/main" id="{544F80E3-7ADA-8925-47F9-3F9A232AF463}"/>
              </a:ext>
            </a:extLst>
          </p:cNvPr>
          <p:cNvSpPr>
            <a:spLocks noGrp="1"/>
          </p:cNvSpPr>
          <p:nvPr>
            <p:ph type="body" sz="quarter" idx="44" hasCustomPrompt="1"/>
          </p:nvPr>
        </p:nvSpPr>
        <p:spPr>
          <a:xfrm>
            <a:off x="5971014" y="3632786"/>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3" name="Text">
            <a:extLst>
              <a:ext uri="{FF2B5EF4-FFF2-40B4-BE49-F238E27FC236}">
                <a16:creationId xmlns:a16="http://schemas.microsoft.com/office/drawing/2014/main" id="{86225B36-67B0-8116-511F-7EBB1C66F13F}"/>
              </a:ext>
            </a:extLst>
          </p:cNvPr>
          <p:cNvSpPr>
            <a:spLocks noGrp="1"/>
          </p:cNvSpPr>
          <p:nvPr>
            <p:ph type="body" sz="quarter" idx="46" hasCustomPrompt="1"/>
          </p:nvPr>
        </p:nvSpPr>
        <p:spPr>
          <a:xfrm>
            <a:off x="5971014" y="4993753"/>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8" name="Text">
            <a:extLst>
              <a:ext uri="{FF2B5EF4-FFF2-40B4-BE49-F238E27FC236}">
                <a16:creationId xmlns:a16="http://schemas.microsoft.com/office/drawing/2014/main" id="{9E0D211F-400A-64AC-111B-52526ED48CA0}"/>
              </a:ext>
            </a:extLst>
          </p:cNvPr>
          <p:cNvSpPr>
            <a:spLocks noGrp="1"/>
          </p:cNvSpPr>
          <p:nvPr>
            <p:ph type="body" sz="quarter" idx="51" hasCustomPrompt="1"/>
          </p:nvPr>
        </p:nvSpPr>
        <p:spPr>
          <a:xfrm>
            <a:off x="5971014" y="2271818"/>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4" name="Rectangle: Rounded Corners 13">
            <a:extLst>
              <a:ext uri="{FF2B5EF4-FFF2-40B4-BE49-F238E27FC236}">
                <a16:creationId xmlns:a16="http://schemas.microsoft.com/office/drawing/2014/main" id="{FA271BFC-BF2D-03B6-F651-17EA505C7512}"/>
              </a:ext>
            </a:extLst>
          </p:cNvPr>
          <p:cNvSpPr/>
          <p:nvPr userDrawn="1"/>
        </p:nvSpPr>
        <p:spPr>
          <a:xfrm>
            <a:off x="476494" y="2290347"/>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0" name="Icon1">
            <a:extLst>
              <a:ext uri="{FF2B5EF4-FFF2-40B4-BE49-F238E27FC236}">
                <a16:creationId xmlns:a16="http://schemas.microsoft.com/office/drawing/2014/main" id="{BB6E8508-8F3F-BD91-6FB0-189E73EEF529}"/>
              </a:ext>
            </a:extLst>
          </p:cNvPr>
          <p:cNvSpPr>
            <a:spLocks noGrp="1" noChangeAspect="1"/>
          </p:cNvSpPr>
          <p:nvPr>
            <p:ph type="pic" sz="quarter" idx="10" hasCustomPrompt="1"/>
          </p:nvPr>
        </p:nvSpPr>
        <p:spPr>
          <a:xfrm>
            <a:off x="571491" y="2393292"/>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21" name="Rectangle: Rounded Corners 20">
            <a:extLst>
              <a:ext uri="{FF2B5EF4-FFF2-40B4-BE49-F238E27FC236}">
                <a16:creationId xmlns:a16="http://schemas.microsoft.com/office/drawing/2014/main" id="{F6CC71E8-F554-41A5-2E1F-351BE1380DA2}"/>
              </a:ext>
            </a:extLst>
          </p:cNvPr>
          <p:cNvSpPr/>
          <p:nvPr userDrawn="1"/>
        </p:nvSpPr>
        <p:spPr>
          <a:xfrm>
            <a:off x="476494" y="3700857"/>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4" name="Icon1">
            <a:extLst>
              <a:ext uri="{FF2B5EF4-FFF2-40B4-BE49-F238E27FC236}">
                <a16:creationId xmlns:a16="http://schemas.microsoft.com/office/drawing/2014/main" id="{938F444C-D0CE-75B7-CFCF-3F60D68985BB}"/>
              </a:ext>
            </a:extLst>
          </p:cNvPr>
          <p:cNvSpPr>
            <a:spLocks noGrp="1" noChangeAspect="1"/>
          </p:cNvSpPr>
          <p:nvPr>
            <p:ph type="pic" sz="quarter" idx="52" hasCustomPrompt="1"/>
          </p:nvPr>
        </p:nvSpPr>
        <p:spPr>
          <a:xfrm>
            <a:off x="571491" y="3803802"/>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25" name="Rectangle: Rounded Corners 24">
            <a:extLst>
              <a:ext uri="{FF2B5EF4-FFF2-40B4-BE49-F238E27FC236}">
                <a16:creationId xmlns:a16="http://schemas.microsoft.com/office/drawing/2014/main" id="{AD811AB0-5CC4-752A-2536-BA9285057C2C}"/>
              </a:ext>
            </a:extLst>
          </p:cNvPr>
          <p:cNvSpPr/>
          <p:nvPr userDrawn="1"/>
        </p:nvSpPr>
        <p:spPr>
          <a:xfrm>
            <a:off x="476494" y="5072457"/>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6" name="Icon1">
            <a:extLst>
              <a:ext uri="{FF2B5EF4-FFF2-40B4-BE49-F238E27FC236}">
                <a16:creationId xmlns:a16="http://schemas.microsoft.com/office/drawing/2014/main" id="{64ABD9A6-778E-AD27-85A8-E34EEB5A83AE}"/>
              </a:ext>
            </a:extLst>
          </p:cNvPr>
          <p:cNvSpPr>
            <a:spLocks noGrp="1" noChangeAspect="1"/>
          </p:cNvSpPr>
          <p:nvPr>
            <p:ph type="pic" sz="quarter" idx="53" hasCustomPrompt="1"/>
          </p:nvPr>
        </p:nvSpPr>
        <p:spPr>
          <a:xfrm>
            <a:off x="571491" y="5175402"/>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27" name="Rectangle: Rounded Corners 26">
            <a:extLst>
              <a:ext uri="{FF2B5EF4-FFF2-40B4-BE49-F238E27FC236}">
                <a16:creationId xmlns:a16="http://schemas.microsoft.com/office/drawing/2014/main" id="{E1A63B0E-A5B7-21B3-F0C5-95173C45CC5D}"/>
              </a:ext>
            </a:extLst>
          </p:cNvPr>
          <p:cNvSpPr/>
          <p:nvPr userDrawn="1"/>
        </p:nvSpPr>
        <p:spPr>
          <a:xfrm>
            <a:off x="4853936" y="2290347"/>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8" name="Icon1">
            <a:extLst>
              <a:ext uri="{FF2B5EF4-FFF2-40B4-BE49-F238E27FC236}">
                <a16:creationId xmlns:a16="http://schemas.microsoft.com/office/drawing/2014/main" id="{B456AB6A-A369-B403-56BF-78285EAE793C}"/>
              </a:ext>
            </a:extLst>
          </p:cNvPr>
          <p:cNvSpPr>
            <a:spLocks noGrp="1" noChangeAspect="1"/>
          </p:cNvSpPr>
          <p:nvPr>
            <p:ph type="pic" sz="quarter" idx="54" hasCustomPrompt="1"/>
          </p:nvPr>
        </p:nvSpPr>
        <p:spPr>
          <a:xfrm>
            <a:off x="4948933" y="2393292"/>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29" name="Rectangle: Rounded Corners 28">
            <a:extLst>
              <a:ext uri="{FF2B5EF4-FFF2-40B4-BE49-F238E27FC236}">
                <a16:creationId xmlns:a16="http://schemas.microsoft.com/office/drawing/2014/main" id="{F26D923E-89A9-D833-AC49-D299B046D3C5}"/>
              </a:ext>
            </a:extLst>
          </p:cNvPr>
          <p:cNvSpPr/>
          <p:nvPr userDrawn="1"/>
        </p:nvSpPr>
        <p:spPr>
          <a:xfrm>
            <a:off x="4853936" y="3700857"/>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0" name="Icon1">
            <a:extLst>
              <a:ext uri="{FF2B5EF4-FFF2-40B4-BE49-F238E27FC236}">
                <a16:creationId xmlns:a16="http://schemas.microsoft.com/office/drawing/2014/main" id="{23C3BF23-C3FF-CD36-1020-F1FFEE349A9B}"/>
              </a:ext>
            </a:extLst>
          </p:cNvPr>
          <p:cNvSpPr>
            <a:spLocks noGrp="1" noChangeAspect="1"/>
          </p:cNvSpPr>
          <p:nvPr>
            <p:ph type="pic" sz="quarter" idx="55" hasCustomPrompt="1"/>
          </p:nvPr>
        </p:nvSpPr>
        <p:spPr>
          <a:xfrm>
            <a:off x="4948933" y="3803802"/>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31" name="Rectangle: Rounded Corners 30">
            <a:extLst>
              <a:ext uri="{FF2B5EF4-FFF2-40B4-BE49-F238E27FC236}">
                <a16:creationId xmlns:a16="http://schemas.microsoft.com/office/drawing/2014/main" id="{191FD36D-6BAB-DD19-F422-25EE94216D51}"/>
              </a:ext>
            </a:extLst>
          </p:cNvPr>
          <p:cNvSpPr/>
          <p:nvPr userDrawn="1"/>
        </p:nvSpPr>
        <p:spPr>
          <a:xfrm>
            <a:off x="4853936" y="5072457"/>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2" name="Icon1">
            <a:extLst>
              <a:ext uri="{FF2B5EF4-FFF2-40B4-BE49-F238E27FC236}">
                <a16:creationId xmlns:a16="http://schemas.microsoft.com/office/drawing/2014/main" id="{1260FC07-17A2-C0D6-487A-A88D04C3C397}"/>
              </a:ext>
            </a:extLst>
          </p:cNvPr>
          <p:cNvSpPr>
            <a:spLocks noGrp="1" noChangeAspect="1"/>
          </p:cNvSpPr>
          <p:nvPr>
            <p:ph type="pic" sz="quarter" idx="56" hasCustomPrompt="1"/>
          </p:nvPr>
        </p:nvSpPr>
        <p:spPr>
          <a:xfrm>
            <a:off x="4948933" y="5175402"/>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33" name="Rectangle: Rounded Corners 32">
            <a:extLst>
              <a:ext uri="{FF2B5EF4-FFF2-40B4-BE49-F238E27FC236}">
                <a16:creationId xmlns:a16="http://schemas.microsoft.com/office/drawing/2014/main" id="{65681A04-3E27-C462-6D8F-4ED43DB56C2E}"/>
              </a:ext>
            </a:extLst>
          </p:cNvPr>
          <p:cNvSpPr/>
          <p:nvPr userDrawn="1"/>
        </p:nvSpPr>
        <p:spPr>
          <a:xfrm>
            <a:off x="9190477" y="600383"/>
            <a:ext cx="2430032" cy="535457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4" name="Text1">
            <a:extLst>
              <a:ext uri="{FF2B5EF4-FFF2-40B4-BE49-F238E27FC236}">
                <a16:creationId xmlns:a16="http://schemas.microsoft.com/office/drawing/2014/main" id="{0ED44588-EF82-0E40-910A-078B4D98FE81}"/>
              </a:ext>
            </a:extLst>
          </p:cNvPr>
          <p:cNvSpPr>
            <a:spLocks noGrp="1"/>
          </p:cNvSpPr>
          <p:nvPr>
            <p:ph type="body" sz="quarter" idx="28" hasCustomPrompt="1"/>
          </p:nvPr>
        </p:nvSpPr>
        <p:spPr>
          <a:xfrm>
            <a:off x="9542943" y="990309"/>
            <a:ext cx="1780053"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35" name="Text">
            <a:extLst>
              <a:ext uri="{FF2B5EF4-FFF2-40B4-BE49-F238E27FC236}">
                <a16:creationId xmlns:a16="http://schemas.microsoft.com/office/drawing/2014/main" id="{F396E381-C631-669B-0D32-0E436AF1886E}"/>
              </a:ext>
            </a:extLst>
          </p:cNvPr>
          <p:cNvSpPr>
            <a:spLocks noGrp="1"/>
          </p:cNvSpPr>
          <p:nvPr>
            <p:ph type="body" sz="quarter" idx="19" hasCustomPrompt="1"/>
          </p:nvPr>
        </p:nvSpPr>
        <p:spPr>
          <a:xfrm>
            <a:off x="9542942" y="1839106"/>
            <a:ext cx="1780054" cy="3754298"/>
          </a:xfrm>
          <a:prstGeom prst="rect">
            <a:avLst/>
          </a:prstGeom>
        </p:spPr>
        <p:txBody>
          <a:bodyPr lIns="0" tIns="0" rIns="0" bIns="0"/>
          <a:lstStyle>
            <a:lvl1pPr marL="179388" indent="-179388" algn="l">
              <a:lnSpc>
                <a:spcPct val="100000"/>
              </a:lnSpc>
              <a:defRPr sz="1600" b="0" i="0">
                <a:solidFill>
                  <a:schemeClr val="tx1"/>
                </a:solidFill>
                <a:latin typeface="Montserrat" pitchFamily="2" charset="77"/>
              </a:defRPr>
            </a:lvl1pPr>
            <a:lvl2pPr marL="363538" indent="-187325" algn="l">
              <a:lnSpc>
                <a:spcPct val="100000"/>
              </a:lnSpc>
              <a:tabLst/>
              <a:defRPr sz="1600" b="0" i="0">
                <a:solidFill>
                  <a:schemeClr val="tx1"/>
                </a:solidFill>
                <a:latin typeface="Montserrat" pitchFamily="2" charset="77"/>
              </a:defRPr>
            </a:lvl2pPr>
            <a:lvl3pPr marL="539750" indent="-180975" algn="l">
              <a:lnSpc>
                <a:spcPct val="100000"/>
              </a:lnSpc>
              <a:defRPr sz="1600" b="0" i="0">
                <a:solidFill>
                  <a:schemeClr val="tx1"/>
                </a:solidFill>
                <a:latin typeface="Montserrat" pitchFamily="2" charset="77"/>
              </a:defRPr>
            </a:lvl3pPr>
            <a:lvl4pPr marL="720725" indent="-185738" algn="l" defTabSz="984250">
              <a:lnSpc>
                <a:spcPct val="100000"/>
              </a:lnSpc>
              <a:tabLst/>
              <a:defRPr sz="1600" b="0" i="0">
                <a:solidFill>
                  <a:schemeClr val="tx1"/>
                </a:solidFill>
                <a:latin typeface="Montserrat" pitchFamily="2" charset="77"/>
              </a:defRPr>
            </a:lvl4pPr>
            <a:lvl5pPr marL="893763" indent="-174625" algn="l">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37819039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4 icons and text + quot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A49A84-66F8-C690-8B39-2DD424D6F71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0534" y="0"/>
            <a:ext cx="12158227" cy="6857999"/>
          </a:xfrm>
          <a:prstGeom prst="rect">
            <a:avLst/>
          </a:prstGeom>
        </p:spPr>
      </p:pic>
      <p:sp>
        <p:nvSpPr>
          <p:cNvPr id="5" name="Title">
            <a:extLst>
              <a:ext uri="{FF2B5EF4-FFF2-40B4-BE49-F238E27FC236}">
                <a16:creationId xmlns:a16="http://schemas.microsoft.com/office/drawing/2014/main" id="{5272E0F6-8E41-B64B-E64A-981FA43023C0}"/>
              </a:ext>
            </a:extLst>
          </p:cNvPr>
          <p:cNvSpPr>
            <a:spLocks noGrp="1"/>
          </p:cNvSpPr>
          <p:nvPr>
            <p:ph type="title" hasCustomPrompt="1"/>
          </p:nvPr>
        </p:nvSpPr>
        <p:spPr>
          <a:xfrm>
            <a:off x="515938" y="387047"/>
            <a:ext cx="8238448"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1D5C53D3-A8D0-B0B5-C507-08EF917CF60D}"/>
              </a:ext>
            </a:extLst>
          </p:cNvPr>
          <p:cNvSpPr>
            <a:spLocks noGrp="1"/>
          </p:cNvSpPr>
          <p:nvPr>
            <p:ph type="body" sz="quarter" idx="30" hasCustomPrompt="1"/>
          </p:nvPr>
        </p:nvSpPr>
        <p:spPr>
          <a:xfrm>
            <a:off x="1613901" y="2271818"/>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Text">
            <a:extLst>
              <a:ext uri="{FF2B5EF4-FFF2-40B4-BE49-F238E27FC236}">
                <a16:creationId xmlns:a16="http://schemas.microsoft.com/office/drawing/2014/main" id="{03B64E88-EE6C-448E-C65A-CEA99A3CE12D}"/>
              </a:ext>
            </a:extLst>
          </p:cNvPr>
          <p:cNvSpPr>
            <a:spLocks noGrp="1"/>
          </p:cNvSpPr>
          <p:nvPr>
            <p:ph type="body" sz="quarter" idx="32" hasCustomPrompt="1"/>
          </p:nvPr>
        </p:nvSpPr>
        <p:spPr>
          <a:xfrm>
            <a:off x="1613901" y="3632786"/>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ext">
            <a:extLst>
              <a:ext uri="{FF2B5EF4-FFF2-40B4-BE49-F238E27FC236}">
                <a16:creationId xmlns:a16="http://schemas.microsoft.com/office/drawing/2014/main" id="{544F80E3-7ADA-8925-47F9-3F9A232AF463}"/>
              </a:ext>
            </a:extLst>
          </p:cNvPr>
          <p:cNvSpPr>
            <a:spLocks noGrp="1"/>
          </p:cNvSpPr>
          <p:nvPr>
            <p:ph type="body" sz="quarter" idx="44" hasCustomPrompt="1"/>
          </p:nvPr>
        </p:nvSpPr>
        <p:spPr>
          <a:xfrm>
            <a:off x="5971014" y="3632786"/>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8" name="Text">
            <a:extLst>
              <a:ext uri="{FF2B5EF4-FFF2-40B4-BE49-F238E27FC236}">
                <a16:creationId xmlns:a16="http://schemas.microsoft.com/office/drawing/2014/main" id="{9E0D211F-400A-64AC-111B-52526ED48CA0}"/>
              </a:ext>
            </a:extLst>
          </p:cNvPr>
          <p:cNvSpPr>
            <a:spLocks noGrp="1"/>
          </p:cNvSpPr>
          <p:nvPr>
            <p:ph type="body" sz="quarter" idx="51" hasCustomPrompt="1"/>
          </p:nvPr>
        </p:nvSpPr>
        <p:spPr>
          <a:xfrm>
            <a:off x="5971014" y="2271818"/>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4" name="Rectangle: Rounded Corners 13">
            <a:extLst>
              <a:ext uri="{FF2B5EF4-FFF2-40B4-BE49-F238E27FC236}">
                <a16:creationId xmlns:a16="http://schemas.microsoft.com/office/drawing/2014/main" id="{FA271BFC-BF2D-03B6-F651-17EA505C7512}"/>
              </a:ext>
            </a:extLst>
          </p:cNvPr>
          <p:cNvSpPr/>
          <p:nvPr userDrawn="1"/>
        </p:nvSpPr>
        <p:spPr>
          <a:xfrm>
            <a:off x="476494" y="2290347"/>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0" name="Icon1">
            <a:extLst>
              <a:ext uri="{FF2B5EF4-FFF2-40B4-BE49-F238E27FC236}">
                <a16:creationId xmlns:a16="http://schemas.microsoft.com/office/drawing/2014/main" id="{BB6E8508-8F3F-BD91-6FB0-189E73EEF529}"/>
              </a:ext>
            </a:extLst>
          </p:cNvPr>
          <p:cNvSpPr>
            <a:spLocks noGrp="1" noChangeAspect="1"/>
          </p:cNvSpPr>
          <p:nvPr>
            <p:ph type="pic" sz="quarter" idx="10" hasCustomPrompt="1"/>
          </p:nvPr>
        </p:nvSpPr>
        <p:spPr>
          <a:xfrm>
            <a:off x="571491" y="2393292"/>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21" name="Rectangle: Rounded Corners 20">
            <a:extLst>
              <a:ext uri="{FF2B5EF4-FFF2-40B4-BE49-F238E27FC236}">
                <a16:creationId xmlns:a16="http://schemas.microsoft.com/office/drawing/2014/main" id="{F6CC71E8-F554-41A5-2E1F-351BE1380DA2}"/>
              </a:ext>
            </a:extLst>
          </p:cNvPr>
          <p:cNvSpPr/>
          <p:nvPr userDrawn="1"/>
        </p:nvSpPr>
        <p:spPr>
          <a:xfrm>
            <a:off x="476494" y="3700857"/>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4" name="Icon1">
            <a:extLst>
              <a:ext uri="{FF2B5EF4-FFF2-40B4-BE49-F238E27FC236}">
                <a16:creationId xmlns:a16="http://schemas.microsoft.com/office/drawing/2014/main" id="{938F444C-D0CE-75B7-CFCF-3F60D68985BB}"/>
              </a:ext>
            </a:extLst>
          </p:cNvPr>
          <p:cNvSpPr>
            <a:spLocks noGrp="1" noChangeAspect="1"/>
          </p:cNvSpPr>
          <p:nvPr>
            <p:ph type="pic" sz="quarter" idx="52" hasCustomPrompt="1"/>
          </p:nvPr>
        </p:nvSpPr>
        <p:spPr>
          <a:xfrm>
            <a:off x="571491" y="3803802"/>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27" name="Rectangle: Rounded Corners 26">
            <a:extLst>
              <a:ext uri="{FF2B5EF4-FFF2-40B4-BE49-F238E27FC236}">
                <a16:creationId xmlns:a16="http://schemas.microsoft.com/office/drawing/2014/main" id="{E1A63B0E-A5B7-21B3-F0C5-95173C45CC5D}"/>
              </a:ext>
            </a:extLst>
          </p:cNvPr>
          <p:cNvSpPr/>
          <p:nvPr userDrawn="1"/>
        </p:nvSpPr>
        <p:spPr>
          <a:xfrm>
            <a:off x="4853936" y="2290347"/>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8" name="Icon1">
            <a:extLst>
              <a:ext uri="{FF2B5EF4-FFF2-40B4-BE49-F238E27FC236}">
                <a16:creationId xmlns:a16="http://schemas.microsoft.com/office/drawing/2014/main" id="{B456AB6A-A369-B403-56BF-78285EAE793C}"/>
              </a:ext>
            </a:extLst>
          </p:cNvPr>
          <p:cNvSpPr>
            <a:spLocks noGrp="1" noChangeAspect="1"/>
          </p:cNvSpPr>
          <p:nvPr>
            <p:ph type="pic" sz="quarter" idx="54" hasCustomPrompt="1"/>
          </p:nvPr>
        </p:nvSpPr>
        <p:spPr>
          <a:xfrm>
            <a:off x="4948933" y="2393292"/>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29" name="Rectangle: Rounded Corners 28">
            <a:extLst>
              <a:ext uri="{FF2B5EF4-FFF2-40B4-BE49-F238E27FC236}">
                <a16:creationId xmlns:a16="http://schemas.microsoft.com/office/drawing/2014/main" id="{F26D923E-89A9-D833-AC49-D299B046D3C5}"/>
              </a:ext>
            </a:extLst>
          </p:cNvPr>
          <p:cNvSpPr/>
          <p:nvPr userDrawn="1"/>
        </p:nvSpPr>
        <p:spPr>
          <a:xfrm>
            <a:off x="4853936" y="3700857"/>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0" name="Icon1">
            <a:extLst>
              <a:ext uri="{FF2B5EF4-FFF2-40B4-BE49-F238E27FC236}">
                <a16:creationId xmlns:a16="http://schemas.microsoft.com/office/drawing/2014/main" id="{23C3BF23-C3FF-CD36-1020-F1FFEE349A9B}"/>
              </a:ext>
            </a:extLst>
          </p:cNvPr>
          <p:cNvSpPr>
            <a:spLocks noGrp="1" noChangeAspect="1"/>
          </p:cNvSpPr>
          <p:nvPr>
            <p:ph type="pic" sz="quarter" idx="55" hasCustomPrompt="1"/>
          </p:nvPr>
        </p:nvSpPr>
        <p:spPr>
          <a:xfrm>
            <a:off x="4948933" y="3803802"/>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33" name="Rectangle: Rounded Corners 32">
            <a:extLst>
              <a:ext uri="{FF2B5EF4-FFF2-40B4-BE49-F238E27FC236}">
                <a16:creationId xmlns:a16="http://schemas.microsoft.com/office/drawing/2014/main" id="{65681A04-3E27-C462-6D8F-4ED43DB56C2E}"/>
              </a:ext>
            </a:extLst>
          </p:cNvPr>
          <p:cNvSpPr/>
          <p:nvPr userDrawn="1"/>
        </p:nvSpPr>
        <p:spPr>
          <a:xfrm>
            <a:off x="9190477" y="600383"/>
            <a:ext cx="2430032" cy="5354570"/>
          </a:xfrm>
          <a:prstGeom prst="roundRect">
            <a:avLst>
              <a:gd name="adj" fmla="val 7256"/>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3" name="Quote Mark - start">
            <a:extLst>
              <a:ext uri="{FF2B5EF4-FFF2-40B4-BE49-F238E27FC236}">
                <a16:creationId xmlns:a16="http://schemas.microsoft.com/office/drawing/2014/main" id="{A3AA150F-780D-FEE5-3D5C-11005507709B}"/>
              </a:ext>
              <a:ext uri="{C183D7F6-B498-43B3-948B-1728B52AA6E4}">
                <adec:decorative xmlns:adec="http://schemas.microsoft.com/office/drawing/2017/decorative" val="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31905" y="983073"/>
            <a:ext cx="462016" cy="462014"/>
          </a:xfrm>
          <a:prstGeom prst="rect">
            <a:avLst/>
          </a:prstGeom>
        </p:spPr>
      </p:pic>
      <p:pic>
        <p:nvPicPr>
          <p:cNvPr id="4" name="Quote Mark - end">
            <a:extLst>
              <a:ext uri="{FF2B5EF4-FFF2-40B4-BE49-F238E27FC236}">
                <a16:creationId xmlns:a16="http://schemas.microsoft.com/office/drawing/2014/main" id="{33239306-26A4-722B-994C-80B697D2B518}"/>
              </a:ext>
              <a:ext uri="{C183D7F6-B498-43B3-948B-1728B52AA6E4}">
                <adec:decorative xmlns:adec="http://schemas.microsoft.com/office/drawing/2017/decorative" val="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10909765" y="4362979"/>
            <a:ext cx="462014" cy="462014"/>
          </a:xfrm>
          <a:prstGeom prst="rect">
            <a:avLst/>
          </a:prstGeom>
        </p:spPr>
      </p:pic>
      <p:sp>
        <p:nvSpPr>
          <p:cNvPr id="6" name="Name">
            <a:extLst>
              <a:ext uri="{FF2B5EF4-FFF2-40B4-BE49-F238E27FC236}">
                <a16:creationId xmlns:a16="http://schemas.microsoft.com/office/drawing/2014/main" id="{8992D734-F809-225A-9FAD-1456B8B947B1}"/>
              </a:ext>
            </a:extLst>
          </p:cNvPr>
          <p:cNvSpPr>
            <a:spLocks noGrp="1"/>
          </p:cNvSpPr>
          <p:nvPr>
            <p:ph type="body" sz="quarter" idx="11" hasCustomPrompt="1"/>
          </p:nvPr>
        </p:nvSpPr>
        <p:spPr>
          <a:xfrm>
            <a:off x="9580545" y="5160419"/>
            <a:ext cx="1431561" cy="481623"/>
          </a:xfrm>
          <a:prstGeom prst="rect">
            <a:avLst/>
          </a:prstGeom>
        </p:spPr>
        <p:txBody>
          <a:bodyPr lIns="0" tIns="0" rIns="0" bIns="0"/>
          <a:lstStyle>
            <a:lvl1pPr marL="0" indent="0">
              <a:buNone/>
              <a:defRPr sz="1200">
                <a:latin typeface="+mj-lt"/>
              </a:defRPr>
            </a:lvl1pPr>
          </a:lstStyle>
          <a:p>
            <a:pPr lvl="0"/>
            <a:r>
              <a:rPr lang="en-US"/>
              <a:t>Name</a:t>
            </a:r>
          </a:p>
          <a:p>
            <a:pPr lvl="0"/>
            <a:r>
              <a:rPr lang="en-US"/>
              <a:t>JOB TITLE</a:t>
            </a:r>
          </a:p>
        </p:txBody>
      </p:sp>
      <p:sp>
        <p:nvSpPr>
          <p:cNvPr id="7" name="Text">
            <a:extLst>
              <a:ext uri="{FF2B5EF4-FFF2-40B4-BE49-F238E27FC236}">
                <a16:creationId xmlns:a16="http://schemas.microsoft.com/office/drawing/2014/main" id="{3996440C-2202-5989-360D-B72AD9CACDE0}"/>
              </a:ext>
            </a:extLst>
          </p:cNvPr>
          <p:cNvSpPr>
            <a:spLocks noGrp="1"/>
          </p:cNvSpPr>
          <p:nvPr>
            <p:ph type="body" sz="quarter" idx="56" hasCustomPrompt="1"/>
          </p:nvPr>
        </p:nvSpPr>
        <p:spPr>
          <a:xfrm>
            <a:off x="9560521" y="1759571"/>
            <a:ext cx="1743019" cy="1518097"/>
          </a:xfrm>
          <a:prstGeom prst="rect">
            <a:avLst/>
          </a:prstGeom>
        </p:spPr>
        <p:txBody>
          <a:bodyPr lIns="0" tIns="0" rIns="0" bIns="0" anchor="ctr"/>
          <a:lstStyle>
            <a:lvl1pPr marL="0" indent="0" algn="l">
              <a:lnSpc>
                <a:spcPct val="100000"/>
              </a:lnSpc>
              <a:buNone/>
              <a:defRPr sz="1600" b="0" i="0">
                <a:latin typeface="Montserrat" pitchFamily="2" charset="77"/>
              </a:defRPr>
            </a:lvl1pPr>
            <a:lvl2pPr marL="176213" indent="0" algn="l">
              <a:lnSpc>
                <a:spcPct val="100000"/>
              </a:lnSpc>
              <a:buNone/>
              <a:tabLst/>
              <a:defRPr sz="1600">
                <a:latin typeface="+mn-lt"/>
              </a:defRPr>
            </a:lvl2pPr>
            <a:lvl3pPr marL="358775" indent="0" algn="l">
              <a:lnSpc>
                <a:spcPct val="100000"/>
              </a:lnSpc>
              <a:buNone/>
              <a:defRPr sz="1600">
                <a:latin typeface="+mn-lt"/>
              </a:defRPr>
            </a:lvl3pPr>
            <a:lvl4pPr marL="534987" indent="0" algn="l" defTabSz="984250">
              <a:lnSpc>
                <a:spcPct val="100000"/>
              </a:lnSpc>
              <a:buNone/>
              <a:tabLst/>
              <a:defRPr sz="1600">
                <a:latin typeface="+mn-lt"/>
              </a:defRPr>
            </a:lvl4pPr>
            <a:lvl5pPr marL="719138" indent="0" algn="l">
              <a:lnSpc>
                <a:spcPct val="100000"/>
              </a:lnSpc>
              <a:buNone/>
              <a:defRPr sz="1600">
                <a:latin typeface="+mn-lt"/>
              </a:defRPr>
            </a:lvl5pPr>
          </a:lstStyle>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a:t>
            </a:r>
            <a:r>
              <a:rPr lang="en-US" dirty="0" err="1"/>
              <a:t>textClick</a:t>
            </a:r>
            <a:r>
              <a:rPr lang="en-US" dirty="0"/>
              <a:t> to edit text Click to edit </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text</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text</a:t>
            </a:r>
          </a:p>
          <a:p>
            <a:pPr lvl="0"/>
            <a:endParaRPr lang="en-US" dirty="0"/>
          </a:p>
        </p:txBody>
      </p:sp>
    </p:spTree>
    <p:extLst>
      <p:ext uri="{BB962C8B-B14F-4D97-AF65-F5344CB8AC3E}">
        <p14:creationId xmlns:p14="http://schemas.microsoft.com/office/powerpoint/2010/main" val="52637081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_8 icons and headings + breakout">
    <p:bg>
      <p:bgPr>
        <a:solidFill>
          <a:schemeClr val="bg1"/>
        </a:solidFill>
        <a:effectLst/>
      </p:bgPr>
    </p:bg>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5958EE15-0FC7-66FD-F140-58717745FE4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5839" y="520"/>
            <a:ext cx="12167617" cy="6856959"/>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43707"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23" name="Text2">
            <a:extLst>
              <a:ext uri="{FF2B5EF4-FFF2-40B4-BE49-F238E27FC236}">
                <a16:creationId xmlns:a16="http://schemas.microsoft.com/office/drawing/2014/main" id="{6D91584B-7E97-C586-5864-31F4ED3923EB}"/>
              </a:ext>
            </a:extLst>
          </p:cNvPr>
          <p:cNvSpPr>
            <a:spLocks noGrp="1"/>
          </p:cNvSpPr>
          <p:nvPr>
            <p:ph type="body" sz="quarter" idx="13" hasCustomPrompt="1"/>
          </p:nvPr>
        </p:nvSpPr>
        <p:spPr>
          <a:xfrm>
            <a:off x="2426274"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26" name="Text3">
            <a:extLst>
              <a:ext uri="{FF2B5EF4-FFF2-40B4-BE49-F238E27FC236}">
                <a16:creationId xmlns:a16="http://schemas.microsoft.com/office/drawing/2014/main" id="{1A247C8C-4132-5D0C-F564-385A8CBF4D07}"/>
              </a:ext>
            </a:extLst>
          </p:cNvPr>
          <p:cNvSpPr>
            <a:spLocks noGrp="1"/>
          </p:cNvSpPr>
          <p:nvPr>
            <p:ph type="body" sz="quarter" idx="15" hasCustomPrompt="1"/>
          </p:nvPr>
        </p:nvSpPr>
        <p:spPr>
          <a:xfrm>
            <a:off x="4108841"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29" name="Text4">
            <a:extLst>
              <a:ext uri="{FF2B5EF4-FFF2-40B4-BE49-F238E27FC236}">
                <a16:creationId xmlns:a16="http://schemas.microsoft.com/office/drawing/2014/main" id="{0C39238E-5920-0D4B-82AC-C737AF086CF8}"/>
              </a:ext>
            </a:extLst>
          </p:cNvPr>
          <p:cNvSpPr>
            <a:spLocks noGrp="1"/>
          </p:cNvSpPr>
          <p:nvPr>
            <p:ph type="body" sz="quarter" idx="17" hasCustomPrompt="1"/>
          </p:nvPr>
        </p:nvSpPr>
        <p:spPr>
          <a:xfrm>
            <a:off x="5791408"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35" name="Text5">
            <a:extLst>
              <a:ext uri="{FF2B5EF4-FFF2-40B4-BE49-F238E27FC236}">
                <a16:creationId xmlns:a16="http://schemas.microsoft.com/office/drawing/2014/main" id="{5C28FF88-B305-B8CA-3B0B-FB09F001746C}"/>
              </a:ext>
            </a:extLst>
          </p:cNvPr>
          <p:cNvSpPr>
            <a:spLocks noGrp="1"/>
          </p:cNvSpPr>
          <p:nvPr>
            <p:ph type="body" sz="quarter" idx="21" hasCustomPrompt="1"/>
          </p:nvPr>
        </p:nvSpPr>
        <p:spPr>
          <a:xfrm>
            <a:off x="743707"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38" name="Text6">
            <a:extLst>
              <a:ext uri="{FF2B5EF4-FFF2-40B4-BE49-F238E27FC236}">
                <a16:creationId xmlns:a16="http://schemas.microsoft.com/office/drawing/2014/main" id="{7F11F1EB-CE1E-7D38-4772-4B89CDD0834C}"/>
              </a:ext>
            </a:extLst>
          </p:cNvPr>
          <p:cNvSpPr>
            <a:spLocks noGrp="1"/>
          </p:cNvSpPr>
          <p:nvPr>
            <p:ph type="body" sz="quarter" idx="23" hasCustomPrompt="1"/>
          </p:nvPr>
        </p:nvSpPr>
        <p:spPr>
          <a:xfrm>
            <a:off x="2426274"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41" name="Text7">
            <a:extLst>
              <a:ext uri="{FF2B5EF4-FFF2-40B4-BE49-F238E27FC236}">
                <a16:creationId xmlns:a16="http://schemas.microsoft.com/office/drawing/2014/main" id="{C23CEE69-B77C-8367-78C7-A21A936B8586}"/>
              </a:ext>
            </a:extLst>
          </p:cNvPr>
          <p:cNvSpPr>
            <a:spLocks noGrp="1"/>
          </p:cNvSpPr>
          <p:nvPr>
            <p:ph type="body" sz="quarter" idx="25" hasCustomPrompt="1"/>
          </p:nvPr>
        </p:nvSpPr>
        <p:spPr>
          <a:xfrm>
            <a:off x="4108841"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44" name="Text8">
            <a:extLst>
              <a:ext uri="{FF2B5EF4-FFF2-40B4-BE49-F238E27FC236}">
                <a16:creationId xmlns:a16="http://schemas.microsoft.com/office/drawing/2014/main" id="{0311E58B-9F3E-76BD-DF78-E0C4087BC428}"/>
              </a:ext>
            </a:extLst>
          </p:cNvPr>
          <p:cNvSpPr>
            <a:spLocks noGrp="1"/>
          </p:cNvSpPr>
          <p:nvPr>
            <p:ph type="body" sz="quarter" idx="27" hasCustomPrompt="1"/>
          </p:nvPr>
        </p:nvSpPr>
        <p:spPr>
          <a:xfrm>
            <a:off x="5791408"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3" name="Title">
            <a:extLst>
              <a:ext uri="{FF2B5EF4-FFF2-40B4-BE49-F238E27FC236}">
                <a16:creationId xmlns:a16="http://schemas.microsoft.com/office/drawing/2014/main" id="{364B8E74-7446-9E60-2876-B5640D0A0587}"/>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Rectangle: Rounded Corners 1">
            <a:extLst>
              <a:ext uri="{FF2B5EF4-FFF2-40B4-BE49-F238E27FC236}">
                <a16:creationId xmlns:a16="http://schemas.microsoft.com/office/drawing/2014/main" id="{CCB16659-CE86-B008-359F-CB9891CC38A0}"/>
              </a:ext>
            </a:extLst>
          </p:cNvPr>
          <p:cNvSpPr/>
          <p:nvPr userDrawn="1"/>
        </p:nvSpPr>
        <p:spPr>
          <a:xfrm>
            <a:off x="1038218" y="2253844"/>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5" name="Icon1">
            <a:extLst>
              <a:ext uri="{FF2B5EF4-FFF2-40B4-BE49-F238E27FC236}">
                <a16:creationId xmlns:a16="http://schemas.microsoft.com/office/drawing/2014/main" id="{4355EFC2-0094-B552-18E1-E33547854470}"/>
              </a:ext>
            </a:extLst>
          </p:cNvPr>
          <p:cNvSpPr>
            <a:spLocks noGrp="1" noChangeAspect="1"/>
          </p:cNvSpPr>
          <p:nvPr>
            <p:ph type="pic" sz="quarter" idx="10" hasCustomPrompt="1"/>
          </p:nvPr>
        </p:nvSpPr>
        <p:spPr>
          <a:xfrm>
            <a:off x="1133215" y="2356789"/>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6" name="Rectangle: Rounded Corners 5">
            <a:extLst>
              <a:ext uri="{FF2B5EF4-FFF2-40B4-BE49-F238E27FC236}">
                <a16:creationId xmlns:a16="http://schemas.microsoft.com/office/drawing/2014/main" id="{8EF154DD-1C22-F7AA-720A-4B999F03AA5C}"/>
              </a:ext>
            </a:extLst>
          </p:cNvPr>
          <p:cNvSpPr/>
          <p:nvPr userDrawn="1"/>
        </p:nvSpPr>
        <p:spPr>
          <a:xfrm>
            <a:off x="2682193" y="2253844"/>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7" name="Icon1">
            <a:extLst>
              <a:ext uri="{FF2B5EF4-FFF2-40B4-BE49-F238E27FC236}">
                <a16:creationId xmlns:a16="http://schemas.microsoft.com/office/drawing/2014/main" id="{4E602FE7-CA34-59D6-6BA9-D356D5C7DD7C}"/>
              </a:ext>
            </a:extLst>
          </p:cNvPr>
          <p:cNvSpPr>
            <a:spLocks noGrp="1" noChangeAspect="1"/>
          </p:cNvSpPr>
          <p:nvPr>
            <p:ph type="pic" sz="quarter" idx="28" hasCustomPrompt="1"/>
          </p:nvPr>
        </p:nvSpPr>
        <p:spPr>
          <a:xfrm>
            <a:off x="2777190" y="2356789"/>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8" name="Rectangle: Rounded Corners 7">
            <a:extLst>
              <a:ext uri="{FF2B5EF4-FFF2-40B4-BE49-F238E27FC236}">
                <a16:creationId xmlns:a16="http://schemas.microsoft.com/office/drawing/2014/main" id="{0B6E3A8B-FD5B-7D86-0D3C-98BB6C6E63F3}"/>
              </a:ext>
            </a:extLst>
          </p:cNvPr>
          <p:cNvSpPr/>
          <p:nvPr userDrawn="1"/>
        </p:nvSpPr>
        <p:spPr>
          <a:xfrm>
            <a:off x="4345623" y="2253844"/>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3" name="Icon1">
            <a:extLst>
              <a:ext uri="{FF2B5EF4-FFF2-40B4-BE49-F238E27FC236}">
                <a16:creationId xmlns:a16="http://schemas.microsoft.com/office/drawing/2014/main" id="{8383A80A-56E2-2528-2DD7-3EF23F1A05CD}"/>
              </a:ext>
            </a:extLst>
          </p:cNvPr>
          <p:cNvSpPr>
            <a:spLocks noGrp="1" noChangeAspect="1"/>
          </p:cNvSpPr>
          <p:nvPr>
            <p:ph type="pic" sz="quarter" idx="29" hasCustomPrompt="1"/>
          </p:nvPr>
        </p:nvSpPr>
        <p:spPr>
          <a:xfrm>
            <a:off x="4440620" y="2356789"/>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14" name="Rectangle: Rounded Corners 13">
            <a:extLst>
              <a:ext uri="{FF2B5EF4-FFF2-40B4-BE49-F238E27FC236}">
                <a16:creationId xmlns:a16="http://schemas.microsoft.com/office/drawing/2014/main" id="{A0F9C3FD-488C-7F8D-0F30-272462D618D3}"/>
              </a:ext>
            </a:extLst>
          </p:cNvPr>
          <p:cNvSpPr/>
          <p:nvPr userDrawn="1"/>
        </p:nvSpPr>
        <p:spPr>
          <a:xfrm>
            <a:off x="6047963" y="2253844"/>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5" name="Icon1">
            <a:extLst>
              <a:ext uri="{FF2B5EF4-FFF2-40B4-BE49-F238E27FC236}">
                <a16:creationId xmlns:a16="http://schemas.microsoft.com/office/drawing/2014/main" id="{3296A039-721D-6B53-D613-87E208543611}"/>
              </a:ext>
            </a:extLst>
          </p:cNvPr>
          <p:cNvSpPr>
            <a:spLocks noGrp="1" noChangeAspect="1"/>
          </p:cNvSpPr>
          <p:nvPr>
            <p:ph type="pic" sz="quarter" idx="30" hasCustomPrompt="1"/>
          </p:nvPr>
        </p:nvSpPr>
        <p:spPr>
          <a:xfrm>
            <a:off x="6142960" y="2356789"/>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16" name="Rectangle: Rounded Corners 15">
            <a:extLst>
              <a:ext uri="{FF2B5EF4-FFF2-40B4-BE49-F238E27FC236}">
                <a16:creationId xmlns:a16="http://schemas.microsoft.com/office/drawing/2014/main" id="{5E055BF2-534E-5028-821F-89567E3ACEB3}"/>
              </a:ext>
            </a:extLst>
          </p:cNvPr>
          <p:cNvSpPr/>
          <p:nvPr userDrawn="1"/>
        </p:nvSpPr>
        <p:spPr>
          <a:xfrm>
            <a:off x="1038218" y="4500933"/>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7" name="Icon1">
            <a:extLst>
              <a:ext uri="{FF2B5EF4-FFF2-40B4-BE49-F238E27FC236}">
                <a16:creationId xmlns:a16="http://schemas.microsoft.com/office/drawing/2014/main" id="{AFF60E1F-230F-15DE-86AD-AF061D785C48}"/>
              </a:ext>
            </a:extLst>
          </p:cNvPr>
          <p:cNvSpPr>
            <a:spLocks noGrp="1" noChangeAspect="1"/>
          </p:cNvSpPr>
          <p:nvPr>
            <p:ph type="pic" sz="quarter" idx="31" hasCustomPrompt="1"/>
          </p:nvPr>
        </p:nvSpPr>
        <p:spPr>
          <a:xfrm>
            <a:off x="1133215" y="4603878"/>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19" name="Rectangle: Rounded Corners 18">
            <a:extLst>
              <a:ext uri="{FF2B5EF4-FFF2-40B4-BE49-F238E27FC236}">
                <a16:creationId xmlns:a16="http://schemas.microsoft.com/office/drawing/2014/main" id="{05E8F59B-49DC-DF17-50FF-F935A50F80F1}"/>
              </a:ext>
            </a:extLst>
          </p:cNvPr>
          <p:cNvSpPr/>
          <p:nvPr userDrawn="1"/>
        </p:nvSpPr>
        <p:spPr>
          <a:xfrm>
            <a:off x="2682193" y="4500933"/>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0" name="Icon1">
            <a:extLst>
              <a:ext uri="{FF2B5EF4-FFF2-40B4-BE49-F238E27FC236}">
                <a16:creationId xmlns:a16="http://schemas.microsoft.com/office/drawing/2014/main" id="{16825B27-283C-0904-4280-27B7F5A5EC17}"/>
              </a:ext>
            </a:extLst>
          </p:cNvPr>
          <p:cNvSpPr>
            <a:spLocks noGrp="1" noChangeAspect="1"/>
          </p:cNvSpPr>
          <p:nvPr>
            <p:ph type="pic" sz="quarter" idx="32" hasCustomPrompt="1"/>
          </p:nvPr>
        </p:nvSpPr>
        <p:spPr>
          <a:xfrm>
            <a:off x="2777190" y="4603878"/>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31" name="Rectangle: Rounded Corners 30">
            <a:extLst>
              <a:ext uri="{FF2B5EF4-FFF2-40B4-BE49-F238E27FC236}">
                <a16:creationId xmlns:a16="http://schemas.microsoft.com/office/drawing/2014/main" id="{5151F1C3-3901-9DBD-E3FA-3283463CF0A0}"/>
              </a:ext>
            </a:extLst>
          </p:cNvPr>
          <p:cNvSpPr/>
          <p:nvPr userDrawn="1"/>
        </p:nvSpPr>
        <p:spPr>
          <a:xfrm>
            <a:off x="4345623" y="4500933"/>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2" name="Icon1">
            <a:extLst>
              <a:ext uri="{FF2B5EF4-FFF2-40B4-BE49-F238E27FC236}">
                <a16:creationId xmlns:a16="http://schemas.microsoft.com/office/drawing/2014/main" id="{81634427-8744-9652-597F-A8B63111EAC2}"/>
              </a:ext>
            </a:extLst>
          </p:cNvPr>
          <p:cNvSpPr>
            <a:spLocks noGrp="1" noChangeAspect="1"/>
          </p:cNvSpPr>
          <p:nvPr>
            <p:ph type="pic" sz="quarter" idx="33" hasCustomPrompt="1"/>
          </p:nvPr>
        </p:nvSpPr>
        <p:spPr>
          <a:xfrm>
            <a:off x="4440620" y="4603878"/>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45" name="Rectangle: Rounded Corners 44">
            <a:extLst>
              <a:ext uri="{FF2B5EF4-FFF2-40B4-BE49-F238E27FC236}">
                <a16:creationId xmlns:a16="http://schemas.microsoft.com/office/drawing/2014/main" id="{3F991241-CC14-5292-5D7D-633C3233A624}"/>
              </a:ext>
            </a:extLst>
          </p:cNvPr>
          <p:cNvSpPr/>
          <p:nvPr userDrawn="1"/>
        </p:nvSpPr>
        <p:spPr>
          <a:xfrm>
            <a:off x="6047963" y="4500933"/>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6" name="Icon1">
            <a:extLst>
              <a:ext uri="{FF2B5EF4-FFF2-40B4-BE49-F238E27FC236}">
                <a16:creationId xmlns:a16="http://schemas.microsoft.com/office/drawing/2014/main" id="{F0556450-6D20-F4EC-BF59-EBE009CFE7D3}"/>
              </a:ext>
            </a:extLst>
          </p:cNvPr>
          <p:cNvSpPr>
            <a:spLocks noGrp="1" noChangeAspect="1"/>
          </p:cNvSpPr>
          <p:nvPr>
            <p:ph type="pic" sz="quarter" idx="34" hasCustomPrompt="1"/>
          </p:nvPr>
        </p:nvSpPr>
        <p:spPr>
          <a:xfrm>
            <a:off x="6142960" y="4603878"/>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47" name="Rectangle: Rounded Corners 46">
            <a:extLst>
              <a:ext uri="{FF2B5EF4-FFF2-40B4-BE49-F238E27FC236}">
                <a16:creationId xmlns:a16="http://schemas.microsoft.com/office/drawing/2014/main" id="{287A2AB9-0A38-C7C4-6AEE-AFBDC961447A}"/>
              </a:ext>
            </a:extLst>
          </p:cNvPr>
          <p:cNvSpPr/>
          <p:nvPr userDrawn="1"/>
        </p:nvSpPr>
        <p:spPr>
          <a:xfrm>
            <a:off x="8011798" y="600383"/>
            <a:ext cx="3576716" cy="566423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8" name="Text1">
            <a:extLst>
              <a:ext uri="{FF2B5EF4-FFF2-40B4-BE49-F238E27FC236}">
                <a16:creationId xmlns:a16="http://schemas.microsoft.com/office/drawing/2014/main" id="{46F6F4C0-5348-5FDB-C495-1E866A8869ED}"/>
              </a:ext>
            </a:extLst>
          </p:cNvPr>
          <p:cNvSpPr>
            <a:spLocks noGrp="1"/>
          </p:cNvSpPr>
          <p:nvPr>
            <p:ph type="body" sz="quarter" idx="35" hasCustomPrompt="1"/>
          </p:nvPr>
        </p:nvSpPr>
        <p:spPr>
          <a:xfrm>
            <a:off x="8424152" y="1068129"/>
            <a:ext cx="2791839"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49" name="Text">
            <a:extLst>
              <a:ext uri="{FF2B5EF4-FFF2-40B4-BE49-F238E27FC236}">
                <a16:creationId xmlns:a16="http://schemas.microsoft.com/office/drawing/2014/main" id="{6E65ACB9-82BB-14A9-A67E-1B559F0B6F14}"/>
              </a:ext>
            </a:extLst>
          </p:cNvPr>
          <p:cNvSpPr>
            <a:spLocks noGrp="1"/>
          </p:cNvSpPr>
          <p:nvPr>
            <p:ph type="body" sz="quarter" idx="19" hasCustomPrompt="1"/>
          </p:nvPr>
        </p:nvSpPr>
        <p:spPr>
          <a:xfrm>
            <a:off x="8424152" y="1941897"/>
            <a:ext cx="2791838" cy="4079524"/>
          </a:xfrm>
          <a:prstGeom prst="rect">
            <a:avLst/>
          </a:prstGeom>
        </p:spPr>
        <p:txBody>
          <a:bodyPr lIns="0" tIns="0" rIns="0" bIns="0"/>
          <a:lstStyle>
            <a:lvl1pPr marL="179388" indent="-179388" algn="l">
              <a:lnSpc>
                <a:spcPct val="100000"/>
              </a:lnSpc>
              <a:defRPr sz="1600" b="0" i="0">
                <a:solidFill>
                  <a:schemeClr val="tx1"/>
                </a:solidFill>
                <a:latin typeface="Montserrat" pitchFamily="2" charset="77"/>
              </a:defRPr>
            </a:lvl1pPr>
            <a:lvl2pPr marL="363538" indent="-187325" algn="l">
              <a:lnSpc>
                <a:spcPct val="100000"/>
              </a:lnSpc>
              <a:tabLst/>
              <a:defRPr sz="1600" b="0" i="0">
                <a:solidFill>
                  <a:schemeClr val="tx1"/>
                </a:solidFill>
                <a:latin typeface="Montserrat" pitchFamily="2" charset="77"/>
              </a:defRPr>
            </a:lvl2pPr>
            <a:lvl3pPr marL="539750" indent="-180975" algn="l">
              <a:lnSpc>
                <a:spcPct val="100000"/>
              </a:lnSpc>
              <a:defRPr sz="1600" b="0" i="0">
                <a:solidFill>
                  <a:schemeClr val="tx1"/>
                </a:solidFill>
                <a:latin typeface="Montserrat" pitchFamily="2" charset="77"/>
              </a:defRPr>
            </a:lvl3pPr>
            <a:lvl4pPr marL="720725" indent="-185738" algn="l" defTabSz="984250">
              <a:lnSpc>
                <a:spcPct val="100000"/>
              </a:lnSpc>
              <a:tabLst/>
              <a:defRPr sz="1600" b="0" i="0">
                <a:solidFill>
                  <a:schemeClr val="tx1"/>
                </a:solidFill>
                <a:latin typeface="Montserrat" pitchFamily="2" charset="77"/>
              </a:defRPr>
            </a:lvl4pPr>
            <a:lvl5pPr marL="893763" indent="-174625" algn="l">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415631286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5_10 icons and headings">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631F28C4-A04B-3BD6-2BC3-C100BF5A2C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3589361"/>
          </a:xfrm>
          <a:prstGeom prst="rect">
            <a:avLst/>
          </a:prstGeom>
        </p:spPr>
      </p:pic>
      <p:pic>
        <p:nvPicPr>
          <p:cNvPr id="22" name="Picture 21">
            <a:extLst>
              <a:ext uri="{FF2B5EF4-FFF2-40B4-BE49-F238E27FC236}">
                <a16:creationId xmlns:a16="http://schemas.microsoft.com/office/drawing/2014/main" id="{DD5B985C-B1E5-2E4C-977F-B9FAA37321CA}"/>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27296" y="0"/>
            <a:ext cx="12158227" cy="6858000"/>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43707"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23" name="Text2">
            <a:extLst>
              <a:ext uri="{FF2B5EF4-FFF2-40B4-BE49-F238E27FC236}">
                <a16:creationId xmlns:a16="http://schemas.microsoft.com/office/drawing/2014/main" id="{6D91584B-7E97-C586-5864-31F4ED3923EB}"/>
              </a:ext>
            </a:extLst>
          </p:cNvPr>
          <p:cNvSpPr>
            <a:spLocks noGrp="1"/>
          </p:cNvSpPr>
          <p:nvPr>
            <p:ph type="body" sz="quarter" idx="13" hasCustomPrompt="1"/>
          </p:nvPr>
        </p:nvSpPr>
        <p:spPr>
          <a:xfrm>
            <a:off x="2426274"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26" name="Text3">
            <a:extLst>
              <a:ext uri="{FF2B5EF4-FFF2-40B4-BE49-F238E27FC236}">
                <a16:creationId xmlns:a16="http://schemas.microsoft.com/office/drawing/2014/main" id="{1A247C8C-4132-5D0C-F564-385A8CBF4D07}"/>
              </a:ext>
            </a:extLst>
          </p:cNvPr>
          <p:cNvSpPr>
            <a:spLocks noGrp="1"/>
          </p:cNvSpPr>
          <p:nvPr>
            <p:ph type="body" sz="quarter" idx="15" hasCustomPrompt="1"/>
          </p:nvPr>
        </p:nvSpPr>
        <p:spPr>
          <a:xfrm>
            <a:off x="4108841"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29" name="Text4">
            <a:extLst>
              <a:ext uri="{FF2B5EF4-FFF2-40B4-BE49-F238E27FC236}">
                <a16:creationId xmlns:a16="http://schemas.microsoft.com/office/drawing/2014/main" id="{0C39238E-5920-0D4B-82AC-C737AF086CF8}"/>
              </a:ext>
            </a:extLst>
          </p:cNvPr>
          <p:cNvSpPr>
            <a:spLocks noGrp="1"/>
          </p:cNvSpPr>
          <p:nvPr>
            <p:ph type="body" sz="quarter" idx="17" hasCustomPrompt="1"/>
          </p:nvPr>
        </p:nvSpPr>
        <p:spPr>
          <a:xfrm>
            <a:off x="5791408"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35" name="Text5">
            <a:extLst>
              <a:ext uri="{FF2B5EF4-FFF2-40B4-BE49-F238E27FC236}">
                <a16:creationId xmlns:a16="http://schemas.microsoft.com/office/drawing/2014/main" id="{5C28FF88-B305-B8CA-3B0B-FB09F001746C}"/>
              </a:ext>
            </a:extLst>
          </p:cNvPr>
          <p:cNvSpPr>
            <a:spLocks noGrp="1"/>
          </p:cNvSpPr>
          <p:nvPr>
            <p:ph type="body" sz="quarter" idx="21" hasCustomPrompt="1"/>
          </p:nvPr>
        </p:nvSpPr>
        <p:spPr>
          <a:xfrm>
            <a:off x="743707"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38" name="Text6">
            <a:extLst>
              <a:ext uri="{FF2B5EF4-FFF2-40B4-BE49-F238E27FC236}">
                <a16:creationId xmlns:a16="http://schemas.microsoft.com/office/drawing/2014/main" id="{7F11F1EB-CE1E-7D38-4772-4B89CDD0834C}"/>
              </a:ext>
            </a:extLst>
          </p:cNvPr>
          <p:cNvSpPr>
            <a:spLocks noGrp="1"/>
          </p:cNvSpPr>
          <p:nvPr>
            <p:ph type="body" sz="quarter" idx="23" hasCustomPrompt="1"/>
          </p:nvPr>
        </p:nvSpPr>
        <p:spPr>
          <a:xfrm>
            <a:off x="2426274"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41" name="Text7">
            <a:extLst>
              <a:ext uri="{FF2B5EF4-FFF2-40B4-BE49-F238E27FC236}">
                <a16:creationId xmlns:a16="http://schemas.microsoft.com/office/drawing/2014/main" id="{C23CEE69-B77C-8367-78C7-A21A936B8586}"/>
              </a:ext>
            </a:extLst>
          </p:cNvPr>
          <p:cNvSpPr>
            <a:spLocks noGrp="1"/>
          </p:cNvSpPr>
          <p:nvPr>
            <p:ph type="body" sz="quarter" idx="25" hasCustomPrompt="1"/>
          </p:nvPr>
        </p:nvSpPr>
        <p:spPr>
          <a:xfrm>
            <a:off x="4108841"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44" name="Text8">
            <a:extLst>
              <a:ext uri="{FF2B5EF4-FFF2-40B4-BE49-F238E27FC236}">
                <a16:creationId xmlns:a16="http://schemas.microsoft.com/office/drawing/2014/main" id="{0311E58B-9F3E-76BD-DF78-E0C4087BC428}"/>
              </a:ext>
            </a:extLst>
          </p:cNvPr>
          <p:cNvSpPr>
            <a:spLocks noGrp="1"/>
          </p:cNvSpPr>
          <p:nvPr>
            <p:ph type="body" sz="quarter" idx="27" hasCustomPrompt="1"/>
          </p:nvPr>
        </p:nvSpPr>
        <p:spPr>
          <a:xfrm>
            <a:off x="5791408"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3" name="Title">
            <a:extLst>
              <a:ext uri="{FF2B5EF4-FFF2-40B4-BE49-F238E27FC236}">
                <a16:creationId xmlns:a16="http://schemas.microsoft.com/office/drawing/2014/main" id="{364B8E74-7446-9E60-2876-B5640D0A0587}"/>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Rectangle: Rounded Corners 1">
            <a:extLst>
              <a:ext uri="{FF2B5EF4-FFF2-40B4-BE49-F238E27FC236}">
                <a16:creationId xmlns:a16="http://schemas.microsoft.com/office/drawing/2014/main" id="{CCB16659-CE86-B008-359F-CB9891CC38A0}"/>
              </a:ext>
            </a:extLst>
          </p:cNvPr>
          <p:cNvSpPr/>
          <p:nvPr userDrawn="1"/>
        </p:nvSpPr>
        <p:spPr>
          <a:xfrm>
            <a:off x="1038218" y="2253844"/>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5" name="Icon1">
            <a:extLst>
              <a:ext uri="{FF2B5EF4-FFF2-40B4-BE49-F238E27FC236}">
                <a16:creationId xmlns:a16="http://schemas.microsoft.com/office/drawing/2014/main" id="{4355EFC2-0094-B552-18E1-E33547854470}"/>
              </a:ext>
            </a:extLst>
          </p:cNvPr>
          <p:cNvSpPr>
            <a:spLocks noGrp="1" noChangeAspect="1"/>
          </p:cNvSpPr>
          <p:nvPr>
            <p:ph type="pic" sz="quarter" idx="10" hasCustomPrompt="1"/>
          </p:nvPr>
        </p:nvSpPr>
        <p:spPr>
          <a:xfrm>
            <a:off x="1133215" y="2356789"/>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6" name="Rectangle: Rounded Corners 5">
            <a:extLst>
              <a:ext uri="{FF2B5EF4-FFF2-40B4-BE49-F238E27FC236}">
                <a16:creationId xmlns:a16="http://schemas.microsoft.com/office/drawing/2014/main" id="{8EF154DD-1C22-F7AA-720A-4B999F03AA5C}"/>
              </a:ext>
            </a:extLst>
          </p:cNvPr>
          <p:cNvSpPr/>
          <p:nvPr userDrawn="1"/>
        </p:nvSpPr>
        <p:spPr>
          <a:xfrm>
            <a:off x="2682193" y="2253844"/>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7" name="Icon1">
            <a:extLst>
              <a:ext uri="{FF2B5EF4-FFF2-40B4-BE49-F238E27FC236}">
                <a16:creationId xmlns:a16="http://schemas.microsoft.com/office/drawing/2014/main" id="{4E602FE7-CA34-59D6-6BA9-D356D5C7DD7C}"/>
              </a:ext>
            </a:extLst>
          </p:cNvPr>
          <p:cNvSpPr>
            <a:spLocks noGrp="1" noChangeAspect="1"/>
          </p:cNvSpPr>
          <p:nvPr>
            <p:ph type="pic" sz="quarter" idx="28" hasCustomPrompt="1"/>
          </p:nvPr>
        </p:nvSpPr>
        <p:spPr>
          <a:xfrm>
            <a:off x="2777190" y="2356789"/>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8" name="Rectangle: Rounded Corners 7">
            <a:extLst>
              <a:ext uri="{FF2B5EF4-FFF2-40B4-BE49-F238E27FC236}">
                <a16:creationId xmlns:a16="http://schemas.microsoft.com/office/drawing/2014/main" id="{0B6E3A8B-FD5B-7D86-0D3C-98BB6C6E63F3}"/>
              </a:ext>
            </a:extLst>
          </p:cNvPr>
          <p:cNvSpPr/>
          <p:nvPr userDrawn="1"/>
        </p:nvSpPr>
        <p:spPr>
          <a:xfrm>
            <a:off x="4345623" y="2253844"/>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3" name="Icon1">
            <a:extLst>
              <a:ext uri="{FF2B5EF4-FFF2-40B4-BE49-F238E27FC236}">
                <a16:creationId xmlns:a16="http://schemas.microsoft.com/office/drawing/2014/main" id="{8383A80A-56E2-2528-2DD7-3EF23F1A05CD}"/>
              </a:ext>
            </a:extLst>
          </p:cNvPr>
          <p:cNvSpPr>
            <a:spLocks noGrp="1" noChangeAspect="1"/>
          </p:cNvSpPr>
          <p:nvPr>
            <p:ph type="pic" sz="quarter" idx="29" hasCustomPrompt="1"/>
          </p:nvPr>
        </p:nvSpPr>
        <p:spPr>
          <a:xfrm>
            <a:off x="4440620" y="2356789"/>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14" name="Rectangle: Rounded Corners 13">
            <a:extLst>
              <a:ext uri="{FF2B5EF4-FFF2-40B4-BE49-F238E27FC236}">
                <a16:creationId xmlns:a16="http://schemas.microsoft.com/office/drawing/2014/main" id="{A0F9C3FD-488C-7F8D-0F30-272462D618D3}"/>
              </a:ext>
            </a:extLst>
          </p:cNvPr>
          <p:cNvSpPr/>
          <p:nvPr userDrawn="1"/>
        </p:nvSpPr>
        <p:spPr>
          <a:xfrm>
            <a:off x="6047963" y="2253844"/>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5" name="Icon1">
            <a:extLst>
              <a:ext uri="{FF2B5EF4-FFF2-40B4-BE49-F238E27FC236}">
                <a16:creationId xmlns:a16="http://schemas.microsoft.com/office/drawing/2014/main" id="{3296A039-721D-6B53-D613-87E208543611}"/>
              </a:ext>
            </a:extLst>
          </p:cNvPr>
          <p:cNvSpPr>
            <a:spLocks noGrp="1" noChangeAspect="1"/>
          </p:cNvSpPr>
          <p:nvPr>
            <p:ph type="pic" sz="quarter" idx="30" hasCustomPrompt="1"/>
          </p:nvPr>
        </p:nvSpPr>
        <p:spPr>
          <a:xfrm>
            <a:off x="6142960" y="2356789"/>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16" name="Rectangle: Rounded Corners 15">
            <a:extLst>
              <a:ext uri="{FF2B5EF4-FFF2-40B4-BE49-F238E27FC236}">
                <a16:creationId xmlns:a16="http://schemas.microsoft.com/office/drawing/2014/main" id="{5E055BF2-534E-5028-821F-89567E3ACEB3}"/>
              </a:ext>
            </a:extLst>
          </p:cNvPr>
          <p:cNvSpPr/>
          <p:nvPr userDrawn="1"/>
        </p:nvSpPr>
        <p:spPr>
          <a:xfrm>
            <a:off x="1038218" y="4500933"/>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7" name="Icon1">
            <a:extLst>
              <a:ext uri="{FF2B5EF4-FFF2-40B4-BE49-F238E27FC236}">
                <a16:creationId xmlns:a16="http://schemas.microsoft.com/office/drawing/2014/main" id="{AFF60E1F-230F-15DE-86AD-AF061D785C48}"/>
              </a:ext>
            </a:extLst>
          </p:cNvPr>
          <p:cNvSpPr>
            <a:spLocks noGrp="1" noChangeAspect="1"/>
          </p:cNvSpPr>
          <p:nvPr>
            <p:ph type="pic" sz="quarter" idx="31" hasCustomPrompt="1"/>
          </p:nvPr>
        </p:nvSpPr>
        <p:spPr>
          <a:xfrm>
            <a:off x="1133215" y="4603878"/>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19" name="Rectangle: Rounded Corners 18">
            <a:extLst>
              <a:ext uri="{FF2B5EF4-FFF2-40B4-BE49-F238E27FC236}">
                <a16:creationId xmlns:a16="http://schemas.microsoft.com/office/drawing/2014/main" id="{05E8F59B-49DC-DF17-50FF-F935A50F80F1}"/>
              </a:ext>
            </a:extLst>
          </p:cNvPr>
          <p:cNvSpPr/>
          <p:nvPr userDrawn="1"/>
        </p:nvSpPr>
        <p:spPr>
          <a:xfrm>
            <a:off x="2682193" y="4500933"/>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0" name="Icon1">
            <a:extLst>
              <a:ext uri="{FF2B5EF4-FFF2-40B4-BE49-F238E27FC236}">
                <a16:creationId xmlns:a16="http://schemas.microsoft.com/office/drawing/2014/main" id="{16825B27-283C-0904-4280-27B7F5A5EC17}"/>
              </a:ext>
            </a:extLst>
          </p:cNvPr>
          <p:cNvSpPr>
            <a:spLocks noGrp="1" noChangeAspect="1"/>
          </p:cNvSpPr>
          <p:nvPr>
            <p:ph type="pic" sz="quarter" idx="32" hasCustomPrompt="1"/>
          </p:nvPr>
        </p:nvSpPr>
        <p:spPr>
          <a:xfrm>
            <a:off x="2777190" y="4603878"/>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31" name="Rectangle: Rounded Corners 30">
            <a:extLst>
              <a:ext uri="{FF2B5EF4-FFF2-40B4-BE49-F238E27FC236}">
                <a16:creationId xmlns:a16="http://schemas.microsoft.com/office/drawing/2014/main" id="{5151F1C3-3901-9DBD-E3FA-3283463CF0A0}"/>
              </a:ext>
            </a:extLst>
          </p:cNvPr>
          <p:cNvSpPr/>
          <p:nvPr userDrawn="1"/>
        </p:nvSpPr>
        <p:spPr>
          <a:xfrm>
            <a:off x="4345623" y="4500933"/>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2" name="Icon1">
            <a:extLst>
              <a:ext uri="{FF2B5EF4-FFF2-40B4-BE49-F238E27FC236}">
                <a16:creationId xmlns:a16="http://schemas.microsoft.com/office/drawing/2014/main" id="{81634427-8744-9652-597F-A8B63111EAC2}"/>
              </a:ext>
            </a:extLst>
          </p:cNvPr>
          <p:cNvSpPr>
            <a:spLocks noGrp="1" noChangeAspect="1"/>
          </p:cNvSpPr>
          <p:nvPr>
            <p:ph type="pic" sz="quarter" idx="33" hasCustomPrompt="1"/>
          </p:nvPr>
        </p:nvSpPr>
        <p:spPr>
          <a:xfrm>
            <a:off x="4440620" y="4603878"/>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45" name="Rectangle: Rounded Corners 44">
            <a:extLst>
              <a:ext uri="{FF2B5EF4-FFF2-40B4-BE49-F238E27FC236}">
                <a16:creationId xmlns:a16="http://schemas.microsoft.com/office/drawing/2014/main" id="{3F991241-CC14-5292-5D7D-633C3233A624}"/>
              </a:ext>
            </a:extLst>
          </p:cNvPr>
          <p:cNvSpPr/>
          <p:nvPr userDrawn="1"/>
        </p:nvSpPr>
        <p:spPr>
          <a:xfrm>
            <a:off x="6047963" y="4500933"/>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6" name="Icon1">
            <a:extLst>
              <a:ext uri="{FF2B5EF4-FFF2-40B4-BE49-F238E27FC236}">
                <a16:creationId xmlns:a16="http://schemas.microsoft.com/office/drawing/2014/main" id="{F0556450-6D20-F4EC-BF59-EBE009CFE7D3}"/>
              </a:ext>
            </a:extLst>
          </p:cNvPr>
          <p:cNvSpPr>
            <a:spLocks noGrp="1" noChangeAspect="1"/>
          </p:cNvSpPr>
          <p:nvPr>
            <p:ph type="pic" sz="quarter" idx="34" hasCustomPrompt="1"/>
          </p:nvPr>
        </p:nvSpPr>
        <p:spPr>
          <a:xfrm>
            <a:off x="6142960" y="4603878"/>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4" name="Text4">
            <a:extLst>
              <a:ext uri="{FF2B5EF4-FFF2-40B4-BE49-F238E27FC236}">
                <a16:creationId xmlns:a16="http://schemas.microsoft.com/office/drawing/2014/main" id="{F9A00EFF-6270-FFA7-6594-8C171E7F12E8}"/>
              </a:ext>
            </a:extLst>
          </p:cNvPr>
          <p:cNvSpPr>
            <a:spLocks noGrp="1"/>
          </p:cNvSpPr>
          <p:nvPr>
            <p:ph type="body" sz="quarter" idx="35" hasCustomPrompt="1"/>
          </p:nvPr>
        </p:nvSpPr>
        <p:spPr>
          <a:xfrm>
            <a:off x="7474293"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9" name="Text8">
            <a:extLst>
              <a:ext uri="{FF2B5EF4-FFF2-40B4-BE49-F238E27FC236}">
                <a16:creationId xmlns:a16="http://schemas.microsoft.com/office/drawing/2014/main" id="{DCFC07B2-033F-033E-6AE0-662ED2A60040}"/>
              </a:ext>
            </a:extLst>
          </p:cNvPr>
          <p:cNvSpPr>
            <a:spLocks noGrp="1"/>
          </p:cNvSpPr>
          <p:nvPr>
            <p:ph type="body" sz="quarter" idx="36" hasCustomPrompt="1"/>
          </p:nvPr>
        </p:nvSpPr>
        <p:spPr>
          <a:xfrm>
            <a:off x="7474293"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10" name="Rectangle: Rounded Corners 9">
            <a:extLst>
              <a:ext uri="{FF2B5EF4-FFF2-40B4-BE49-F238E27FC236}">
                <a16:creationId xmlns:a16="http://schemas.microsoft.com/office/drawing/2014/main" id="{485F77EB-66A5-8380-60B6-899ACDA81BE0}"/>
              </a:ext>
            </a:extLst>
          </p:cNvPr>
          <p:cNvSpPr/>
          <p:nvPr userDrawn="1"/>
        </p:nvSpPr>
        <p:spPr>
          <a:xfrm>
            <a:off x="7730848" y="2253844"/>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1" name="Icon1">
            <a:extLst>
              <a:ext uri="{FF2B5EF4-FFF2-40B4-BE49-F238E27FC236}">
                <a16:creationId xmlns:a16="http://schemas.microsoft.com/office/drawing/2014/main" id="{E013379C-D48E-52AD-4315-7C5A7673D745}"/>
              </a:ext>
            </a:extLst>
          </p:cNvPr>
          <p:cNvSpPr>
            <a:spLocks noGrp="1" noChangeAspect="1"/>
          </p:cNvSpPr>
          <p:nvPr>
            <p:ph type="pic" sz="quarter" idx="37" hasCustomPrompt="1"/>
          </p:nvPr>
        </p:nvSpPr>
        <p:spPr>
          <a:xfrm>
            <a:off x="7825845" y="2356789"/>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12" name="Rectangle: Rounded Corners 11">
            <a:extLst>
              <a:ext uri="{FF2B5EF4-FFF2-40B4-BE49-F238E27FC236}">
                <a16:creationId xmlns:a16="http://schemas.microsoft.com/office/drawing/2014/main" id="{22887E74-8274-D1FC-3F63-D27E2569ABD3}"/>
              </a:ext>
            </a:extLst>
          </p:cNvPr>
          <p:cNvSpPr/>
          <p:nvPr userDrawn="1"/>
        </p:nvSpPr>
        <p:spPr>
          <a:xfrm>
            <a:off x="7730848" y="4500933"/>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8" name="Icon1">
            <a:extLst>
              <a:ext uri="{FF2B5EF4-FFF2-40B4-BE49-F238E27FC236}">
                <a16:creationId xmlns:a16="http://schemas.microsoft.com/office/drawing/2014/main" id="{B225E9D6-E1A5-D4CE-A396-7951D88633FA}"/>
              </a:ext>
            </a:extLst>
          </p:cNvPr>
          <p:cNvSpPr>
            <a:spLocks noGrp="1" noChangeAspect="1"/>
          </p:cNvSpPr>
          <p:nvPr>
            <p:ph type="pic" sz="quarter" idx="38" hasCustomPrompt="1"/>
          </p:nvPr>
        </p:nvSpPr>
        <p:spPr>
          <a:xfrm>
            <a:off x="7825845" y="4603878"/>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Tree>
    <p:extLst>
      <p:ext uri="{BB962C8B-B14F-4D97-AF65-F5344CB8AC3E}">
        <p14:creationId xmlns:p14="http://schemas.microsoft.com/office/powerpoint/2010/main" val="254419255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 images and tex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3924DD-E10C-B92C-3D67-F5E58636616D}"/>
              </a:ext>
            </a:extLst>
          </p:cNvPr>
          <p:cNvSpPr/>
          <p:nvPr userDrawn="1"/>
        </p:nvSpPr>
        <p:spPr>
          <a:xfrm rot="10800000">
            <a:off x="0" y="2639832"/>
            <a:ext cx="12192000" cy="4218167"/>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2" name="Picture 1">
            <a:extLst>
              <a:ext uri="{FF2B5EF4-FFF2-40B4-BE49-F238E27FC236}">
                <a16:creationId xmlns:a16="http://schemas.microsoft.com/office/drawing/2014/main" id="{70F810E8-14A8-0BE1-8128-9AC9CFD2C84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1257" y="790"/>
            <a:ext cx="12155425" cy="6856419"/>
          </a:xfrm>
          <a:prstGeom prst="rect">
            <a:avLst/>
          </a:prstGeom>
        </p:spPr>
      </p:pic>
      <p:sp>
        <p:nvSpPr>
          <p:cNvPr id="9" name="Title">
            <a:extLst>
              <a:ext uri="{FF2B5EF4-FFF2-40B4-BE49-F238E27FC236}">
                <a16:creationId xmlns:a16="http://schemas.microsoft.com/office/drawing/2014/main" id="{D01E309F-B498-EC5A-0C24-F10C1FA62275}"/>
              </a:ext>
            </a:extLst>
          </p:cNvPr>
          <p:cNvSpPr>
            <a:spLocks noGrp="1"/>
          </p:cNvSpPr>
          <p:nvPr>
            <p:ph type="title" hasCustomPrompt="1"/>
          </p:nvPr>
        </p:nvSpPr>
        <p:spPr>
          <a:xfrm>
            <a:off x="522504" y="387047"/>
            <a:ext cx="11153559" cy="896265"/>
          </a:xfrm>
          <a:prstGeom prst="rect">
            <a:avLst/>
          </a:prstGeom>
        </p:spPr>
        <p:txBody>
          <a:bodyPr vert="horz" lIns="0" tIns="0" rIns="0" bIns="0" rtlCol="0" anchor="b">
            <a:noAutofit/>
          </a:bodyPr>
          <a:lstStyle>
            <a:lvl1pPr algn="ctr">
              <a:lnSpc>
                <a:spcPts val="3000"/>
              </a:lnSpc>
              <a:defRPr sz="3000"/>
            </a:lvl1pPr>
          </a:lstStyle>
          <a:p>
            <a:r>
              <a:rPr lang="en-US"/>
              <a:t>Click To </a:t>
            </a:r>
            <a:br>
              <a:rPr lang="en-US"/>
            </a:br>
            <a:r>
              <a:rPr lang="en-US"/>
              <a:t>Edit Title</a:t>
            </a:r>
            <a:endParaRPr lang="en-AU"/>
          </a:p>
        </p:txBody>
      </p:sp>
      <p:sp>
        <p:nvSpPr>
          <p:cNvPr id="14" name="Rectangle: Rounded Corners 13">
            <a:extLst>
              <a:ext uri="{FF2B5EF4-FFF2-40B4-BE49-F238E27FC236}">
                <a16:creationId xmlns:a16="http://schemas.microsoft.com/office/drawing/2014/main" id="{2BD4F32E-1FFA-AAD3-A9DB-54EF9C14D16F}"/>
              </a:ext>
            </a:extLst>
          </p:cNvPr>
          <p:cNvSpPr/>
          <p:nvPr userDrawn="1"/>
        </p:nvSpPr>
        <p:spPr>
          <a:xfrm>
            <a:off x="522503" y="1828800"/>
            <a:ext cx="3115641" cy="440987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5" name="Text1">
            <a:extLst>
              <a:ext uri="{FF2B5EF4-FFF2-40B4-BE49-F238E27FC236}">
                <a16:creationId xmlns:a16="http://schemas.microsoft.com/office/drawing/2014/main" id="{E42F9CFE-2FD0-EB0B-6CD7-F51ED3E057DA}"/>
              </a:ext>
            </a:extLst>
          </p:cNvPr>
          <p:cNvSpPr>
            <a:spLocks noGrp="1"/>
          </p:cNvSpPr>
          <p:nvPr>
            <p:ph type="body" sz="quarter" idx="11" hasCustomPrompt="1"/>
          </p:nvPr>
        </p:nvSpPr>
        <p:spPr>
          <a:xfrm>
            <a:off x="804237" y="4827855"/>
            <a:ext cx="2529073"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6" name="Iphone Image">
            <a:extLst>
              <a:ext uri="{FF2B5EF4-FFF2-40B4-BE49-F238E27FC236}">
                <a16:creationId xmlns:a16="http://schemas.microsoft.com/office/drawing/2014/main" id="{CBE7D47B-B07E-4C52-6B20-E187DD3E378E}"/>
              </a:ext>
            </a:extLst>
          </p:cNvPr>
          <p:cNvSpPr>
            <a:spLocks noGrp="1"/>
          </p:cNvSpPr>
          <p:nvPr>
            <p:ph type="pic" sz="quarter" idx="27" hasCustomPrompt="1"/>
          </p:nvPr>
        </p:nvSpPr>
        <p:spPr>
          <a:xfrm>
            <a:off x="882054" y="2079040"/>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9" name="Rectangle: Rounded Corners 18">
            <a:extLst>
              <a:ext uri="{FF2B5EF4-FFF2-40B4-BE49-F238E27FC236}">
                <a16:creationId xmlns:a16="http://schemas.microsoft.com/office/drawing/2014/main" id="{9A388DDC-8C02-1E73-D6ED-C040654A290C}"/>
              </a:ext>
            </a:extLst>
          </p:cNvPr>
          <p:cNvSpPr/>
          <p:nvPr userDrawn="1"/>
        </p:nvSpPr>
        <p:spPr>
          <a:xfrm>
            <a:off x="4306930" y="1828800"/>
            <a:ext cx="3115641" cy="440987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1" name="Text1">
            <a:extLst>
              <a:ext uri="{FF2B5EF4-FFF2-40B4-BE49-F238E27FC236}">
                <a16:creationId xmlns:a16="http://schemas.microsoft.com/office/drawing/2014/main" id="{7AE66FC0-EAF4-994F-7E49-8CC25C911289}"/>
              </a:ext>
            </a:extLst>
          </p:cNvPr>
          <p:cNvSpPr>
            <a:spLocks noGrp="1"/>
          </p:cNvSpPr>
          <p:nvPr>
            <p:ph type="body" sz="quarter" idx="28" hasCustomPrompt="1"/>
          </p:nvPr>
        </p:nvSpPr>
        <p:spPr>
          <a:xfrm>
            <a:off x="4588664" y="4827855"/>
            <a:ext cx="2529073"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2" name="Iphone Image">
            <a:extLst>
              <a:ext uri="{FF2B5EF4-FFF2-40B4-BE49-F238E27FC236}">
                <a16:creationId xmlns:a16="http://schemas.microsoft.com/office/drawing/2014/main" id="{C2218FB1-86B2-1309-5065-1811138E7732}"/>
              </a:ext>
            </a:extLst>
          </p:cNvPr>
          <p:cNvSpPr>
            <a:spLocks noGrp="1"/>
          </p:cNvSpPr>
          <p:nvPr>
            <p:ph type="pic" sz="quarter" idx="29" hasCustomPrompt="1"/>
          </p:nvPr>
        </p:nvSpPr>
        <p:spPr>
          <a:xfrm>
            <a:off x="4666481" y="2079040"/>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23" name="Rectangle: Rounded Corners 22">
            <a:extLst>
              <a:ext uri="{FF2B5EF4-FFF2-40B4-BE49-F238E27FC236}">
                <a16:creationId xmlns:a16="http://schemas.microsoft.com/office/drawing/2014/main" id="{E9605F40-FC40-33CE-E068-AB42778E9C16}"/>
              </a:ext>
            </a:extLst>
          </p:cNvPr>
          <p:cNvSpPr/>
          <p:nvPr userDrawn="1"/>
        </p:nvSpPr>
        <p:spPr>
          <a:xfrm>
            <a:off x="8100350" y="1828800"/>
            <a:ext cx="3115641" cy="440987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4" name="Text1">
            <a:extLst>
              <a:ext uri="{FF2B5EF4-FFF2-40B4-BE49-F238E27FC236}">
                <a16:creationId xmlns:a16="http://schemas.microsoft.com/office/drawing/2014/main" id="{6D680D00-84E6-7AD2-D110-744C97BF11CF}"/>
              </a:ext>
            </a:extLst>
          </p:cNvPr>
          <p:cNvSpPr>
            <a:spLocks noGrp="1"/>
          </p:cNvSpPr>
          <p:nvPr>
            <p:ph type="body" sz="quarter" idx="30" hasCustomPrompt="1"/>
          </p:nvPr>
        </p:nvSpPr>
        <p:spPr>
          <a:xfrm>
            <a:off x="8382084" y="4827855"/>
            <a:ext cx="2529073"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5" name="Iphone Image">
            <a:extLst>
              <a:ext uri="{FF2B5EF4-FFF2-40B4-BE49-F238E27FC236}">
                <a16:creationId xmlns:a16="http://schemas.microsoft.com/office/drawing/2014/main" id="{2FBE53AF-2FE9-14D3-D34D-FDC8CA76D0D3}"/>
              </a:ext>
            </a:extLst>
          </p:cNvPr>
          <p:cNvSpPr>
            <a:spLocks noGrp="1"/>
          </p:cNvSpPr>
          <p:nvPr>
            <p:ph type="pic" sz="quarter" idx="31" hasCustomPrompt="1"/>
          </p:nvPr>
        </p:nvSpPr>
        <p:spPr>
          <a:xfrm>
            <a:off x="8459901" y="2079040"/>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266433334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 images and tex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6A100A-4322-5093-6CEC-EA5E45A80B44}"/>
              </a:ext>
            </a:extLst>
          </p:cNvPr>
          <p:cNvPicPr>
            <a:picLocks noChangeAspect="1"/>
          </p:cNvPicPr>
          <p:nvPr userDrawn="1"/>
        </p:nvPicPr>
        <p:blipFill>
          <a:blip r:embed="rId2"/>
          <a:stretch>
            <a:fillRect/>
          </a:stretch>
        </p:blipFill>
        <p:spPr>
          <a:xfrm>
            <a:off x="31935" y="0"/>
            <a:ext cx="12155425" cy="6858000"/>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929496"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ext2">
            <a:extLst>
              <a:ext uri="{FF2B5EF4-FFF2-40B4-BE49-F238E27FC236}">
                <a16:creationId xmlns:a16="http://schemas.microsoft.com/office/drawing/2014/main" id="{E0FFE314-FEDA-B15A-C9E0-8F5F9F1D95FE}"/>
              </a:ext>
            </a:extLst>
          </p:cNvPr>
          <p:cNvSpPr>
            <a:spLocks noGrp="1"/>
          </p:cNvSpPr>
          <p:nvPr>
            <p:ph type="body" sz="quarter" idx="21" hasCustomPrompt="1"/>
          </p:nvPr>
        </p:nvSpPr>
        <p:spPr>
          <a:xfrm>
            <a:off x="3560702"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3" name="Text3">
            <a:extLst>
              <a:ext uri="{FF2B5EF4-FFF2-40B4-BE49-F238E27FC236}">
                <a16:creationId xmlns:a16="http://schemas.microsoft.com/office/drawing/2014/main" id="{125B23F1-9AC6-9E1E-A95A-39AC4E8DECB9}"/>
              </a:ext>
            </a:extLst>
          </p:cNvPr>
          <p:cNvSpPr>
            <a:spLocks noGrp="1"/>
          </p:cNvSpPr>
          <p:nvPr>
            <p:ph type="body" sz="quarter" idx="23" hasCustomPrompt="1"/>
          </p:nvPr>
        </p:nvSpPr>
        <p:spPr>
          <a:xfrm>
            <a:off x="6096014"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7" name="Text4">
            <a:extLst>
              <a:ext uri="{FF2B5EF4-FFF2-40B4-BE49-F238E27FC236}">
                <a16:creationId xmlns:a16="http://schemas.microsoft.com/office/drawing/2014/main" id="{FBC77BFD-0B00-8388-2DF7-BFF40A2A1683}"/>
              </a:ext>
            </a:extLst>
          </p:cNvPr>
          <p:cNvSpPr>
            <a:spLocks noGrp="1"/>
          </p:cNvSpPr>
          <p:nvPr>
            <p:ph type="body" sz="quarter" idx="25" hasCustomPrompt="1"/>
          </p:nvPr>
        </p:nvSpPr>
        <p:spPr>
          <a:xfrm>
            <a:off x="8738331"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7" name="Title">
            <a:extLst>
              <a:ext uri="{FF2B5EF4-FFF2-40B4-BE49-F238E27FC236}">
                <a16:creationId xmlns:a16="http://schemas.microsoft.com/office/drawing/2014/main" id="{21AD91B6-894B-37AA-0CF0-1E807D25B131}"/>
              </a:ext>
            </a:extLst>
          </p:cNvPr>
          <p:cNvSpPr>
            <a:spLocks noGrp="1"/>
          </p:cNvSpPr>
          <p:nvPr>
            <p:ph type="title" hasCustomPrompt="1"/>
          </p:nvPr>
        </p:nvSpPr>
        <p:spPr>
          <a:xfrm>
            <a:off x="50523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D5DC0621-7847-B0A6-BCFB-4BEE64D1C380}"/>
              </a:ext>
            </a:extLst>
          </p:cNvPr>
          <p:cNvSpPr>
            <a:spLocks noGrp="1"/>
          </p:cNvSpPr>
          <p:nvPr>
            <p:ph type="pic" sz="quarter" idx="27" hasCustomPrompt="1"/>
          </p:nvPr>
        </p:nvSpPr>
        <p:spPr>
          <a:xfrm>
            <a:off x="710121"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5" name="Iphone Image">
            <a:extLst>
              <a:ext uri="{FF2B5EF4-FFF2-40B4-BE49-F238E27FC236}">
                <a16:creationId xmlns:a16="http://schemas.microsoft.com/office/drawing/2014/main" id="{2123F8E5-ADC8-D868-9E4A-9FDC158527BC}"/>
              </a:ext>
            </a:extLst>
          </p:cNvPr>
          <p:cNvSpPr>
            <a:spLocks noGrp="1"/>
          </p:cNvSpPr>
          <p:nvPr>
            <p:ph type="pic" sz="quarter" idx="28" hasCustomPrompt="1"/>
          </p:nvPr>
        </p:nvSpPr>
        <p:spPr>
          <a:xfrm>
            <a:off x="3318757"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1" name="Iphone Image">
            <a:extLst>
              <a:ext uri="{FF2B5EF4-FFF2-40B4-BE49-F238E27FC236}">
                <a16:creationId xmlns:a16="http://schemas.microsoft.com/office/drawing/2014/main" id="{6D399A2B-6BE6-DD63-A149-2823EF96560F}"/>
              </a:ext>
            </a:extLst>
          </p:cNvPr>
          <p:cNvSpPr>
            <a:spLocks noGrp="1"/>
          </p:cNvSpPr>
          <p:nvPr>
            <p:ph type="pic" sz="quarter" idx="29" hasCustomPrompt="1"/>
          </p:nvPr>
        </p:nvSpPr>
        <p:spPr>
          <a:xfrm>
            <a:off x="5909322"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2" name="Iphone Image">
            <a:extLst>
              <a:ext uri="{FF2B5EF4-FFF2-40B4-BE49-F238E27FC236}">
                <a16:creationId xmlns:a16="http://schemas.microsoft.com/office/drawing/2014/main" id="{FDDB2D19-5315-B23B-16DA-34252599B6EC}"/>
              </a:ext>
            </a:extLst>
          </p:cNvPr>
          <p:cNvSpPr>
            <a:spLocks noGrp="1"/>
          </p:cNvSpPr>
          <p:nvPr>
            <p:ph type="pic" sz="quarter" idx="30" hasCustomPrompt="1"/>
          </p:nvPr>
        </p:nvSpPr>
        <p:spPr>
          <a:xfrm>
            <a:off x="8499887"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386700139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4 images and tex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11BEAA-D383-F9D3-3637-CBB82DBE5F40}"/>
              </a:ext>
            </a:extLst>
          </p:cNvPr>
          <p:cNvPicPr>
            <a:picLocks noChangeAspect="1"/>
          </p:cNvPicPr>
          <p:nvPr userDrawn="1"/>
        </p:nvPicPr>
        <p:blipFill>
          <a:blip r:embed="rId2"/>
          <a:stretch>
            <a:fillRect/>
          </a:stretch>
        </p:blipFill>
        <p:spPr>
          <a:xfrm>
            <a:off x="31935" y="0"/>
            <a:ext cx="12155425" cy="6858000"/>
          </a:xfrm>
          <a:prstGeom prst="rect">
            <a:avLst/>
          </a:prstGeom>
        </p:spPr>
      </p:pic>
      <p:sp>
        <p:nvSpPr>
          <p:cNvPr id="7" name="Title">
            <a:extLst>
              <a:ext uri="{FF2B5EF4-FFF2-40B4-BE49-F238E27FC236}">
                <a16:creationId xmlns:a16="http://schemas.microsoft.com/office/drawing/2014/main" id="{21AD91B6-894B-37AA-0CF0-1E807D25B131}"/>
              </a:ext>
            </a:extLst>
          </p:cNvPr>
          <p:cNvSpPr>
            <a:spLocks noGrp="1"/>
          </p:cNvSpPr>
          <p:nvPr>
            <p:ph type="title" hasCustomPrompt="1"/>
          </p:nvPr>
        </p:nvSpPr>
        <p:spPr>
          <a:xfrm>
            <a:off x="50523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4" name="Rectangle: Rounded Corners 3">
            <a:extLst>
              <a:ext uri="{FF2B5EF4-FFF2-40B4-BE49-F238E27FC236}">
                <a16:creationId xmlns:a16="http://schemas.microsoft.com/office/drawing/2014/main" id="{F50182ED-5BA7-E0D0-3EEA-63445CD5217D}"/>
              </a:ext>
            </a:extLst>
          </p:cNvPr>
          <p:cNvSpPr/>
          <p:nvPr userDrawn="1"/>
        </p:nvSpPr>
        <p:spPr>
          <a:xfrm>
            <a:off x="515939"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6" name="Text1">
            <a:extLst>
              <a:ext uri="{FF2B5EF4-FFF2-40B4-BE49-F238E27FC236}">
                <a16:creationId xmlns:a16="http://schemas.microsoft.com/office/drawing/2014/main" id="{9BCF8255-8134-650E-424D-35AF0186FAFC}"/>
              </a:ext>
            </a:extLst>
          </p:cNvPr>
          <p:cNvSpPr>
            <a:spLocks noGrp="1"/>
          </p:cNvSpPr>
          <p:nvPr>
            <p:ph type="body" sz="quarter" idx="11" hasCustomPrompt="1"/>
          </p:nvPr>
        </p:nvSpPr>
        <p:spPr>
          <a:xfrm>
            <a:off x="739305"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8" name="Iphone Image">
            <a:extLst>
              <a:ext uri="{FF2B5EF4-FFF2-40B4-BE49-F238E27FC236}">
                <a16:creationId xmlns:a16="http://schemas.microsoft.com/office/drawing/2014/main" id="{91801E0F-18E1-6AEB-E0AC-655B026EA800}"/>
              </a:ext>
            </a:extLst>
          </p:cNvPr>
          <p:cNvSpPr>
            <a:spLocks noGrp="1"/>
          </p:cNvSpPr>
          <p:nvPr>
            <p:ph type="pic" sz="quarter" idx="27" hasCustomPrompt="1"/>
          </p:nvPr>
        </p:nvSpPr>
        <p:spPr>
          <a:xfrm>
            <a:off x="856034"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9" name="Rectangle: Rounded Corners 8">
            <a:extLst>
              <a:ext uri="{FF2B5EF4-FFF2-40B4-BE49-F238E27FC236}">
                <a16:creationId xmlns:a16="http://schemas.microsoft.com/office/drawing/2014/main" id="{A4C84960-1FE0-C00E-ABB7-F2DF702EDEF3}"/>
              </a:ext>
            </a:extLst>
          </p:cNvPr>
          <p:cNvSpPr/>
          <p:nvPr userDrawn="1"/>
        </p:nvSpPr>
        <p:spPr>
          <a:xfrm>
            <a:off x="3414784"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0" name="Text1">
            <a:extLst>
              <a:ext uri="{FF2B5EF4-FFF2-40B4-BE49-F238E27FC236}">
                <a16:creationId xmlns:a16="http://schemas.microsoft.com/office/drawing/2014/main" id="{DE9A511C-4BC9-58CD-A005-0047AE32DD77}"/>
              </a:ext>
            </a:extLst>
          </p:cNvPr>
          <p:cNvSpPr>
            <a:spLocks noGrp="1"/>
          </p:cNvSpPr>
          <p:nvPr>
            <p:ph type="body" sz="quarter" idx="28" hasCustomPrompt="1"/>
          </p:nvPr>
        </p:nvSpPr>
        <p:spPr>
          <a:xfrm>
            <a:off x="3638150"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4" name="Iphone Image">
            <a:extLst>
              <a:ext uri="{FF2B5EF4-FFF2-40B4-BE49-F238E27FC236}">
                <a16:creationId xmlns:a16="http://schemas.microsoft.com/office/drawing/2014/main" id="{45344692-ABE1-8671-0624-CA90B86313DA}"/>
              </a:ext>
            </a:extLst>
          </p:cNvPr>
          <p:cNvSpPr>
            <a:spLocks noGrp="1"/>
          </p:cNvSpPr>
          <p:nvPr>
            <p:ph type="pic" sz="quarter" idx="29" hasCustomPrompt="1"/>
          </p:nvPr>
        </p:nvSpPr>
        <p:spPr>
          <a:xfrm>
            <a:off x="3754879"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5" name="Rectangle: Rounded Corners 14">
            <a:extLst>
              <a:ext uri="{FF2B5EF4-FFF2-40B4-BE49-F238E27FC236}">
                <a16:creationId xmlns:a16="http://schemas.microsoft.com/office/drawing/2014/main" id="{F8776823-2223-606C-72F5-8983B858C4E6}"/>
              </a:ext>
            </a:extLst>
          </p:cNvPr>
          <p:cNvSpPr/>
          <p:nvPr userDrawn="1"/>
        </p:nvSpPr>
        <p:spPr>
          <a:xfrm>
            <a:off x="6291462"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6" name="Text1">
            <a:extLst>
              <a:ext uri="{FF2B5EF4-FFF2-40B4-BE49-F238E27FC236}">
                <a16:creationId xmlns:a16="http://schemas.microsoft.com/office/drawing/2014/main" id="{86FE6E59-C101-5B99-721E-F93FD1FFA7D9}"/>
              </a:ext>
            </a:extLst>
          </p:cNvPr>
          <p:cNvSpPr>
            <a:spLocks noGrp="1"/>
          </p:cNvSpPr>
          <p:nvPr>
            <p:ph type="body" sz="quarter" idx="30" hasCustomPrompt="1"/>
          </p:nvPr>
        </p:nvSpPr>
        <p:spPr>
          <a:xfrm>
            <a:off x="6514828"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8" name="Iphone Image">
            <a:extLst>
              <a:ext uri="{FF2B5EF4-FFF2-40B4-BE49-F238E27FC236}">
                <a16:creationId xmlns:a16="http://schemas.microsoft.com/office/drawing/2014/main" id="{639390C8-5556-C864-54FA-BC63DC43BE9B}"/>
              </a:ext>
            </a:extLst>
          </p:cNvPr>
          <p:cNvSpPr>
            <a:spLocks noGrp="1"/>
          </p:cNvSpPr>
          <p:nvPr>
            <p:ph type="pic" sz="quarter" idx="31" hasCustomPrompt="1"/>
          </p:nvPr>
        </p:nvSpPr>
        <p:spPr>
          <a:xfrm>
            <a:off x="6631557"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9" name="Rectangle: Rounded Corners 18">
            <a:extLst>
              <a:ext uri="{FF2B5EF4-FFF2-40B4-BE49-F238E27FC236}">
                <a16:creationId xmlns:a16="http://schemas.microsoft.com/office/drawing/2014/main" id="{BE5BE502-4B15-B453-DCDD-BAE57BEF425D}"/>
              </a:ext>
            </a:extLst>
          </p:cNvPr>
          <p:cNvSpPr/>
          <p:nvPr userDrawn="1"/>
        </p:nvSpPr>
        <p:spPr>
          <a:xfrm>
            <a:off x="9158409"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1" name="Text1">
            <a:extLst>
              <a:ext uri="{FF2B5EF4-FFF2-40B4-BE49-F238E27FC236}">
                <a16:creationId xmlns:a16="http://schemas.microsoft.com/office/drawing/2014/main" id="{F218619C-FEDF-D298-F124-8565E2D34F35}"/>
              </a:ext>
            </a:extLst>
          </p:cNvPr>
          <p:cNvSpPr>
            <a:spLocks noGrp="1"/>
          </p:cNvSpPr>
          <p:nvPr>
            <p:ph type="body" sz="quarter" idx="32" hasCustomPrompt="1"/>
          </p:nvPr>
        </p:nvSpPr>
        <p:spPr>
          <a:xfrm>
            <a:off x="9381775"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2" name="Iphone Image">
            <a:extLst>
              <a:ext uri="{FF2B5EF4-FFF2-40B4-BE49-F238E27FC236}">
                <a16:creationId xmlns:a16="http://schemas.microsoft.com/office/drawing/2014/main" id="{F6F1E573-DAE1-03DD-35CC-EC8C94BAA4C1}"/>
              </a:ext>
            </a:extLst>
          </p:cNvPr>
          <p:cNvSpPr>
            <a:spLocks noGrp="1"/>
          </p:cNvSpPr>
          <p:nvPr>
            <p:ph type="pic" sz="quarter" idx="33" hasCustomPrompt="1"/>
          </p:nvPr>
        </p:nvSpPr>
        <p:spPr>
          <a:xfrm>
            <a:off x="9498504"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282090635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0 images and tex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F06529-4FB6-A60E-C44F-D259D306949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7809" y="520"/>
            <a:ext cx="12156381" cy="6856958"/>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27983"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ext 2">
            <a:extLst>
              <a:ext uri="{FF2B5EF4-FFF2-40B4-BE49-F238E27FC236}">
                <a16:creationId xmlns:a16="http://schemas.microsoft.com/office/drawing/2014/main" id="{1F2A7AF0-AB40-B3CE-F94B-A3E5FCC46078}"/>
              </a:ext>
            </a:extLst>
          </p:cNvPr>
          <p:cNvSpPr>
            <a:spLocks noGrp="1"/>
          </p:cNvSpPr>
          <p:nvPr>
            <p:ph type="body" sz="quarter" idx="21" hasCustomPrompt="1"/>
          </p:nvPr>
        </p:nvSpPr>
        <p:spPr>
          <a:xfrm>
            <a:off x="2736745"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8" name="Text 3">
            <a:extLst>
              <a:ext uri="{FF2B5EF4-FFF2-40B4-BE49-F238E27FC236}">
                <a16:creationId xmlns:a16="http://schemas.microsoft.com/office/drawing/2014/main" id="{50C44366-47A9-DB58-8815-F74924491EC5}"/>
              </a:ext>
            </a:extLst>
          </p:cNvPr>
          <p:cNvSpPr>
            <a:spLocks noGrp="1"/>
          </p:cNvSpPr>
          <p:nvPr>
            <p:ph type="body" sz="quarter" idx="23" hasCustomPrompt="1"/>
          </p:nvPr>
        </p:nvSpPr>
        <p:spPr>
          <a:xfrm>
            <a:off x="4745507"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2" name="Text 4">
            <a:extLst>
              <a:ext uri="{FF2B5EF4-FFF2-40B4-BE49-F238E27FC236}">
                <a16:creationId xmlns:a16="http://schemas.microsoft.com/office/drawing/2014/main" id="{9CF37793-C0E9-776E-038F-FD6CCD906C5D}"/>
              </a:ext>
            </a:extLst>
          </p:cNvPr>
          <p:cNvSpPr>
            <a:spLocks noGrp="1"/>
          </p:cNvSpPr>
          <p:nvPr>
            <p:ph type="body" sz="quarter" idx="25" hasCustomPrompt="1"/>
          </p:nvPr>
        </p:nvSpPr>
        <p:spPr>
          <a:xfrm>
            <a:off x="6754269"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4" name="Text 5">
            <a:extLst>
              <a:ext uri="{FF2B5EF4-FFF2-40B4-BE49-F238E27FC236}">
                <a16:creationId xmlns:a16="http://schemas.microsoft.com/office/drawing/2014/main" id="{6C153EFC-DADA-C0A1-F00B-02E10AD97BBD}"/>
              </a:ext>
            </a:extLst>
          </p:cNvPr>
          <p:cNvSpPr>
            <a:spLocks noGrp="1"/>
          </p:cNvSpPr>
          <p:nvPr>
            <p:ph type="body" sz="quarter" idx="27" hasCustomPrompt="1"/>
          </p:nvPr>
        </p:nvSpPr>
        <p:spPr>
          <a:xfrm>
            <a:off x="8763032"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6" name="Text 6">
            <a:extLst>
              <a:ext uri="{FF2B5EF4-FFF2-40B4-BE49-F238E27FC236}">
                <a16:creationId xmlns:a16="http://schemas.microsoft.com/office/drawing/2014/main" id="{2E6F6BAB-E56E-7C5C-2A81-B3AE0E7DA08C}"/>
              </a:ext>
            </a:extLst>
          </p:cNvPr>
          <p:cNvSpPr>
            <a:spLocks noGrp="1"/>
          </p:cNvSpPr>
          <p:nvPr>
            <p:ph type="body" sz="quarter" idx="29" hasCustomPrompt="1"/>
          </p:nvPr>
        </p:nvSpPr>
        <p:spPr>
          <a:xfrm>
            <a:off x="727983"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8" name="Text 7">
            <a:extLst>
              <a:ext uri="{FF2B5EF4-FFF2-40B4-BE49-F238E27FC236}">
                <a16:creationId xmlns:a16="http://schemas.microsoft.com/office/drawing/2014/main" id="{FFCEFC1E-16F4-B409-13AB-3584C3C77ABD}"/>
              </a:ext>
            </a:extLst>
          </p:cNvPr>
          <p:cNvSpPr>
            <a:spLocks noGrp="1"/>
          </p:cNvSpPr>
          <p:nvPr>
            <p:ph type="body" sz="quarter" idx="31" hasCustomPrompt="1"/>
          </p:nvPr>
        </p:nvSpPr>
        <p:spPr>
          <a:xfrm>
            <a:off x="2736745"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0" name="Text 8">
            <a:extLst>
              <a:ext uri="{FF2B5EF4-FFF2-40B4-BE49-F238E27FC236}">
                <a16:creationId xmlns:a16="http://schemas.microsoft.com/office/drawing/2014/main" id="{6DDD62DF-978F-9A79-D584-1E75046FF719}"/>
              </a:ext>
            </a:extLst>
          </p:cNvPr>
          <p:cNvSpPr>
            <a:spLocks noGrp="1"/>
          </p:cNvSpPr>
          <p:nvPr>
            <p:ph type="body" sz="quarter" idx="33" hasCustomPrompt="1"/>
          </p:nvPr>
        </p:nvSpPr>
        <p:spPr>
          <a:xfrm>
            <a:off x="4745507"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2" name="Text 9">
            <a:extLst>
              <a:ext uri="{FF2B5EF4-FFF2-40B4-BE49-F238E27FC236}">
                <a16:creationId xmlns:a16="http://schemas.microsoft.com/office/drawing/2014/main" id="{672C8863-8C52-5386-427A-4090524C114E}"/>
              </a:ext>
            </a:extLst>
          </p:cNvPr>
          <p:cNvSpPr>
            <a:spLocks noGrp="1"/>
          </p:cNvSpPr>
          <p:nvPr>
            <p:ph type="body" sz="quarter" idx="35" hasCustomPrompt="1"/>
          </p:nvPr>
        </p:nvSpPr>
        <p:spPr>
          <a:xfrm>
            <a:off x="6754269"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4" name="Text 10">
            <a:extLst>
              <a:ext uri="{FF2B5EF4-FFF2-40B4-BE49-F238E27FC236}">
                <a16:creationId xmlns:a16="http://schemas.microsoft.com/office/drawing/2014/main" id="{3F582982-A7EE-BFB6-9422-09FCED824176}"/>
              </a:ext>
            </a:extLst>
          </p:cNvPr>
          <p:cNvSpPr>
            <a:spLocks noGrp="1"/>
          </p:cNvSpPr>
          <p:nvPr>
            <p:ph type="body" sz="quarter" idx="37" hasCustomPrompt="1"/>
          </p:nvPr>
        </p:nvSpPr>
        <p:spPr>
          <a:xfrm>
            <a:off x="8763032"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7" name="Title">
            <a:extLst>
              <a:ext uri="{FF2B5EF4-FFF2-40B4-BE49-F238E27FC236}">
                <a16:creationId xmlns:a16="http://schemas.microsoft.com/office/drawing/2014/main" id="{2AA9E456-262D-67D9-9185-0AE77A933932}"/>
              </a:ext>
            </a:extLst>
          </p:cNvPr>
          <p:cNvSpPr>
            <a:spLocks noGrp="1"/>
          </p:cNvSpPr>
          <p:nvPr>
            <p:ph type="title" hasCustomPrompt="1"/>
          </p:nvPr>
        </p:nvSpPr>
        <p:spPr>
          <a:xfrm>
            <a:off x="619782"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BBEC07BE-05F0-66BC-67E2-17921C13C55F}"/>
              </a:ext>
            </a:extLst>
          </p:cNvPr>
          <p:cNvSpPr>
            <a:spLocks noGrp="1"/>
          </p:cNvSpPr>
          <p:nvPr>
            <p:ph type="pic" sz="quarter" idx="38" hasCustomPrompt="1"/>
          </p:nvPr>
        </p:nvSpPr>
        <p:spPr>
          <a:xfrm>
            <a:off x="619782"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5" name="Iphone Image">
            <a:extLst>
              <a:ext uri="{FF2B5EF4-FFF2-40B4-BE49-F238E27FC236}">
                <a16:creationId xmlns:a16="http://schemas.microsoft.com/office/drawing/2014/main" id="{BD940180-BDDB-25AD-08A2-E0935452C4C6}"/>
              </a:ext>
            </a:extLst>
          </p:cNvPr>
          <p:cNvSpPr>
            <a:spLocks noGrp="1"/>
          </p:cNvSpPr>
          <p:nvPr>
            <p:ph type="pic" sz="quarter" idx="39" hasCustomPrompt="1"/>
          </p:nvPr>
        </p:nvSpPr>
        <p:spPr>
          <a:xfrm>
            <a:off x="2623680"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1" name="Iphone Image">
            <a:extLst>
              <a:ext uri="{FF2B5EF4-FFF2-40B4-BE49-F238E27FC236}">
                <a16:creationId xmlns:a16="http://schemas.microsoft.com/office/drawing/2014/main" id="{23F8B7EC-90A9-20B8-2D50-7F636E2358ED}"/>
              </a:ext>
            </a:extLst>
          </p:cNvPr>
          <p:cNvSpPr>
            <a:spLocks noGrp="1"/>
          </p:cNvSpPr>
          <p:nvPr>
            <p:ph type="pic" sz="quarter" idx="40" hasCustomPrompt="1"/>
          </p:nvPr>
        </p:nvSpPr>
        <p:spPr>
          <a:xfrm>
            <a:off x="4647034"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2" name="Iphone Image">
            <a:extLst>
              <a:ext uri="{FF2B5EF4-FFF2-40B4-BE49-F238E27FC236}">
                <a16:creationId xmlns:a16="http://schemas.microsoft.com/office/drawing/2014/main" id="{E8C46B9D-241D-E70C-B552-FECA50F2F2AF}"/>
              </a:ext>
            </a:extLst>
          </p:cNvPr>
          <p:cNvSpPr>
            <a:spLocks noGrp="1"/>
          </p:cNvSpPr>
          <p:nvPr>
            <p:ph type="pic" sz="quarter" idx="41" hasCustomPrompt="1"/>
          </p:nvPr>
        </p:nvSpPr>
        <p:spPr>
          <a:xfrm>
            <a:off x="6660659"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3" name="Iphone Image">
            <a:extLst>
              <a:ext uri="{FF2B5EF4-FFF2-40B4-BE49-F238E27FC236}">
                <a16:creationId xmlns:a16="http://schemas.microsoft.com/office/drawing/2014/main" id="{474AB12D-BAD1-DD82-7343-2F59376893BA}"/>
              </a:ext>
            </a:extLst>
          </p:cNvPr>
          <p:cNvSpPr>
            <a:spLocks noGrp="1"/>
          </p:cNvSpPr>
          <p:nvPr>
            <p:ph type="pic" sz="quarter" idx="42" hasCustomPrompt="1"/>
          </p:nvPr>
        </p:nvSpPr>
        <p:spPr>
          <a:xfrm>
            <a:off x="8654829"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4" name="Iphone Image">
            <a:extLst>
              <a:ext uri="{FF2B5EF4-FFF2-40B4-BE49-F238E27FC236}">
                <a16:creationId xmlns:a16="http://schemas.microsoft.com/office/drawing/2014/main" id="{2BF362EE-FCF9-B488-9FCF-2ADFEE45634A}"/>
              </a:ext>
            </a:extLst>
          </p:cNvPr>
          <p:cNvSpPr>
            <a:spLocks noGrp="1"/>
          </p:cNvSpPr>
          <p:nvPr>
            <p:ph type="pic" sz="quarter" idx="43" hasCustomPrompt="1"/>
          </p:nvPr>
        </p:nvSpPr>
        <p:spPr>
          <a:xfrm>
            <a:off x="619782"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5" name="Iphone Image">
            <a:extLst>
              <a:ext uri="{FF2B5EF4-FFF2-40B4-BE49-F238E27FC236}">
                <a16:creationId xmlns:a16="http://schemas.microsoft.com/office/drawing/2014/main" id="{4F5A0AB6-CF80-A947-8113-04DBB5B0FD69}"/>
              </a:ext>
            </a:extLst>
          </p:cNvPr>
          <p:cNvSpPr>
            <a:spLocks noGrp="1"/>
          </p:cNvSpPr>
          <p:nvPr>
            <p:ph type="pic" sz="quarter" idx="44" hasCustomPrompt="1"/>
          </p:nvPr>
        </p:nvSpPr>
        <p:spPr>
          <a:xfrm>
            <a:off x="2623680"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6" name="Iphone Image">
            <a:extLst>
              <a:ext uri="{FF2B5EF4-FFF2-40B4-BE49-F238E27FC236}">
                <a16:creationId xmlns:a16="http://schemas.microsoft.com/office/drawing/2014/main" id="{688DF778-E3B1-4187-5E38-BEFAB3D75D1D}"/>
              </a:ext>
            </a:extLst>
          </p:cNvPr>
          <p:cNvSpPr>
            <a:spLocks noGrp="1"/>
          </p:cNvSpPr>
          <p:nvPr>
            <p:ph type="pic" sz="quarter" idx="45" hasCustomPrompt="1"/>
          </p:nvPr>
        </p:nvSpPr>
        <p:spPr>
          <a:xfrm>
            <a:off x="4647034"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7" name="Iphone Image">
            <a:extLst>
              <a:ext uri="{FF2B5EF4-FFF2-40B4-BE49-F238E27FC236}">
                <a16:creationId xmlns:a16="http://schemas.microsoft.com/office/drawing/2014/main" id="{F44A7EE3-C2CA-216D-289B-42642C442C89}"/>
              </a:ext>
            </a:extLst>
          </p:cNvPr>
          <p:cNvSpPr>
            <a:spLocks noGrp="1"/>
          </p:cNvSpPr>
          <p:nvPr>
            <p:ph type="pic" sz="quarter" idx="46" hasCustomPrompt="1"/>
          </p:nvPr>
        </p:nvSpPr>
        <p:spPr>
          <a:xfrm>
            <a:off x="6660659"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9" name="Iphone Image">
            <a:extLst>
              <a:ext uri="{FF2B5EF4-FFF2-40B4-BE49-F238E27FC236}">
                <a16:creationId xmlns:a16="http://schemas.microsoft.com/office/drawing/2014/main" id="{A8D3AE93-EAD2-5661-9EB5-E58C6E2ADEF8}"/>
              </a:ext>
            </a:extLst>
          </p:cNvPr>
          <p:cNvSpPr>
            <a:spLocks noGrp="1"/>
          </p:cNvSpPr>
          <p:nvPr>
            <p:ph type="pic" sz="quarter" idx="47" hasCustomPrompt="1"/>
          </p:nvPr>
        </p:nvSpPr>
        <p:spPr>
          <a:xfrm>
            <a:off x="8654829"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341353448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1 column-V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B15AF3-8813-0E22-91EF-B6FB5F329F4B}"/>
              </a:ext>
            </a:extLst>
          </p:cNvPr>
          <p:cNvSpPr/>
          <p:nvPr/>
        </p:nvSpPr>
        <p:spPr>
          <a:xfrm rot="10800000">
            <a:off x="1540" y="0"/>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3" name="Picture 2">
            <a:extLst>
              <a:ext uri="{FF2B5EF4-FFF2-40B4-BE49-F238E27FC236}">
                <a16:creationId xmlns:a16="http://schemas.microsoft.com/office/drawing/2014/main" id="{257D385E-255C-7D77-069D-53A32AB35D5B}"/>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31457" y="520"/>
            <a:ext cx="12156381" cy="6856959"/>
          </a:xfrm>
          <a:prstGeom prst="rect">
            <a:avLst/>
          </a:prstGeom>
        </p:spPr>
      </p:pic>
      <p:sp>
        <p:nvSpPr>
          <p:cNvPr id="13" name="Rectangle 12">
            <a:extLst>
              <a:ext uri="{FF2B5EF4-FFF2-40B4-BE49-F238E27FC236}">
                <a16:creationId xmlns:a16="http://schemas.microsoft.com/office/drawing/2014/main" id="{0F84A01C-ACC5-2D95-7DFC-75CCBEA6855E}"/>
              </a:ext>
            </a:extLst>
          </p:cNvPr>
          <p:cNvSpPr/>
          <p:nvPr/>
        </p:nvSpPr>
        <p:spPr>
          <a:xfrm>
            <a:off x="0" y="0"/>
            <a:ext cx="124107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6" name="Title">
            <a:extLst>
              <a:ext uri="{FF2B5EF4-FFF2-40B4-BE49-F238E27FC236}">
                <a16:creationId xmlns:a16="http://schemas.microsoft.com/office/drawing/2014/main" id="{BA4AD0BD-89EF-CC66-403D-DCB7D1E773BF}"/>
              </a:ext>
            </a:extLst>
          </p:cNvPr>
          <p:cNvSpPr>
            <a:spLocks noGrp="1"/>
          </p:cNvSpPr>
          <p:nvPr>
            <p:ph type="title" hasCustomPrompt="1"/>
          </p:nvPr>
        </p:nvSpPr>
        <p:spPr>
          <a:xfrm>
            <a:off x="1767646" y="387047"/>
            <a:ext cx="9908417"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Text">
            <a:extLst>
              <a:ext uri="{FF2B5EF4-FFF2-40B4-BE49-F238E27FC236}">
                <a16:creationId xmlns:a16="http://schemas.microsoft.com/office/drawing/2014/main" id="{F1FF4D34-443A-69ED-0E36-3F5D9F5D03F9}"/>
              </a:ext>
            </a:extLst>
          </p:cNvPr>
          <p:cNvSpPr>
            <a:spLocks noGrp="1"/>
          </p:cNvSpPr>
          <p:nvPr>
            <p:ph type="body" sz="quarter" idx="18" hasCustomPrompt="1"/>
          </p:nvPr>
        </p:nvSpPr>
        <p:spPr>
          <a:xfrm>
            <a:off x="1767645" y="2197290"/>
            <a:ext cx="9908417" cy="359347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51266052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8 images and text">
    <p:bg>
      <p:bgPr>
        <a:solidFill>
          <a:schemeClr val="bg1"/>
        </a:solidFill>
        <a:effectLst/>
      </p:bgPr>
    </p:bg>
    <p:spTree>
      <p:nvGrpSpPr>
        <p:cNvPr id="1" name=""/>
        <p:cNvGrpSpPr/>
        <p:nvPr/>
      </p:nvGrpSpPr>
      <p:grpSpPr>
        <a:xfrm>
          <a:off x="0" y="0"/>
          <a:ext cx="0" cy="0"/>
          <a:chOff x="0" y="0"/>
          <a:chExt cx="0" cy="0"/>
        </a:xfrm>
      </p:grpSpPr>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610668"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9" name="Text 2">
            <a:extLst>
              <a:ext uri="{FF2B5EF4-FFF2-40B4-BE49-F238E27FC236}">
                <a16:creationId xmlns:a16="http://schemas.microsoft.com/office/drawing/2014/main" id="{77F9A59C-555C-316F-40B0-2FBDDF3AEDFD}"/>
              </a:ext>
            </a:extLst>
          </p:cNvPr>
          <p:cNvSpPr>
            <a:spLocks noGrp="1"/>
          </p:cNvSpPr>
          <p:nvPr>
            <p:ph type="body" sz="quarter" idx="31" hasCustomPrompt="1"/>
          </p:nvPr>
        </p:nvSpPr>
        <p:spPr>
          <a:xfrm>
            <a:off x="2753707"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1" name="Text 3">
            <a:extLst>
              <a:ext uri="{FF2B5EF4-FFF2-40B4-BE49-F238E27FC236}">
                <a16:creationId xmlns:a16="http://schemas.microsoft.com/office/drawing/2014/main" id="{231A6109-C70B-6398-6C4B-C55BD8E2BA35}"/>
              </a:ext>
            </a:extLst>
          </p:cNvPr>
          <p:cNvSpPr>
            <a:spLocks noGrp="1"/>
          </p:cNvSpPr>
          <p:nvPr>
            <p:ph type="body" sz="quarter" idx="33" hasCustomPrompt="1"/>
          </p:nvPr>
        </p:nvSpPr>
        <p:spPr>
          <a:xfrm>
            <a:off x="4896746"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3" name="Text 4">
            <a:extLst>
              <a:ext uri="{FF2B5EF4-FFF2-40B4-BE49-F238E27FC236}">
                <a16:creationId xmlns:a16="http://schemas.microsoft.com/office/drawing/2014/main" id="{55EB5B8E-D941-D02E-7444-EE2F4FA6FF63}"/>
              </a:ext>
            </a:extLst>
          </p:cNvPr>
          <p:cNvSpPr>
            <a:spLocks noGrp="1"/>
          </p:cNvSpPr>
          <p:nvPr>
            <p:ph type="body" sz="quarter" idx="35" hasCustomPrompt="1"/>
          </p:nvPr>
        </p:nvSpPr>
        <p:spPr>
          <a:xfrm>
            <a:off x="7039784"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5" name="Text 5">
            <a:extLst>
              <a:ext uri="{FF2B5EF4-FFF2-40B4-BE49-F238E27FC236}">
                <a16:creationId xmlns:a16="http://schemas.microsoft.com/office/drawing/2014/main" id="{F39883CB-DB0E-3DBC-4926-3A475693B55E}"/>
              </a:ext>
            </a:extLst>
          </p:cNvPr>
          <p:cNvSpPr>
            <a:spLocks noGrp="1"/>
          </p:cNvSpPr>
          <p:nvPr>
            <p:ph type="body" sz="quarter" idx="37" hasCustomPrompt="1"/>
          </p:nvPr>
        </p:nvSpPr>
        <p:spPr>
          <a:xfrm>
            <a:off x="610668"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7" name="Text 6">
            <a:extLst>
              <a:ext uri="{FF2B5EF4-FFF2-40B4-BE49-F238E27FC236}">
                <a16:creationId xmlns:a16="http://schemas.microsoft.com/office/drawing/2014/main" id="{BCBA9F54-BC64-6118-4793-EDEDD85C1CB7}"/>
              </a:ext>
            </a:extLst>
          </p:cNvPr>
          <p:cNvSpPr>
            <a:spLocks noGrp="1"/>
          </p:cNvSpPr>
          <p:nvPr>
            <p:ph type="body" sz="quarter" idx="39" hasCustomPrompt="1"/>
          </p:nvPr>
        </p:nvSpPr>
        <p:spPr>
          <a:xfrm>
            <a:off x="2753707"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9" name="Text 7">
            <a:extLst>
              <a:ext uri="{FF2B5EF4-FFF2-40B4-BE49-F238E27FC236}">
                <a16:creationId xmlns:a16="http://schemas.microsoft.com/office/drawing/2014/main" id="{7C506F81-2B83-C0B0-B679-C2A30C7AA51E}"/>
              </a:ext>
            </a:extLst>
          </p:cNvPr>
          <p:cNvSpPr>
            <a:spLocks noGrp="1"/>
          </p:cNvSpPr>
          <p:nvPr>
            <p:ph type="body" sz="quarter" idx="41" hasCustomPrompt="1"/>
          </p:nvPr>
        </p:nvSpPr>
        <p:spPr>
          <a:xfrm>
            <a:off x="4896746"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31" name="Text 8">
            <a:extLst>
              <a:ext uri="{FF2B5EF4-FFF2-40B4-BE49-F238E27FC236}">
                <a16:creationId xmlns:a16="http://schemas.microsoft.com/office/drawing/2014/main" id="{9BCC990F-FAC9-703E-67E2-C36D7CF0DBD1}"/>
              </a:ext>
            </a:extLst>
          </p:cNvPr>
          <p:cNvSpPr>
            <a:spLocks noGrp="1"/>
          </p:cNvSpPr>
          <p:nvPr>
            <p:ph type="body" sz="quarter" idx="43" hasCustomPrompt="1"/>
          </p:nvPr>
        </p:nvSpPr>
        <p:spPr>
          <a:xfrm>
            <a:off x="7039784"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5" name="Title">
            <a:extLst>
              <a:ext uri="{FF2B5EF4-FFF2-40B4-BE49-F238E27FC236}">
                <a16:creationId xmlns:a16="http://schemas.microsoft.com/office/drawing/2014/main" id="{5027DEEA-6261-002E-5BCE-70F9A06791E9}"/>
              </a:ext>
            </a:extLst>
          </p:cNvPr>
          <p:cNvSpPr>
            <a:spLocks noGrp="1"/>
          </p:cNvSpPr>
          <p:nvPr>
            <p:ph type="title" hasCustomPrompt="1"/>
          </p:nvPr>
        </p:nvSpPr>
        <p:spPr>
          <a:xfrm>
            <a:off x="54196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C7E578C8-F014-1747-4BC8-E034180C848E}"/>
              </a:ext>
            </a:extLst>
          </p:cNvPr>
          <p:cNvSpPr>
            <a:spLocks noGrp="1"/>
          </p:cNvSpPr>
          <p:nvPr>
            <p:ph type="pic" sz="quarter" idx="38" hasCustomPrompt="1"/>
          </p:nvPr>
        </p:nvSpPr>
        <p:spPr>
          <a:xfrm>
            <a:off x="581093"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4" name="Iphone Image">
            <a:extLst>
              <a:ext uri="{FF2B5EF4-FFF2-40B4-BE49-F238E27FC236}">
                <a16:creationId xmlns:a16="http://schemas.microsoft.com/office/drawing/2014/main" id="{064A2820-702D-9A60-71F0-4A7600FBFFDA}"/>
              </a:ext>
            </a:extLst>
          </p:cNvPr>
          <p:cNvSpPr>
            <a:spLocks noGrp="1"/>
          </p:cNvSpPr>
          <p:nvPr>
            <p:ph type="pic" sz="quarter" idx="44" hasCustomPrompt="1"/>
          </p:nvPr>
        </p:nvSpPr>
        <p:spPr>
          <a:xfrm>
            <a:off x="2740633"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8" name="Iphone Image">
            <a:extLst>
              <a:ext uri="{FF2B5EF4-FFF2-40B4-BE49-F238E27FC236}">
                <a16:creationId xmlns:a16="http://schemas.microsoft.com/office/drawing/2014/main" id="{0ED04122-141C-6302-26B9-05D97333E5E0}"/>
              </a:ext>
            </a:extLst>
          </p:cNvPr>
          <p:cNvSpPr>
            <a:spLocks noGrp="1"/>
          </p:cNvSpPr>
          <p:nvPr>
            <p:ph type="pic" sz="quarter" idx="45" hasCustomPrompt="1"/>
          </p:nvPr>
        </p:nvSpPr>
        <p:spPr>
          <a:xfrm>
            <a:off x="4851536"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0" name="Iphone Image">
            <a:extLst>
              <a:ext uri="{FF2B5EF4-FFF2-40B4-BE49-F238E27FC236}">
                <a16:creationId xmlns:a16="http://schemas.microsoft.com/office/drawing/2014/main" id="{5DBD47AD-4C4F-51B6-2416-340FC5682378}"/>
              </a:ext>
            </a:extLst>
          </p:cNvPr>
          <p:cNvSpPr>
            <a:spLocks noGrp="1"/>
          </p:cNvSpPr>
          <p:nvPr>
            <p:ph type="pic" sz="quarter" idx="46" hasCustomPrompt="1"/>
          </p:nvPr>
        </p:nvSpPr>
        <p:spPr>
          <a:xfrm>
            <a:off x="6981894"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1" name="Iphone Image">
            <a:extLst>
              <a:ext uri="{FF2B5EF4-FFF2-40B4-BE49-F238E27FC236}">
                <a16:creationId xmlns:a16="http://schemas.microsoft.com/office/drawing/2014/main" id="{964CABF4-63B3-41AD-1B9A-8570F952CD2B}"/>
              </a:ext>
            </a:extLst>
          </p:cNvPr>
          <p:cNvSpPr>
            <a:spLocks noGrp="1"/>
          </p:cNvSpPr>
          <p:nvPr>
            <p:ph type="pic" sz="quarter" idx="47" hasCustomPrompt="1"/>
          </p:nvPr>
        </p:nvSpPr>
        <p:spPr>
          <a:xfrm>
            <a:off x="581093"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2" name="Iphone Image">
            <a:extLst>
              <a:ext uri="{FF2B5EF4-FFF2-40B4-BE49-F238E27FC236}">
                <a16:creationId xmlns:a16="http://schemas.microsoft.com/office/drawing/2014/main" id="{0F5E5EC7-B41B-70A1-38A2-3EFC49844200}"/>
              </a:ext>
            </a:extLst>
          </p:cNvPr>
          <p:cNvSpPr>
            <a:spLocks noGrp="1"/>
          </p:cNvSpPr>
          <p:nvPr>
            <p:ph type="pic" sz="quarter" idx="48" hasCustomPrompt="1"/>
          </p:nvPr>
        </p:nvSpPr>
        <p:spPr>
          <a:xfrm>
            <a:off x="2740633"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3" name="Iphone Image">
            <a:extLst>
              <a:ext uri="{FF2B5EF4-FFF2-40B4-BE49-F238E27FC236}">
                <a16:creationId xmlns:a16="http://schemas.microsoft.com/office/drawing/2014/main" id="{5148BE10-9045-3676-4AB5-3A851C17F1C4}"/>
              </a:ext>
            </a:extLst>
          </p:cNvPr>
          <p:cNvSpPr>
            <a:spLocks noGrp="1"/>
          </p:cNvSpPr>
          <p:nvPr>
            <p:ph type="pic" sz="quarter" idx="49" hasCustomPrompt="1"/>
          </p:nvPr>
        </p:nvSpPr>
        <p:spPr>
          <a:xfrm>
            <a:off x="4851536"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4" name="Iphone Image">
            <a:extLst>
              <a:ext uri="{FF2B5EF4-FFF2-40B4-BE49-F238E27FC236}">
                <a16:creationId xmlns:a16="http://schemas.microsoft.com/office/drawing/2014/main" id="{D4A68367-07CB-62D6-D266-D9DF5BF589FB}"/>
              </a:ext>
            </a:extLst>
          </p:cNvPr>
          <p:cNvSpPr>
            <a:spLocks noGrp="1"/>
          </p:cNvSpPr>
          <p:nvPr>
            <p:ph type="pic" sz="quarter" idx="50" hasCustomPrompt="1"/>
          </p:nvPr>
        </p:nvSpPr>
        <p:spPr>
          <a:xfrm>
            <a:off x="6981894"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pic>
        <p:nvPicPr>
          <p:cNvPr id="3" name="Picture 2">
            <a:extLst>
              <a:ext uri="{FF2B5EF4-FFF2-40B4-BE49-F238E27FC236}">
                <a16:creationId xmlns:a16="http://schemas.microsoft.com/office/drawing/2014/main" id="{3EFD70BB-3280-9D1A-B0F7-B1CCF371330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1457" y="520"/>
            <a:ext cx="12156381" cy="6856958"/>
          </a:xfrm>
          <a:prstGeom prst="rect">
            <a:avLst/>
          </a:prstGeom>
        </p:spPr>
      </p:pic>
    </p:spTree>
    <p:extLst>
      <p:ext uri="{BB962C8B-B14F-4D97-AF65-F5344CB8AC3E}">
        <p14:creationId xmlns:p14="http://schemas.microsoft.com/office/powerpoint/2010/main" val="425029799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8 images and text">
    <p:bg>
      <p:bgPr>
        <a:solidFill>
          <a:schemeClr val="bg1"/>
        </a:solidFill>
        <a:effectLst/>
      </p:bgPr>
    </p:bg>
    <p:spTree>
      <p:nvGrpSpPr>
        <p:cNvPr id="1" name=""/>
        <p:cNvGrpSpPr/>
        <p:nvPr/>
      </p:nvGrpSpPr>
      <p:grpSpPr>
        <a:xfrm>
          <a:off x="0" y="0"/>
          <a:ext cx="0" cy="0"/>
          <a:chOff x="0" y="0"/>
          <a:chExt cx="0" cy="0"/>
        </a:xfrm>
      </p:grpSpPr>
      <p:sp>
        <p:nvSpPr>
          <p:cNvPr id="20" name="Text 2">
            <a:extLst>
              <a:ext uri="{FF2B5EF4-FFF2-40B4-BE49-F238E27FC236}">
                <a16:creationId xmlns:a16="http://schemas.microsoft.com/office/drawing/2014/main" id="{304F53BB-B4D5-2D74-0ECC-A6CC2A1EB0EF}"/>
              </a:ext>
            </a:extLst>
          </p:cNvPr>
          <p:cNvSpPr>
            <a:spLocks noGrp="1"/>
          </p:cNvSpPr>
          <p:nvPr>
            <p:ph type="body" sz="quarter" idx="11" hasCustomPrompt="1"/>
          </p:nvPr>
        </p:nvSpPr>
        <p:spPr>
          <a:xfrm>
            <a:off x="2180538"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a:p>
            <a:pPr lvl="0"/>
            <a:endParaRPr lang="en-AU" dirty="0"/>
          </a:p>
        </p:txBody>
      </p:sp>
      <p:sp>
        <p:nvSpPr>
          <p:cNvPr id="22" name="Text 3">
            <a:extLst>
              <a:ext uri="{FF2B5EF4-FFF2-40B4-BE49-F238E27FC236}">
                <a16:creationId xmlns:a16="http://schemas.microsoft.com/office/drawing/2014/main" id="{4892FE05-7EC4-2BB0-18E8-D2D82409B430}"/>
              </a:ext>
            </a:extLst>
          </p:cNvPr>
          <p:cNvSpPr>
            <a:spLocks noGrp="1"/>
          </p:cNvSpPr>
          <p:nvPr>
            <p:ph type="body" sz="quarter" idx="31" hasCustomPrompt="1"/>
          </p:nvPr>
        </p:nvSpPr>
        <p:spPr>
          <a:xfrm>
            <a:off x="3815634"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4" name="Text 4">
            <a:extLst>
              <a:ext uri="{FF2B5EF4-FFF2-40B4-BE49-F238E27FC236}">
                <a16:creationId xmlns:a16="http://schemas.microsoft.com/office/drawing/2014/main" id="{FA9688C3-76CF-7F39-A8B9-6B3D5F63EC5A}"/>
              </a:ext>
            </a:extLst>
          </p:cNvPr>
          <p:cNvSpPr>
            <a:spLocks noGrp="1"/>
          </p:cNvSpPr>
          <p:nvPr>
            <p:ph type="body" sz="quarter" idx="33" hasCustomPrompt="1"/>
          </p:nvPr>
        </p:nvSpPr>
        <p:spPr>
          <a:xfrm>
            <a:off x="5450730"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6" name="Text 5">
            <a:extLst>
              <a:ext uri="{FF2B5EF4-FFF2-40B4-BE49-F238E27FC236}">
                <a16:creationId xmlns:a16="http://schemas.microsoft.com/office/drawing/2014/main" id="{A7E4563E-C7BD-F04F-9585-D1FCE265E511}"/>
              </a:ext>
            </a:extLst>
          </p:cNvPr>
          <p:cNvSpPr>
            <a:spLocks noGrp="1"/>
          </p:cNvSpPr>
          <p:nvPr>
            <p:ph type="body" sz="quarter" idx="35" hasCustomPrompt="1"/>
          </p:nvPr>
        </p:nvSpPr>
        <p:spPr>
          <a:xfrm>
            <a:off x="7085826"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8" name="Text 6">
            <a:extLst>
              <a:ext uri="{FF2B5EF4-FFF2-40B4-BE49-F238E27FC236}">
                <a16:creationId xmlns:a16="http://schemas.microsoft.com/office/drawing/2014/main" id="{C028BEC7-6425-22E4-2015-2CD2524AC5DC}"/>
              </a:ext>
            </a:extLst>
          </p:cNvPr>
          <p:cNvSpPr>
            <a:spLocks noGrp="1"/>
          </p:cNvSpPr>
          <p:nvPr>
            <p:ph type="body" sz="quarter" idx="37" hasCustomPrompt="1"/>
          </p:nvPr>
        </p:nvSpPr>
        <p:spPr>
          <a:xfrm>
            <a:off x="8720922"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30" name="Text 9">
            <a:extLst>
              <a:ext uri="{FF2B5EF4-FFF2-40B4-BE49-F238E27FC236}">
                <a16:creationId xmlns:a16="http://schemas.microsoft.com/office/drawing/2014/main" id="{52EC4E68-B622-4F4B-5A57-CA88C456AF59}"/>
              </a:ext>
            </a:extLst>
          </p:cNvPr>
          <p:cNvSpPr>
            <a:spLocks noGrp="1"/>
          </p:cNvSpPr>
          <p:nvPr>
            <p:ph type="body" sz="quarter" idx="39" hasCustomPrompt="1"/>
          </p:nvPr>
        </p:nvSpPr>
        <p:spPr>
          <a:xfrm>
            <a:off x="2180538"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32" name="Text 10">
            <a:extLst>
              <a:ext uri="{FF2B5EF4-FFF2-40B4-BE49-F238E27FC236}">
                <a16:creationId xmlns:a16="http://schemas.microsoft.com/office/drawing/2014/main" id="{74AE3846-17FC-B3D3-B4A7-8865F659230C}"/>
              </a:ext>
            </a:extLst>
          </p:cNvPr>
          <p:cNvSpPr>
            <a:spLocks noGrp="1"/>
          </p:cNvSpPr>
          <p:nvPr>
            <p:ph type="body" sz="quarter" idx="41" hasCustomPrompt="1"/>
          </p:nvPr>
        </p:nvSpPr>
        <p:spPr>
          <a:xfrm>
            <a:off x="3815634"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34" name="Text 11">
            <a:extLst>
              <a:ext uri="{FF2B5EF4-FFF2-40B4-BE49-F238E27FC236}">
                <a16:creationId xmlns:a16="http://schemas.microsoft.com/office/drawing/2014/main" id="{3CAAAC66-CF01-0121-2CE4-A4181271D0D2}"/>
              </a:ext>
            </a:extLst>
          </p:cNvPr>
          <p:cNvSpPr>
            <a:spLocks noGrp="1"/>
          </p:cNvSpPr>
          <p:nvPr>
            <p:ph type="body" sz="quarter" idx="43" hasCustomPrompt="1"/>
          </p:nvPr>
        </p:nvSpPr>
        <p:spPr>
          <a:xfrm>
            <a:off x="5450730"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36" name="Text 12">
            <a:extLst>
              <a:ext uri="{FF2B5EF4-FFF2-40B4-BE49-F238E27FC236}">
                <a16:creationId xmlns:a16="http://schemas.microsoft.com/office/drawing/2014/main" id="{7FA816EF-E122-2278-B901-702B0A3AA4F8}"/>
              </a:ext>
            </a:extLst>
          </p:cNvPr>
          <p:cNvSpPr>
            <a:spLocks noGrp="1"/>
          </p:cNvSpPr>
          <p:nvPr>
            <p:ph type="body" sz="quarter" idx="45" hasCustomPrompt="1"/>
          </p:nvPr>
        </p:nvSpPr>
        <p:spPr>
          <a:xfrm>
            <a:off x="7085826"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38" name="Text 13">
            <a:extLst>
              <a:ext uri="{FF2B5EF4-FFF2-40B4-BE49-F238E27FC236}">
                <a16:creationId xmlns:a16="http://schemas.microsoft.com/office/drawing/2014/main" id="{F81979FA-F582-FFBA-A423-49CA62735362}"/>
              </a:ext>
            </a:extLst>
          </p:cNvPr>
          <p:cNvSpPr>
            <a:spLocks noGrp="1"/>
          </p:cNvSpPr>
          <p:nvPr>
            <p:ph type="body" sz="quarter" idx="47" hasCustomPrompt="1"/>
          </p:nvPr>
        </p:nvSpPr>
        <p:spPr>
          <a:xfrm>
            <a:off x="8720922"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40" name="Text 7">
            <a:extLst>
              <a:ext uri="{FF2B5EF4-FFF2-40B4-BE49-F238E27FC236}">
                <a16:creationId xmlns:a16="http://schemas.microsoft.com/office/drawing/2014/main" id="{D8CFC106-175B-9E8F-B74F-9E224A6D6FF9}"/>
              </a:ext>
            </a:extLst>
          </p:cNvPr>
          <p:cNvSpPr>
            <a:spLocks noGrp="1"/>
          </p:cNvSpPr>
          <p:nvPr>
            <p:ph type="body" sz="quarter" idx="49" hasCustomPrompt="1"/>
          </p:nvPr>
        </p:nvSpPr>
        <p:spPr>
          <a:xfrm>
            <a:off x="10356017"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42" name="Text 14">
            <a:extLst>
              <a:ext uri="{FF2B5EF4-FFF2-40B4-BE49-F238E27FC236}">
                <a16:creationId xmlns:a16="http://schemas.microsoft.com/office/drawing/2014/main" id="{94AC834A-A079-4B48-FC60-C936FC12FA1D}"/>
              </a:ext>
            </a:extLst>
          </p:cNvPr>
          <p:cNvSpPr>
            <a:spLocks noGrp="1"/>
          </p:cNvSpPr>
          <p:nvPr>
            <p:ph type="body" sz="quarter" idx="51" hasCustomPrompt="1"/>
          </p:nvPr>
        </p:nvSpPr>
        <p:spPr>
          <a:xfrm>
            <a:off x="10356017"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43" name="Text 1">
            <a:extLst>
              <a:ext uri="{FF2B5EF4-FFF2-40B4-BE49-F238E27FC236}">
                <a16:creationId xmlns:a16="http://schemas.microsoft.com/office/drawing/2014/main" id="{48220EB6-4240-8E66-88BC-BB9F1E3C0768}"/>
              </a:ext>
            </a:extLst>
          </p:cNvPr>
          <p:cNvSpPr>
            <a:spLocks noGrp="1"/>
          </p:cNvSpPr>
          <p:nvPr>
            <p:ph type="body" sz="quarter" idx="53" hasCustomPrompt="1"/>
          </p:nvPr>
        </p:nvSpPr>
        <p:spPr>
          <a:xfrm>
            <a:off x="545442"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ea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44" name="Text 8">
            <a:extLst>
              <a:ext uri="{FF2B5EF4-FFF2-40B4-BE49-F238E27FC236}">
                <a16:creationId xmlns:a16="http://schemas.microsoft.com/office/drawing/2014/main" id="{1807B19D-82E9-8C41-12BB-1E3F06256D12}"/>
              </a:ext>
            </a:extLst>
          </p:cNvPr>
          <p:cNvSpPr>
            <a:spLocks noGrp="1"/>
          </p:cNvSpPr>
          <p:nvPr>
            <p:ph type="body" sz="quarter" idx="55" hasCustomPrompt="1"/>
          </p:nvPr>
        </p:nvSpPr>
        <p:spPr>
          <a:xfrm>
            <a:off x="545442"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46" name="Title">
            <a:extLst>
              <a:ext uri="{FF2B5EF4-FFF2-40B4-BE49-F238E27FC236}">
                <a16:creationId xmlns:a16="http://schemas.microsoft.com/office/drawing/2014/main" id="{55CCE28E-2C92-B88D-D169-F6CBDB86221D}"/>
              </a:ext>
            </a:extLst>
          </p:cNvPr>
          <p:cNvSpPr>
            <a:spLocks noGrp="1"/>
          </p:cNvSpPr>
          <p:nvPr>
            <p:ph type="title" hasCustomPrompt="1"/>
          </p:nvPr>
        </p:nvSpPr>
        <p:spPr>
          <a:xfrm>
            <a:off x="515938" y="387047"/>
            <a:ext cx="7645295"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BEADB654-9105-7721-52DB-C22B8527BF07}"/>
              </a:ext>
            </a:extLst>
          </p:cNvPr>
          <p:cNvSpPr>
            <a:spLocks noGrp="1"/>
          </p:cNvSpPr>
          <p:nvPr>
            <p:ph type="pic" sz="quarter" idx="38" hasCustomPrompt="1"/>
          </p:nvPr>
        </p:nvSpPr>
        <p:spPr>
          <a:xfrm>
            <a:off x="515938"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3" name="Iphone Image">
            <a:extLst>
              <a:ext uri="{FF2B5EF4-FFF2-40B4-BE49-F238E27FC236}">
                <a16:creationId xmlns:a16="http://schemas.microsoft.com/office/drawing/2014/main" id="{66E4AFE9-90D1-8A10-9322-3E79BB6EBE4C}"/>
              </a:ext>
            </a:extLst>
          </p:cNvPr>
          <p:cNvSpPr>
            <a:spLocks noGrp="1"/>
          </p:cNvSpPr>
          <p:nvPr>
            <p:ph type="pic" sz="quarter" idx="56" hasCustomPrompt="1"/>
          </p:nvPr>
        </p:nvSpPr>
        <p:spPr>
          <a:xfrm>
            <a:off x="2155049"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4" name="Iphone Image">
            <a:extLst>
              <a:ext uri="{FF2B5EF4-FFF2-40B4-BE49-F238E27FC236}">
                <a16:creationId xmlns:a16="http://schemas.microsoft.com/office/drawing/2014/main" id="{0389D7AB-2A3A-88CD-8B34-2667C6CC30E5}"/>
              </a:ext>
            </a:extLst>
          </p:cNvPr>
          <p:cNvSpPr>
            <a:spLocks noGrp="1"/>
          </p:cNvSpPr>
          <p:nvPr>
            <p:ph type="pic" sz="quarter" idx="57" hasCustomPrompt="1"/>
          </p:nvPr>
        </p:nvSpPr>
        <p:spPr>
          <a:xfrm>
            <a:off x="3794160"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6" name="Iphone Image">
            <a:extLst>
              <a:ext uri="{FF2B5EF4-FFF2-40B4-BE49-F238E27FC236}">
                <a16:creationId xmlns:a16="http://schemas.microsoft.com/office/drawing/2014/main" id="{971E3749-DB65-A877-390B-64F99F3E56EC}"/>
              </a:ext>
            </a:extLst>
          </p:cNvPr>
          <p:cNvSpPr>
            <a:spLocks noGrp="1"/>
          </p:cNvSpPr>
          <p:nvPr>
            <p:ph type="pic" sz="quarter" idx="58" hasCustomPrompt="1"/>
          </p:nvPr>
        </p:nvSpPr>
        <p:spPr>
          <a:xfrm>
            <a:off x="5486772"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9" name="Iphone Image">
            <a:extLst>
              <a:ext uri="{FF2B5EF4-FFF2-40B4-BE49-F238E27FC236}">
                <a16:creationId xmlns:a16="http://schemas.microsoft.com/office/drawing/2014/main" id="{8B667145-5B92-D03E-7D5B-EA02370B5285}"/>
              </a:ext>
            </a:extLst>
          </p:cNvPr>
          <p:cNvSpPr>
            <a:spLocks noGrp="1"/>
          </p:cNvSpPr>
          <p:nvPr>
            <p:ph type="pic" sz="quarter" idx="59" hasCustomPrompt="1"/>
          </p:nvPr>
        </p:nvSpPr>
        <p:spPr>
          <a:xfrm>
            <a:off x="5433271"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21" name="Iphone Image">
            <a:extLst>
              <a:ext uri="{FF2B5EF4-FFF2-40B4-BE49-F238E27FC236}">
                <a16:creationId xmlns:a16="http://schemas.microsoft.com/office/drawing/2014/main" id="{9ABE5C3A-9F1F-06E1-F582-E2B0E294E879}"/>
              </a:ext>
            </a:extLst>
          </p:cNvPr>
          <p:cNvSpPr>
            <a:spLocks noGrp="1"/>
          </p:cNvSpPr>
          <p:nvPr>
            <p:ph type="pic" sz="quarter" idx="60" hasCustomPrompt="1"/>
          </p:nvPr>
        </p:nvSpPr>
        <p:spPr>
          <a:xfrm>
            <a:off x="7072382"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23" name="Iphone Image">
            <a:extLst>
              <a:ext uri="{FF2B5EF4-FFF2-40B4-BE49-F238E27FC236}">
                <a16:creationId xmlns:a16="http://schemas.microsoft.com/office/drawing/2014/main" id="{1780D760-6F65-3A35-92F6-967B6AD42E6C}"/>
              </a:ext>
            </a:extLst>
          </p:cNvPr>
          <p:cNvSpPr>
            <a:spLocks noGrp="1"/>
          </p:cNvSpPr>
          <p:nvPr>
            <p:ph type="pic" sz="quarter" idx="61" hasCustomPrompt="1"/>
          </p:nvPr>
        </p:nvSpPr>
        <p:spPr>
          <a:xfrm>
            <a:off x="8711493"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25" name="Iphone Image">
            <a:extLst>
              <a:ext uri="{FF2B5EF4-FFF2-40B4-BE49-F238E27FC236}">
                <a16:creationId xmlns:a16="http://schemas.microsoft.com/office/drawing/2014/main" id="{7BF065DD-5304-C4D3-82FD-2D2A18EC9E74}"/>
              </a:ext>
            </a:extLst>
          </p:cNvPr>
          <p:cNvSpPr>
            <a:spLocks noGrp="1"/>
          </p:cNvSpPr>
          <p:nvPr>
            <p:ph type="pic" sz="quarter" idx="62" hasCustomPrompt="1"/>
          </p:nvPr>
        </p:nvSpPr>
        <p:spPr>
          <a:xfrm>
            <a:off x="10350602"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27" name="Iphone Image">
            <a:extLst>
              <a:ext uri="{FF2B5EF4-FFF2-40B4-BE49-F238E27FC236}">
                <a16:creationId xmlns:a16="http://schemas.microsoft.com/office/drawing/2014/main" id="{BCC99232-8981-2BB0-840F-7CA4C7203F7E}"/>
              </a:ext>
            </a:extLst>
          </p:cNvPr>
          <p:cNvSpPr>
            <a:spLocks noGrp="1"/>
          </p:cNvSpPr>
          <p:nvPr>
            <p:ph type="pic" sz="quarter" idx="63" hasCustomPrompt="1"/>
          </p:nvPr>
        </p:nvSpPr>
        <p:spPr>
          <a:xfrm>
            <a:off x="515938"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29" name="Iphone Image">
            <a:extLst>
              <a:ext uri="{FF2B5EF4-FFF2-40B4-BE49-F238E27FC236}">
                <a16:creationId xmlns:a16="http://schemas.microsoft.com/office/drawing/2014/main" id="{7AAA52D2-CBB4-01E2-2ACB-8F9F4DC4EF13}"/>
              </a:ext>
            </a:extLst>
          </p:cNvPr>
          <p:cNvSpPr>
            <a:spLocks noGrp="1"/>
          </p:cNvSpPr>
          <p:nvPr>
            <p:ph type="pic" sz="quarter" idx="64" hasCustomPrompt="1"/>
          </p:nvPr>
        </p:nvSpPr>
        <p:spPr>
          <a:xfrm>
            <a:off x="2155049"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31" name="Iphone Image">
            <a:extLst>
              <a:ext uri="{FF2B5EF4-FFF2-40B4-BE49-F238E27FC236}">
                <a16:creationId xmlns:a16="http://schemas.microsoft.com/office/drawing/2014/main" id="{43D348CE-3301-AD5B-03ED-83E43E4FEF86}"/>
              </a:ext>
            </a:extLst>
          </p:cNvPr>
          <p:cNvSpPr>
            <a:spLocks noGrp="1"/>
          </p:cNvSpPr>
          <p:nvPr>
            <p:ph type="pic" sz="quarter" idx="65" hasCustomPrompt="1"/>
          </p:nvPr>
        </p:nvSpPr>
        <p:spPr>
          <a:xfrm>
            <a:off x="3794160"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33" name="Iphone Image">
            <a:extLst>
              <a:ext uri="{FF2B5EF4-FFF2-40B4-BE49-F238E27FC236}">
                <a16:creationId xmlns:a16="http://schemas.microsoft.com/office/drawing/2014/main" id="{383EF224-A525-2D9D-CB96-19CE87DF350C}"/>
              </a:ext>
            </a:extLst>
          </p:cNvPr>
          <p:cNvSpPr>
            <a:spLocks noGrp="1"/>
          </p:cNvSpPr>
          <p:nvPr>
            <p:ph type="pic" sz="quarter" idx="66" hasCustomPrompt="1"/>
          </p:nvPr>
        </p:nvSpPr>
        <p:spPr>
          <a:xfrm>
            <a:off x="5433271"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35" name="Iphone Image">
            <a:extLst>
              <a:ext uri="{FF2B5EF4-FFF2-40B4-BE49-F238E27FC236}">
                <a16:creationId xmlns:a16="http://schemas.microsoft.com/office/drawing/2014/main" id="{62BEBED0-D88E-E3B6-4554-D5C3A9B7F059}"/>
              </a:ext>
            </a:extLst>
          </p:cNvPr>
          <p:cNvSpPr>
            <a:spLocks noGrp="1"/>
          </p:cNvSpPr>
          <p:nvPr>
            <p:ph type="pic" sz="quarter" idx="67" hasCustomPrompt="1"/>
          </p:nvPr>
        </p:nvSpPr>
        <p:spPr>
          <a:xfrm>
            <a:off x="7072382"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37" name="Iphone Image">
            <a:extLst>
              <a:ext uri="{FF2B5EF4-FFF2-40B4-BE49-F238E27FC236}">
                <a16:creationId xmlns:a16="http://schemas.microsoft.com/office/drawing/2014/main" id="{0B803680-A684-BAB3-EDA8-41B6DF2D2568}"/>
              </a:ext>
            </a:extLst>
          </p:cNvPr>
          <p:cNvSpPr>
            <a:spLocks noGrp="1"/>
          </p:cNvSpPr>
          <p:nvPr>
            <p:ph type="pic" sz="quarter" idx="68" hasCustomPrompt="1"/>
          </p:nvPr>
        </p:nvSpPr>
        <p:spPr>
          <a:xfrm>
            <a:off x="8711493"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39" name="Iphone Image">
            <a:extLst>
              <a:ext uri="{FF2B5EF4-FFF2-40B4-BE49-F238E27FC236}">
                <a16:creationId xmlns:a16="http://schemas.microsoft.com/office/drawing/2014/main" id="{707376A2-5EAB-CE7C-FC2A-EE289590301A}"/>
              </a:ext>
            </a:extLst>
          </p:cNvPr>
          <p:cNvSpPr>
            <a:spLocks noGrp="1"/>
          </p:cNvSpPr>
          <p:nvPr>
            <p:ph type="pic" sz="quarter" idx="69" hasCustomPrompt="1"/>
          </p:nvPr>
        </p:nvSpPr>
        <p:spPr>
          <a:xfrm>
            <a:off x="10350602"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pic>
        <p:nvPicPr>
          <p:cNvPr id="5" name="Picture 4">
            <a:extLst>
              <a:ext uri="{FF2B5EF4-FFF2-40B4-BE49-F238E27FC236}">
                <a16:creationId xmlns:a16="http://schemas.microsoft.com/office/drawing/2014/main" id="{0C0DAF5E-2A5A-5E8C-45A7-3148E84FE4A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1457" y="520"/>
            <a:ext cx="12156381" cy="6856958"/>
          </a:xfrm>
          <a:prstGeom prst="rect">
            <a:avLst/>
          </a:prstGeom>
        </p:spPr>
      </p:pic>
    </p:spTree>
    <p:extLst>
      <p:ext uri="{BB962C8B-B14F-4D97-AF65-F5344CB8AC3E}">
        <p14:creationId xmlns:p14="http://schemas.microsoft.com/office/powerpoint/2010/main" val="170683781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Laptop and Tex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760227-6902-EB0B-7051-0E24AACAFECF}"/>
              </a:ext>
            </a:extLst>
          </p:cNvPr>
          <p:cNvPicPr>
            <a:picLocks noChangeAspect="1"/>
          </p:cNvPicPr>
          <p:nvPr userDrawn="1"/>
        </p:nvPicPr>
        <p:blipFill>
          <a:blip r:embed="rId2"/>
          <a:stretch>
            <a:fillRect/>
          </a:stretch>
        </p:blipFill>
        <p:spPr>
          <a:xfrm rot="10800000">
            <a:off x="0" y="0"/>
            <a:ext cx="12192000" cy="6315455"/>
          </a:xfrm>
          <a:prstGeom prst="rect">
            <a:avLst/>
          </a:prstGeom>
        </p:spPr>
      </p:pic>
      <p:pic>
        <p:nvPicPr>
          <p:cNvPr id="2" name="Picture 1">
            <a:extLst>
              <a:ext uri="{FF2B5EF4-FFF2-40B4-BE49-F238E27FC236}">
                <a16:creationId xmlns:a16="http://schemas.microsoft.com/office/drawing/2014/main" id="{BBEB5DD5-71A7-BC3B-2729-DFCF72F2821D}"/>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33775" y="0"/>
            <a:ext cx="12158225" cy="6857999"/>
          </a:xfrm>
          <a:prstGeom prst="rect">
            <a:avLst/>
          </a:prstGeom>
        </p:spPr>
      </p:pic>
      <p:pic>
        <p:nvPicPr>
          <p:cNvPr id="9" name="Laptop">
            <a:extLst>
              <a:ext uri="{FF2B5EF4-FFF2-40B4-BE49-F238E27FC236}">
                <a16:creationId xmlns:a16="http://schemas.microsoft.com/office/drawing/2014/main" id="{34F95C90-C1C9-50F2-316D-3F2423674B3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99580" y="1895474"/>
            <a:ext cx="7811733" cy="471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aptop image">
            <a:extLst>
              <a:ext uri="{FF2B5EF4-FFF2-40B4-BE49-F238E27FC236}">
                <a16:creationId xmlns:a16="http://schemas.microsoft.com/office/drawing/2014/main" id="{CF0838CB-1D12-934A-232E-3F95BA163196}"/>
              </a:ext>
            </a:extLst>
          </p:cNvPr>
          <p:cNvSpPr>
            <a:spLocks noGrp="1"/>
          </p:cNvSpPr>
          <p:nvPr>
            <p:ph type="pic" sz="quarter" idx="16" hasCustomPrompt="1"/>
          </p:nvPr>
        </p:nvSpPr>
        <p:spPr>
          <a:xfrm>
            <a:off x="7445221" y="2141385"/>
            <a:ext cx="5920451" cy="3738312"/>
          </a:xfrm>
          <a:prstGeom prst="rect">
            <a:avLst/>
          </a:prstGeom>
          <a:solidFill>
            <a:schemeClr val="bg1">
              <a:lumMod val="85000"/>
            </a:schemeClr>
          </a:solidFill>
        </p:spPr>
        <p:txBody>
          <a:bodyPr anchor="ctr"/>
          <a:lstStyle>
            <a:lvl1pPr marL="0" indent="0" algn="ctr">
              <a:buNone/>
              <a:defRPr>
                <a:latin typeface="+mj-lt"/>
              </a:defRPr>
            </a:lvl1pPr>
          </a:lstStyle>
          <a:p>
            <a:r>
              <a:rPr lang="en-AU" dirty="0"/>
              <a:t>CLICK </a:t>
            </a:r>
          </a:p>
          <a:p>
            <a:r>
              <a:rPr lang="en-AU" dirty="0"/>
              <a:t>HERE TO INSERT </a:t>
            </a:r>
          </a:p>
          <a:p>
            <a:r>
              <a:rPr lang="en-AU" dirty="0"/>
              <a:t>IMAGE</a:t>
            </a:r>
          </a:p>
        </p:txBody>
      </p:sp>
      <p:sp>
        <p:nvSpPr>
          <p:cNvPr id="4" name="Text">
            <a:extLst>
              <a:ext uri="{FF2B5EF4-FFF2-40B4-BE49-F238E27FC236}">
                <a16:creationId xmlns:a16="http://schemas.microsoft.com/office/drawing/2014/main" id="{A20FC331-4BC4-4EC5-B8DC-D7B92F9563A6}"/>
              </a:ext>
            </a:extLst>
          </p:cNvPr>
          <p:cNvSpPr>
            <a:spLocks noGrp="1"/>
          </p:cNvSpPr>
          <p:nvPr>
            <p:ph type="body" sz="quarter" idx="23" hasCustomPrompt="1"/>
          </p:nvPr>
        </p:nvSpPr>
        <p:spPr>
          <a:xfrm>
            <a:off x="483595" y="1828680"/>
            <a:ext cx="5104800" cy="412455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Title">
            <a:extLst>
              <a:ext uri="{FF2B5EF4-FFF2-40B4-BE49-F238E27FC236}">
                <a16:creationId xmlns:a16="http://schemas.microsoft.com/office/drawing/2014/main" id="{D56E1C33-2C27-656C-7C6B-71EAF010A4D2}"/>
              </a:ext>
            </a:extLst>
          </p:cNvPr>
          <p:cNvSpPr>
            <a:spLocks noGrp="1"/>
          </p:cNvSpPr>
          <p:nvPr>
            <p:ph type="title" hasCustomPrompt="1"/>
          </p:nvPr>
        </p:nvSpPr>
        <p:spPr>
          <a:xfrm>
            <a:off x="483594"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410264268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Mobile Phone and tex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530F64-527A-48CB-90C3-6F67C5630A37}"/>
              </a:ext>
            </a:extLst>
          </p:cNvPr>
          <p:cNvPicPr>
            <a:picLocks noChangeAspect="1"/>
          </p:cNvPicPr>
          <p:nvPr userDrawn="1"/>
        </p:nvPicPr>
        <p:blipFill>
          <a:blip r:embed="rId2"/>
          <a:stretch>
            <a:fillRect/>
          </a:stretch>
        </p:blipFill>
        <p:spPr>
          <a:xfrm>
            <a:off x="0" y="542545"/>
            <a:ext cx="12192000" cy="6315455"/>
          </a:xfrm>
          <a:prstGeom prst="rect">
            <a:avLst/>
          </a:prstGeom>
        </p:spPr>
      </p:pic>
      <p:pic>
        <p:nvPicPr>
          <p:cNvPr id="4" name="Picture 3">
            <a:extLst>
              <a:ext uri="{FF2B5EF4-FFF2-40B4-BE49-F238E27FC236}">
                <a16:creationId xmlns:a16="http://schemas.microsoft.com/office/drawing/2014/main" id="{F2F7BC76-7A9D-F95D-E07A-CAA5C27C84CE}"/>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19266" y="0"/>
            <a:ext cx="12158227" cy="6858000"/>
          </a:xfrm>
          <a:prstGeom prst="rect">
            <a:avLst/>
          </a:prstGeom>
        </p:spPr>
      </p:pic>
      <p:pic>
        <p:nvPicPr>
          <p:cNvPr id="6" name="Ipohone">
            <a:extLst>
              <a:ext uri="{FF2B5EF4-FFF2-40B4-BE49-F238E27FC236}">
                <a16:creationId xmlns:a16="http://schemas.microsoft.com/office/drawing/2014/main" id="{A56CEC69-4D97-C780-6114-6DC94605EBC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312726" y="512762"/>
            <a:ext cx="2889806" cy="5832475"/>
          </a:xfrm>
          <a:prstGeom prst="rect">
            <a:avLst/>
          </a:prstGeom>
        </p:spPr>
      </p:pic>
      <p:sp>
        <p:nvSpPr>
          <p:cNvPr id="15" name="Iphone Image">
            <a:extLst>
              <a:ext uri="{FF2B5EF4-FFF2-40B4-BE49-F238E27FC236}">
                <a16:creationId xmlns:a16="http://schemas.microsoft.com/office/drawing/2014/main" id="{AA70D2AE-708A-0EC1-1E80-18A5AF2E44E3}"/>
              </a:ext>
            </a:extLst>
          </p:cNvPr>
          <p:cNvSpPr>
            <a:spLocks noGrp="1"/>
          </p:cNvSpPr>
          <p:nvPr>
            <p:ph type="pic" sz="quarter" idx="18" hasCustomPrompt="1"/>
          </p:nvPr>
        </p:nvSpPr>
        <p:spPr>
          <a:xfrm>
            <a:off x="8461629" y="645411"/>
            <a:ext cx="2592000" cy="5565600"/>
          </a:xfrm>
          <a:prstGeom prst="roundRect">
            <a:avLst>
              <a:gd name="adj" fmla="val 13330"/>
            </a:avLst>
          </a:prstGeom>
          <a:solidFill>
            <a:schemeClr val="bg1">
              <a:lumMod val="75000"/>
            </a:schemeClr>
          </a:solidFill>
        </p:spPr>
        <p:txBody>
          <a:bodyPr anchor="ctr"/>
          <a:lstStyle>
            <a:lvl1pPr marL="0" indent="0" algn="ctr">
              <a:buNone/>
              <a:defRPr>
                <a:latin typeface="+mj-lt"/>
              </a:defRPr>
            </a:lvl1pPr>
          </a:lstStyle>
          <a:p>
            <a:r>
              <a:rPr lang="en-AU" dirty="0"/>
              <a:t>CLICK </a:t>
            </a:r>
          </a:p>
          <a:p>
            <a:r>
              <a:rPr lang="en-AU" dirty="0"/>
              <a:t>HERE TO INSERT </a:t>
            </a:r>
          </a:p>
          <a:p>
            <a:r>
              <a:rPr lang="en-AU" dirty="0"/>
              <a:t>IMAGE</a:t>
            </a:r>
          </a:p>
        </p:txBody>
      </p:sp>
      <p:sp>
        <p:nvSpPr>
          <p:cNvPr id="7" name="Text">
            <a:extLst>
              <a:ext uri="{FF2B5EF4-FFF2-40B4-BE49-F238E27FC236}">
                <a16:creationId xmlns:a16="http://schemas.microsoft.com/office/drawing/2014/main" id="{0C885111-38D7-8FE1-993E-234910F323AC}"/>
              </a:ext>
            </a:extLst>
          </p:cNvPr>
          <p:cNvSpPr>
            <a:spLocks noGrp="1"/>
          </p:cNvSpPr>
          <p:nvPr>
            <p:ph type="body" sz="quarter" idx="23" hasCustomPrompt="1"/>
          </p:nvPr>
        </p:nvSpPr>
        <p:spPr>
          <a:xfrm>
            <a:off x="544957" y="1777218"/>
            <a:ext cx="7645295" cy="412455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Title">
            <a:extLst>
              <a:ext uri="{FF2B5EF4-FFF2-40B4-BE49-F238E27FC236}">
                <a16:creationId xmlns:a16="http://schemas.microsoft.com/office/drawing/2014/main" id="{65A80B26-F43D-A2B6-7F6C-A613BB172FF7}"/>
              </a:ext>
            </a:extLst>
          </p:cNvPr>
          <p:cNvSpPr>
            <a:spLocks noGrp="1"/>
          </p:cNvSpPr>
          <p:nvPr>
            <p:ph type="title" hasCustomPrompt="1"/>
          </p:nvPr>
        </p:nvSpPr>
        <p:spPr>
          <a:xfrm>
            <a:off x="544958" y="377320"/>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135970301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iPad and Tex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810E33-CE35-F792-7C99-6F48FC51117D}"/>
              </a:ext>
            </a:extLst>
          </p:cNvPr>
          <p:cNvPicPr>
            <a:picLocks noChangeAspect="1"/>
          </p:cNvPicPr>
          <p:nvPr userDrawn="1"/>
        </p:nvPicPr>
        <p:blipFill>
          <a:blip r:embed="rId2"/>
          <a:stretch>
            <a:fillRect/>
          </a:stretch>
        </p:blipFill>
        <p:spPr>
          <a:xfrm>
            <a:off x="0" y="542545"/>
            <a:ext cx="12192000" cy="6315455"/>
          </a:xfrm>
          <a:prstGeom prst="rect">
            <a:avLst/>
          </a:prstGeom>
        </p:spPr>
      </p:pic>
      <p:pic>
        <p:nvPicPr>
          <p:cNvPr id="3" name="Picture 2">
            <a:extLst>
              <a:ext uri="{FF2B5EF4-FFF2-40B4-BE49-F238E27FC236}">
                <a16:creationId xmlns:a16="http://schemas.microsoft.com/office/drawing/2014/main" id="{11DAC3DE-41BA-937F-4F06-7F32B08C02A8}"/>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17809" y="520"/>
            <a:ext cx="12156381" cy="6856959"/>
          </a:xfrm>
          <a:prstGeom prst="rect">
            <a:avLst/>
          </a:prstGeom>
        </p:spPr>
      </p:pic>
      <p:pic>
        <p:nvPicPr>
          <p:cNvPr id="14" name="Ipad">
            <a:extLst>
              <a:ext uri="{FF2B5EF4-FFF2-40B4-BE49-F238E27FC236}">
                <a16:creationId xmlns:a16="http://schemas.microsoft.com/office/drawing/2014/main" id="{0A4649F1-BB58-C5E6-262C-5CCF044C0876}"/>
              </a:ext>
            </a:extLst>
          </p:cNvPr>
          <p:cNvPicPr>
            <a:picLocks noChangeAspect="1"/>
          </p:cNvPicPr>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l="17096" t="6968" r="17401" b="7500"/>
          <a:stretch/>
        </p:blipFill>
        <p:spPr>
          <a:xfrm>
            <a:off x="7167491" y="456318"/>
            <a:ext cx="4509997" cy="5888917"/>
          </a:xfrm>
          <a:prstGeom prst="rect">
            <a:avLst/>
          </a:prstGeom>
        </p:spPr>
      </p:pic>
      <p:sp>
        <p:nvSpPr>
          <p:cNvPr id="15" name="Ipad Image">
            <a:extLst>
              <a:ext uri="{FF2B5EF4-FFF2-40B4-BE49-F238E27FC236}">
                <a16:creationId xmlns:a16="http://schemas.microsoft.com/office/drawing/2014/main" id="{AA70D2AE-708A-0EC1-1E80-18A5AF2E44E3}"/>
              </a:ext>
            </a:extLst>
          </p:cNvPr>
          <p:cNvSpPr>
            <a:spLocks noGrp="1"/>
          </p:cNvSpPr>
          <p:nvPr>
            <p:ph type="pic" sz="quarter" idx="18" hasCustomPrompt="1"/>
          </p:nvPr>
        </p:nvSpPr>
        <p:spPr>
          <a:xfrm>
            <a:off x="7322324" y="648256"/>
            <a:ext cx="4200330" cy="5565600"/>
          </a:xfrm>
          <a:prstGeom prst="roundRect">
            <a:avLst>
              <a:gd name="adj" fmla="val 2434"/>
            </a:avLst>
          </a:prstGeom>
          <a:solidFill>
            <a:schemeClr val="bg1">
              <a:lumMod val="75000"/>
            </a:schemeClr>
          </a:solidFill>
        </p:spPr>
        <p:txBody>
          <a:bodyPr anchor="ctr"/>
          <a:lstStyle>
            <a:lvl1pPr marL="0" indent="0" algn="ctr">
              <a:buNone/>
              <a:defRPr>
                <a:latin typeface="+mj-lt"/>
              </a:defRPr>
            </a:lvl1pPr>
          </a:lstStyle>
          <a:p>
            <a:r>
              <a:rPr lang="en-AU" dirty="0"/>
              <a:t>CLICK </a:t>
            </a:r>
          </a:p>
          <a:p>
            <a:r>
              <a:rPr lang="en-AU" dirty="0"/>
              <a:t>HERE TO INSERT </a:t>
            </a:r>
          </a:p>
          <a:p>
            <a:r>
              <a:rPr lang="en-AU" dirty="0"/>
              <a:t>IMAGE</a:t>
            </a:r>
          </a:p>
        </p:txBody>
      </p:sp>
      <p:sp>
        <p:nvSpPr>
          <p:cNvPr id="6" name="Text">
            <a:extLst>
              <a:ext uri="{FF2B5EF4-FFF2-40B4-BE49-F238E27FC236}">
                <a16:creationId xmlns:a16="http://schemas.microsoft.com/office/drawing/2014/main" id="{78279716-352E-70A8-E702-10B115F31191}"/>
              </a:ext>
            </a:extLst>
          </p:cNvPr>
          <p:cNvSpPr>
            <a:spLocks noGrp="1"/>
          </p:cNvSpPr>
          <p:nvPr>
            <p:ph type="body" sz="quarter" idx="23" hasCustomPrompt="1"/>
          </p:nvPr>
        </p:nvSpPr>
        <p:spPr>
          <a:xfrm>
            <a:off x="561414" y="1773860"/>
            <a:ext cx="5804228" cy="412455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Title">
            <a:extLst>
              <a:ext uri="{FF2B5EF4-FFF2-40B4-BE49-F238E27FC236}">
                <a16:creationId xmlns:a16="http://schemas.microsoft.com/office/drawing/2014/main" id="{B63C6B66-94D8-2D05-58EF-932F4FE7DCB7}"/>
              </a:ext>
            </a:extLst>
          </p:cNvPr>
          <p:cNvSpPr>
            <a:spLocks noGrp="1"/>
          </p:cNvSpPr>
          <p:nvPr>
            <p:ph type="title" hasCustomPrompt="1"/>
          </p:nvPr>
        </p:nvSpPr>
        <p:spPr>
          <a:xfrm>
            <a:off x="561414"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263975337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Quote-Wh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90164F-684E-5FA3-BA0A-8A4DA23580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0" y="0"/>
            <a:ext cx="12192000" cy="2736376"/>
          </a:xfrm>
          <a:prstGeom prst="rect">
            <a:avLst/>
          </a:prstGeom>
        </p:spPr>
      </p:pic>
      <p:pic>
        <p:nvPicPr>
          <p:cNvPr id="2" name="Picture 1">
            <a:extLst>
              <a:ext uri="{FF2B5EF4-FFF2-40B4-BE49-F238E27FC236}">
                <a16:creationId xmlns:a16="http://schemas.microsoft.com/office/drawing/2014/main" id="{A5534DC4-0560-0526-5431-F30B152D4E9E}"/>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33775" y="0"/>
            <a:ext cx="12158225" cy="6857999"/>
          </a:xfrm>
          <a:prstGeom prst="rect">
            <a:avLst/>
          </a:prstGeom>
        </p:spPr>
      </p:pic>
      <p:sp>
        <p:nvSpPr>
          <p:cNvPr id="9" name="Text Placeholder 7">
            <a:extLst>
              <a:ext uri="{FF2B5EF4-FFF2-40B4-BE49-F238E27FC236}">
                <a16:creationId xmlns:a16="http://schemas.microsoft.com/office/drawing/2014/main" id="{83BEB6C0-41C9-F964-4A84-F2ED1723AB1D}"/>
              </a:ext>
            </a:extLst>
          </p:cNvPr>
          <p:cNvSpPr>
            <a:spLocks noGrp="1"/>
          </p:cNvSpPr>
          <p:nvPr>
            <p:ph type="body" sz="quarter" idx="10" hasCustomPrompt="1"/>
          </p:nvPr>
        </p:nvSpPr>
        <p:spPr>
          <a:xfrm>
            <a:off x="974723" y="1988249"/>
            <a:ext cx="10241917" cy="2407285"/>
          </a:xfrm>
          <a:prstGeom prst="rect">
            <a:avLst/>
          </a:prstGeom>
        </p:spPr>
        <p:txBody>
          <a:bodyPr lIns="0" tIns="0" rIns="0" bIns="0" anchor="ctr"/>
          <a:lstStyle>
            <a:lvl1pPr marL="0" indent="0">
              <a:buNone/>
              <a:defRPr sz="4000" b="0" i="0">
                <a:latin typeface="Montserrat" pitchFamily="2" charset="77"/>
              </a:defRPr>
            </a:lvl1pPr>
            <a:lvl2pPr marL="360000" indent="0">
              <a:buNone/>
              <a:defRPr/>
            </a:lvl2pPr>
            <a:lvl3pPr marL="722312" indent="0">
              <a:buNone/>
              <a:defRPr/>
            </a:lvl3pPr>
            <a:lvl4pPr marL="1071562" indent="0">
              <a:buNone/>
              <a:defRPr/>
            </a:lvl4pPr>
            <a:lvl5pPr marL="1431925" indent="0">
              <a:buNone/>
              <a:defRPr/>
            </a:lvl5pPr>
          </a:lstStyle>
          <a:p>
            <a:pPr lvl="0"/>
            <a:r>
              <a:rPr lang="en-US" dirty="0"/>
              <a:t>Quote goes here. It can extend to multiple lines.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pic>
        <p:nvPicPr>
          <p:cNvPr id="5" name="Quote Mark - start">
            <a:extLst>
              <a:ext uri="{FF2B5EF4-FFF2-40B4-BE49-F238E27FC236}">
                <a16:creationId xmlns:a16="http://schemas.microsoft.com/office/drawing/2014/main" id="{750B802F-F328-9FCD-3DDD-EC36C377E432}"/>
              </a:ext>
              <a:ext uri="{C183D7F6-B498-43B3-948B-1728B52AA6E4}">
                <adec:decorative xmlns:adec="http://schemas.microsoft.com/office/drawing/2017/decorative" val="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359" y="1079700"/>
            <a:ext cx="949699" cy="949696"/>
          </a:xfrm>
          <a:prstGeom prst="rect">
            <a:avLst/>
          </a:prstGeom>
        </p:spPr>
      </p:pic>
      <p:pic>
        <p:nvPicPr>
          <p:cNvPr id="6" name="Quote Mark - end">
            <a:extLst>
              <a:ext uri="{FF2B5EF4-FFF2-40B4-BE49-F238E27FC236}">
                <a16:creationId xmlns:a16="http://schemas.microsoft.com/office/drawing/2014/main" id="{546FEC33-ED0B-DEEA-C06D-216F1B2E724F}"/>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10266945" y="4354387"/>
            <a:ext cx="949696" cy="949699"/>
          </a:xfrm>
          <a:prstGeom prst="rect">
            <a:avLst/>
          </a:prstGeom>
        </p:spPr>
      </p:pic>
      <p:sp>
        <p:nvSpPr>
          <p:cNvPr id="10" name="Name">
            <a:extLst>
              <a:ext uri="{FF2B5EF4-FFF2-40B4-BE49-F238E27FC236}">
                <a16:creationId xmlns:a16="http://schemas.microsoft.com/office/drawing/2014/main" id="{06DE7610-37AC-FD48-E453-7793B75FE96C}"/>
              </a:ext>
            </a:extLst>
          </p:cNvPr>
          <p:cNvSpPr>
            <a:spLocks noGrp="1"/>
          </p:cNvSpPr>
          <p:nvPr>
            <p:ph type="body" sz="quarter" idx="11" hasCustomPrompt="1"/>
          </p:nvPr>
        </p:nvSpPr>
        <p:spPr>
          <a:xfrm>
            <a:off x="974724" y="4668838"/>
            <a:ext cx="5461000" cy="1309687"/>
          </a:xfrm>
          <a:prstGeom prst="rect">
            <a:avLst/>
          </a:prstGeom>
        </p:spPr>
        <p:txBody>
          <a:bodyPr lIns="0" tIns="0" rIns="0" bIns="0"/>
          <a:lstStyle>
            <a:lvl1pPr marL="0" indent="0">
              <a:buNone/>
              <a:defRPr sz="2000">
                <a:latin typeface="+mj-lt"/>
              </a:defRPr>
            </a:lvl1pPr>
          </a:lstStyle>
          <a:p>
            <a:pPr lvl="0"/>
            <a:r>
              <a:rPr lang="en-US"/>
              <a:t>Name</a:t>
            </a:r>
          </a:p>
          <a:p>
            <a:pPr lvl="0"/>
            <a:r>
              <a:rPr lang="en-US"/>
              <a:t>JOB TITLE</a:t>
            </a:r>
          </a:p>
        </p:txBody>
      </p:sp>
    </p:spTree>
    <p:extLst>
      <p:ext uri="{BB962C8B-B14F-4D97-AF65-F5344CB8AC3E}">
        <p14:creationId xmlns:p14="http://schemas.microsoft.com/office/powerpoint/2010/main" val="18515416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ackgoun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E328F5-FA16-80BC-932D-08D1C69593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4590789"/>
          </a:xfrm>
          <a:prstGeom prst="rect">
            <a:avLst/>
          </a:prstGeom>
        </p:spPr>
      </p:pic>
      <p:pic>
        <p:nvPicPr>
          <p:cNvPr id="2" name="Picture 1">
            <a:extLst>
              <a:ext uri="{FF2B5EF4-FFF2-40B4-BE49-F238E27FC236}">
                <a16:creationId xmlns:a16="http://schemas.microsoft.com/office/drawing/2014/main" id="{441C6A55-AA96-2F1C-5AF1-A672C970F566}"/>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14986" y="0"/>
            <a:ext cx="12158225" cy="6857999"/>
          </a:xfrm>
          <a:prstGeom prst="rect">
            <a:avLst/>
          </a:prstGeom>
        </p:spPr>
      </p:pic>
    </p:spTree>
    <p:extLst>
      <p:ext uri="{BB962C8B-B14F-4D97-AF65-F5344CB8AC3E}">
        <p14:creationId xmlns:p14="http://schemas.microsoft.com/office/powerpoint/2010/main" val="24757299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ackground V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E328F5-FA16-80BC-932D-08D1C69593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79684"/>
            <a:ext cx="12192000" cy="3072982"/>
          </a:xfrm>
          <a:prstGeom prst="rect">
            <a:avLst/>
          </a:prstGeom>
        </p:spPr>
      </p:pic>
      <p:pic>
        <p:nvPicPr>
          <p:cNvPr id="2" name="Picture 1">
            <a:extLst>
              <a:ext uri="{FF2B5EF4-FFF2-40B4-BE49-F238E27FC236}">
                <a16:creationId xmlns:a16="http://schemas.microsoft.com/office/drawing/2014/main" id="{441C6A55-AA96-2F1C-5AF1-A672C970F566}"/>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738312" y="0"/>
            <a:ext cx="12158225" cy="6857998"/>
          </a:xfrm>
          <a:prstGeom prst="rect">
            <a:avLst/>
          </a:prstGeom>
        </p:spPr>
      </p:pic>
    </p:spTree>
    <p:extLst>
      <p:ext uri="{BB962C8B-B14F-4D97-AF65-F5344CB8AC3E}">
        <p14:creationId xmlns:p14="http://schemas.microsoft.com/office/powerpoint/2010/main" val="325675874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Full Image">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0C6C759-017E-36DE-B17D-B11D92241A1B}"/>
              </a:ext>
            </a:extLst>
          </p:cNvPr>
          <p:cNvSpPr>
            <a:spLocks noGrp="1"/>
          </p:cNvSpPr>
          <p:nvPr>
            <p:ph type="pic" sz="quarter" idx="10" hasCustomPrompt="1"/>
          </p:nvPr>
        </p:nvSpPr>
        <p:spPr>
          <a:xfrm>
            <a:off x="0" y="0"/>
            <a:ext cx="12192000" cy="6858000"/>
          </a:xfrm>
          <a:prstGeom prst="rect">
            <a:avLst/>
          </a:prstGeom>
          <a:solidFill>
            <a:schemeClr val="bg1"/>
          </a:solidFill>
        </p:spPr>
        <p:txBody>
          <a:bodyPr anchor="ctr"/>
          <a:lstStyle>
            <a:lvl1pPr marL="0" indent="0" algn="ctr">
              <a:buNone/>
              <a:defRPr sz="6000">
                <a:latin typeface="+mj-lt"/>
              </a:defRPr>
            </a:lvl1pPr>
          </a:lstStyle>
          <a:p>
            <a:r>
              <a:rPr lang="en-AU" dirty="0"/>
              <a:t>CLICK TO FULL PAGE </a:t>
            </a:r>
            <a:br>
              <a:rPr lang="en-AU" dirty="0"/>
            </a:br>
            <a:r>
              <a:rPr lang="en-AU" dirty="0"/>
              <a:t>IMAGE</a:t>
            </a:r>
          </a:p>
        </p:txBody>
      </p:sp>
    </p:spTree>
    <p:extLst>
      <p:ext uri="{BB962C8B-B14F-4D97-AF65-F5344CB8AC3E}">
        <p14:creationId xmlns:p14="http://schemas.microsoft.com/office/powerpoint/2010/main" val="376766305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Full Video">
    <p:bg>
      <p:bgPr>
        <a:solidFill>
          <a:schemeClr val="tx1"/>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F1BBBF8E-E73C-34B7-E1F3-EE89B633B52E}"/>
              </a:ext>
            </a:extLst>
          </p:cNvPr>
          <p:cNvSpPr>
            <a:spLocks noGrp="1"/>
          </p:cNvSpPr>
          <p:nvPr>
            <p:ph type="media" sz="quarter" idx="10" hasCustomPrompt="1"/>
          </p:nvPr>
        </p:nvSpPr>
        <p:spPr>
          <a:xfrm>
            <a:off x="0" y="0"/>
            <a:ext cx="12192000" cy="6858000"/>
          </a:xfrm>
          <a:prstGeom prst="rect">
            <a:avLst/>
          </a:prstGeom>
          <a:solidFill>
            <a:schemeClr val="bg1"/>
          </a:solidFill>
        </p:spPr>
        <p:txBody>
          <a:bodyPr anchor="ctr"/>
          <a:lstStyle>
            <a:lvl1pPr marL="0" indent="0" algn="ctr">
              <a:buNone/>
              <a:defRPr sz="6000">
                <a:latin typeface="+mj-lt"/>
              </a:defRPr>
            </a:lvl1pPr>
          </a:lstStyle>
          <a:p>
            <a:r>
              <a:rPr lang="en-AU" dirty="0"/>
              <a:t>CLICK TO ADD </a:t>
            </a:r>
            <a:br>
              <a:rPr lang="en-AU" dirty="0"/>
            </a:br>
            <a:r>
              <a:rPr lang="en-AU" dirty="0"/>
              <a:t>VIDEO</a:t>
            </a:r>
          </a:p>
        </p:txBody>
      </p:sp>
    </p:spTree>
    <p:extLst>
      <p:ext uri="{BB962C8B-B14F-4D97-AF65-F5344CB8AC3E}">
        <p14:creationId xmlns:p14="http://schemas.microsoft.com/office/powerpoint/2010/main" val="1574845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1 column with multiple images">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F84112-E5BC-3C5D-E40A-6EA9553F931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730274" y="3429000"/>
            <a:ext cx="7461726" cy="3439642"/>
          </a:xfrm>
          <a:prstGeom prst="rect">
            <a:avLst/>
          </a:prstGeom>
        </p:spPr>
      </p:pic>
      <p:sp>
        <p:nvSpPr>
          <p:cNvPr id="12" name="Rectangle: Rounded Corners 11">
            <a:extLst>
              <a:ext uri="{FF2B5EF4-FFF2-40B4-BE49-F238E27FC236}">
                <a16:creationId xmlns:a16="http://schemas.microsoft.com/office/drawing/2014/main" id="{3390D154-FA77-27BD-A02D-0243B91ED27A}"/>
              </a:ext>
            </a:extLst>
          </p:cNvPr>
          <p:cNvSpPr/>
          <p:nvPr/>
        </p:nvSpPr>
        <p:spPr>
          <a:xfrm>
            <a:off x="6858001" y="525294"/>
            <a:ext cx="4818036" cy="574565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0" name="Title">
            <a:extLst>
              <a:ext uri="{FF2B5EF4-FFF2-40B4-BE49-F238E27FC236}">
                <a16:creationId xmlns:a16="http://schemas.microsoft.com/office/drawing/2014/main" id="{ACFDA86F-F095-5FDF-B8E0-B207C3EB1835}"/>
              </a:ext>
            </a:extLst>
          </p:cNvPr>
          <p:cNvSpPr>
            <a:spLocks noGrp="1"/>
          </p:cNvSpPr>
          <p:nvPr>
            <p:ph type="title" hasCustomPrompt="1"/>
          </p:nvPr>
        </p:nvSpPr>
        <p:spPr>
          <a:xfrm>
            <a:off x="515939" y="387047"/>
            <a:ext cx="599186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1" name="Text">
            <a:extLst>
              <a:ext uri="{FF2B5EF4-FFF2-40B4-BE49-F238E27FC236}">
                <a16:creationId xmlns:a16="http://schemas.microsoft.com/office/drawing/2014/main" id="{88AD5605-6003-3601-B215-0B8B71887578}"/>
              </a:ext>
            </a:extLst>
          </p:cNvPr>
          <p:cNvSpPr>
            <a:spLocks noGrp="1"/>
          </p:cNvSpPr>
          <p:nvPr>
            <p:ph type="body" sz="quarter" idx="18" hasCustomPrompt="1"/>
          </p:nvPr>
        </p:nvSpPr>
        <p:spPr>
          <a:xfrm>
            <a:off x="515939" y="1669839"/>
            <a:ext cx="5991865" cy="4601106"/>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Iphone Image">
            <a:extLst>
              <a:ext uri="{FF2B5EF4-FFF2-40B4-BE49-F238E27FC236}">
                <a16:creationId xmlns:a16="http://schemas.microsoft.com/office/drawing/2014/main" id="{E43B81F3-EF01-2658-A1E0-3CA06E2AB0E4}"/>
              </a:ext>
            </a:extLst>
          </p:cNvPr>
          <p:cNvSpPr>
            <a:spLocks noGrp="1"/>
          </p:cNvSpPr>
          <p:nvPr>
            <p:ph type="pic" sz="quarter" idx="20" hasCustomPrompt="1"/>
          </p:nvPr>
        </p:nvSpPr>
        <p:spPr>
          <a:xfrm>
            <a:off x="7256835" y="3900790"/>
            <a:ext cx="2241392" cy="20093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3" name="Iphone Image">
            <a:extLst>
              <a:ext uri="{FF2B5EF4-FFF2-40B4-BE49-F238E27FC236}">
                <a16:creationId xmlns:a16="http://schemas.microsoft.com/office/drawing/2014/main" id="{407AD5F3-C0DE-85E7-3314-592E3003648B}"/>
              </a:ext>
            </a:extLst>
          </p:cNvPr>
          <p:cNvSpPr>
            <a:spLocks noGrp="1"/>
          </p:cNvSpPr>
          <p:nvPr>
            <p:ph type="pic" sz="quarter" idx="21" hasCustomPrompt="1"/>
          </p:nvPr>
        </p:nvSpPr>
        <p:spPr>
          <a:xfrm>
            <a:off x="7256835" y="872121"/>
            <a:ext cx="3998067" cy="2810193"/>
          </a:xfrm>
          <a:prstGeom prst="roundRect">
            <a:avLst>
              <a:gd name="adj" fmla="val 9240"/>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4" name="Iphone Image">
            <a:extLst>
              <a:ext uri="{FF2B5EF4-FFF2-40B4-BE49-F238E27FC236}">
                <a16:creationId xmlns:a16="http://schemas.microsoft.com/office/drawing/2014/main" id="{34A5A3C7-342D-DF04-C587-32C55DC3C38E}"/>
              </a:ext>
            </a:extLst>
          </p:cNvPr>
          <p:cNvSpPr>
            <a:spLocks noGrp="1"/>
          </p:cNvSpPr>
          <p:nvPr>
            <p:ph type="pic" sz="quarter" idx="22" hasCustomPrompt="1"/>
          </p:nvPr>
        </p:nvSpPr>
        <p:spPr>
          <a:xfrm>
            <a:off x="9756843" y="3900790"/>
            <a:ext cx="1498059" cy="2009363"/>
          </a:xfrm>
          <a:prstGeom prst="roundRect">
            <a:avLst>
              <a:gd name="adj" fmla="val 149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138961188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Purple gradient top">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E513E6-1FB6-C2AC-D498-DFA564848893}"/>
              </a:ext>
            </a:extLst>
          </p:cNvPr>
          <p:cNvPicPr>
            <a:picLocks noChangeAspect="1"/>
          </p:cNvPicPr>
          <p:nvPr userDrawn="1"/>
        </p:nvPicPr>
        <p:blipFill>
          <a:blip r:embed="rId2"/>
          <a:stretch>
            <a:fillRect/>
          </a:stretch>
        </p:blipFill>
        <p:spPr>
          <a:xfrm rot="10800000">
            <a:off x="0" y="0"/>
            <a:ext cx="12192000" cy="6315455"/>
          </a:xfrm>
          <a:prstGeom prst="rect">
            <a:avLst/>
          </a:prstGeom>
        </p:spPr>
      </p:pic>
    </p:spTree>
    <p:extLst>
      <p:ext uri="{BB962C8B-B14F-4D97-AF65-F5344CB8AC3E}">
        <p14:creationId xmlns:p14="http://schemas.microsoft.com/office/powerpoint/2010/main" val="31756638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Purple gradient botto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BC9997-6F9E-FC0C-9677-E5527BC89EB9}"/>
              </a:ext>
            </a:extLst>
          </p:cNvPr>
          <p:cNvSpPr/>
          <p:nvPr userDrawn="1"/>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Tree>
    <p:extLst>
      <p:ext uri="{BB962C8B-B14F-4D97-AF65-F5344CB8AC3E}">
        <p14:creationId xmlns:p14="http://schemas.microsoft.com/office/powerpoint/2010/main" val="19597543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ue gradient botto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4A98A4-99A9-D8F3-22BB-4F34B2E2C68F}"/>
              </a:ext>
            </a:extLst>
          </p:cNvPr>
          <p:cNvSpPr/>
          <p:nvPr userDrawn="1"/>
        </p:nvSpPr>
        <p:spPr>
          <a:xfrm>
            <a:off x="1540" y="1040859"/>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Tree>
    <p:extLst>
      <p:ext uri="{BB962C8B-B14F-4D97-AF65-F5344CB8AC3E}">
        <p14:creationId xmlns:p14="http://schemas.microsoft.com/office/powerpoint/2010/main" val="12651142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ue gradient top">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4A98A4-99A9-D8F3-22BB-4F34B2E2C68F}"/>
              </a:ext>
            </a:extLst>
          </p:cNvPr>
          <p:cNvSpPr/>
          <p:nvPr userDrawn="1"/>
        </p:nvSpPr>
        <p:spPr>
          <a:xfrm rot="10800000">
            <a:off x="1540" y="0"/>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Tree>
    <p:extLst>
      <p:ext uri="{BB962C8B-B14F-4D97-AF65-F5344CB8AC3E}">
        <p14:creationId xmlns:p14="http://schemas.microsoft.com/office/powerpoint/2010/main" val="15561105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white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936233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White with Pa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052D5C8-5B09-3D9A-AC19-9C8E295CD19E}"/>
              </a:ext>
            </a:extLst>
          </p:cNvPr>
          <p:cNvSpPr>
            <a:spLocks noChangeAspect="1"/>
          </p:cNvSpPr>
          <p:nvPr userDrawn="1"/>
        </p:nvSpPr>
        <p:spPr>
          <a:xfrm>
            <a:off x="11440805" y="6117878"/>
            <a:ext cx="468000" cy="468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fld id="{5F35ABA0-4F47-491F-9F60-95C86C574E21}" type="slidenum">
              <a:rPr lang="en-US" sz="1700" smtClean="0">
                <a:solidFill>
                  <a:schemeClr val="tx1"/>
                </a:solidFill>
                <a:latin typeface="+mj-lt"/>
              </a:rPr>
              <a:pPr algn="ctr"/>
              <a:t>‹#›</a:t>
            </a:fld>
            <a:endParaRPr lang="en-AU" sz="1700" b="0" i="0" dirty="0">
              <a:latin typeface="Montserrat" pitchFamily="2" charset="77"/>
            </a:endParaRPr>
          </a:p>
        </p:txBody>
      </p:sp>
    </p:spTree>
    <p:extLst>
      <p:ext uri="{BB962C8B-B14F-4D97-AF65-F5344CB8AC3E}">
        <p14:creationId xmlns:p14="http://schemas.microsoft.com/office/powerpoint/2010/main" val="2246358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3 images and tex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AB1BC-A5D3-ECB5-C000-A799CA18483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520"/>
            <a:ext cx="12192000" cy="6856959"/>
          </a:xfrm>
          <a:prstGeom prst="rect">
            <a:avLst/>
          </a:prstGeom>
        </p:spPr>
      </p:pic>
      <p:sp>
        <p:nvSpPr>
          <p:cNvPr id="14" name="Rectangle: Rounded Corners 13">
            <a:extLst>
              <a:ext uri="{FF2B5EF4-FFF2-40B4-BE49-F238E27FC236}">
                <a16:creationId xmlns:a16="http://schemas.microsoft.com/office/drawing/2014/main" id="{2BD4F32E-1FFA-AAD3-A9DB-54EF9C14D16F}"/>
              </a:ext>
            </a:extLst>
          </p:cNvPr>
          <p:cNvSpPr/>
          <p:nvPr userDrawn="1"/>
        </p:nvSpPr>
        <p:spPr>
          <a:xfrm>
            <a:off x="745849" y="833848"/>
            <a:ext cx="3115641" cy="525566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5" name="Text1">
            <a:extLst>
              <a:ext uri="{FF2B5EF4-FFF2-40B4-BE49-F238E27FC236}">
                <a16:creationId xmlns:a16="http://schemas.microsoft.com/office/drawing/2014/main" id="{E42F9CFE-2FD0-EB0B-6CD7-F51ED3E057DA}"/>
              </a:ext>
            </a:extLst>
          </p:cNvPr>
          <p:cNvSpPr>
            <a:spLocks noGrp="1"/>
          </p:cNvSpPr>
          <p:nvPr>
            <p:ph type="body" sz="quarter" idx="11" hasCustomPrompt="1"/>
          </p:nvPr>
        </p:nvSpPr>
        <p:spPr>
          <a:xfrm>
            <a:off x="1027583" y="3900485"/>
            <a:ext cx="2529073" cy="1783200"/>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6" name="Iphone Image">
            <a:extLst>
              <a:ext uri="{FF2B5EF4-FFF2-40B4-BE49-F238E27FC236}">
                <a16:creationId xmlns:a16="http://schemas.microsoft.com/office/drawing/2014/main" id="{CBE7D47B-B07E-4C52-6B20-E187DD3E378E}"/>
              </a:ext>
            </a:extLst>
          </p:cNvPr>
          <p:cNvSpPr>
            <a:spLocks noGrp="1"/>
          </p:cNvSpPr>
          <p:nvPr>
            <p:ph type="pic" sz="quarter" idx="27" hasCustomPrompt="1"/>
          </p:nvPr>
        </p:nvSpPr>
        <p:spPr>
          <a:xfrm>
            <a:off x="1105400" y="1174315"/>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9" name="Rectangle: Rounded Corners 18">
            <a:extLst>
              <a:ext uri="{FF2B5EF4-FFF2-40B4-BE49-F238E27FC236}">
                <a16:creationId xmlns:a16="http://schemas.microsoft.com/office/drawing/2014/main" id="{9A388DDC-8C02-1E73-D6ED-C040654A290C}"/>
              </a:ext>
            </a:extLst>
          </p:cNvPr>
          <p:cNvSpPr/>
          <p:nvPr userDrawn="1"/>
        </p:nvSpPr>
        <p:spPr>
          <a:xfrm>
            <a:off x="4530276" y="833847"/>
            <a:ext cx="3115641" cy="525566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1" name="Text1">
            <a:extLst>
              <a:ext uri="{FF2B5EF4-FFF2-40B4-BE49-F238E27FC236}">
                <a16:creationId xmlns:a16="http://schemas.microsoft.com/office/drawing/2014/main" id="{7AE66FC0-EAF4-994F-7E49-8CC25C911289}"/>
              </a:ext>
            </a:extLst>
          </p:cNvPr>
          <p:cNvSpPr>
            <a:spLocks noGrp="1"/>
          </p:cNvSpPr>
          <p:nvPr>
            <p:ph type="body" sz="quarter" idx="28" hasCustomPrompt="1"/>
          </p:nvPr>
        </p:nvSpPr>
        <p:spPr>
          <a:xfrm>
            <a:off x="4812010" y="3900485"/>
            <a:ext cx="2529073" cy="1783200"/>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2" name="Iphone Image">
            <a:extLst>
              <a:ext uri="{FF2B5EF4-FFF2-40B4-BE49-F238E27FC236}">
                <a16:creationId xmlns:a16="http://schemas.microsoft.com/office/drawing/2014/main" id="{C2218FB1-86B2-1309-5065-1811138E7732}"/>
              </a:ext>
            </a:extLst>
          </p:cNvPr>
          <p:cNvSpPr>
            <a:spLocks noGrp="1"/>
          </p:cNvSpPr>
          <p:nvPr>
            <p:ph type="pic" sz="quarter" idx="29" hasCustomPrompt="1"/>
          </p:nvPr>
        </p:nvSpPr>
        <p:spPr>
          <a:xfrm>
            <a:off x="4889827" y="1174315"/>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23" name="Rectangle: Rounded Corners 22">
            <a:extLst>
              <a:ext uri="{FF2B5EF4-FFF2-40B4-BE49-F238E27FC236}">
                <a16:creationId xmlns:a16="http://schemas.microsoft.com/office/drawing/2014/main" id="{E9605F40-FC40-33CE-E068-AB42778E9C16}"/>
              </a:ext>
            </a:extLst>
          </p:cNvPr>
          <p:cNvSpPr/>
          <p:nvPr userDrawn="1"/>
        </p:nvSpPr>
        <p:spPr>
          <a:xfrm>
            <a:off x="8323696" y="833847"/>
            <a:ext cx="3115641" cy="525566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4" name="Text1">
            <a:extLst>
              <a:ext uri="{FF2B5EF4-FFF2-40B4-BE49-F238E27FC236}">
                <a16:creationId xmlns:a16="http://schemas.microsoft.com/office/drawing/2014/main" id="{6D680D00-84E6-7AD2-D110-744C97BF11CF}"/>
              </a:ext>
            </a:extLst>
          </p:cNvPr>
          <p:cNvSpPr>
            <a:spLocks noGrp="1"/>
          </p:cNvSpPr>
          <p:nvPr>
            <p:ph type="body" sz="quarter" idx="30" hasCustomPrompt="1"/>
          </p:nvPr>
        </p:nvSpPr>
        <p:spPr>
          <a:xfrm>
            <a:off x="8605430" y="3900485"/>
            <a:ext cx="2529073" cy="1783200"/>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5" name="Iphone Image">
            <a:extLst>
              <a:ext uri="{FF2B5EF4-FFF2-40B4-BE49-F238E27FC236}">
                <a16:creationId xmlns:a16="http://schemas.microsoft.com/office/drawing/2014/main" id="{2FBE53AF-2FE9-14D3-D34D-FDC8CA76D0D3}"/>
              </a:ext>
            </a:extLst>
          </p:cNvPr>
          <p:cNvSpPr>
            <a:spLocks noGrp="1"/>
          </p:cNvSpPr>
          <p:nvPr>
            <p:ph type="pic" sz="quarter" idx="31" hasCustomPrompt="1"/>
          </p:nvPr>
        </p:nvSpPr>
        <p:spPr>
          <a:xfrm>
            <a:off x="8683247" y="1174315"/>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243857116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3 images and text">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D1F1168-009B-25C4-6C7D-3B8660C52FA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54590" y="520"/>
            <a:ext cx="12246590" cy="6856959"/>
          </a:xfrm>
          <a:prstGeom prst="rect">
            <a:avLst/>
          </a:prstGeom>
        </p:spPr>
      </p:pic>
      <p:sp>
        <p:nvSpPr>
          <p:cNvPr id="14" name="Rectangle: Rounded Corners 13">
            <a:extLst>
              <a:ext uri="{FF2B5EF4-FFF2-40B4-BE49-F238E27FC236}">
                <a16:creationId xmlns:a16="http://schemas.microsoft.com/office/drawing/2014/main" id="{2BD4F32E-1FFA-AAD3-A9DB-54EF9C14D16F}"/>
              </a:ext>
            </a:extLst>
          </p:cNvPr>
          <p:cNvSpPr/>
          <p:nvPr userDrawn="1"/>
        </p:nvSpPr>
        <p:spPr>
          <a:xfrm>
            <a:off x="476655"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5" name="Text1">
            <a:extLst>
              <a:ext uri="{FF2B5EF4-FFF2-40B4-BE49-F238E27FC236}">
                <a16:creationId xmlns:a16="http://schemas.microsoft.com/office/drawing/2014/main" id="{E42F9CFE-2FD0-EB0B-6CD7-F51ED3E057DA}"/>
              </a:ext>
            </a:extLst>
          </p:cNvPr>
          <p:cNvSpPr>
            <a:spLocks noGrp="1"/>
          </p:cNvSpPr>
          <p:nvPr>
            <p:ph type="body" sz="quarter" idx="11" hasCustomPrompt="1"/>
          </p:nvPr>
        </p:nvSpPr>
        <p:spPr>
          <a:xfrm>
            <a:off x="794114"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6" name="Iphone Image">
            <a:extLst>
              <a:ext uri="{FF2B5EF4-FFF2-40B4-BE49-F238E27FC236}">
                <a16:creationId xmlns:a16="http://schemas.microsoft.com/office/drawing/2014/main" id="{CBE7D47B-B07E-4C52-6B20-E187DD3E378E}"/>
              </a:ext>
            </a:extLst>
          </p:cNvPr>
          <p:cNvSpPr>
            <a:spLocks noGrp="1"/>
          </p:cNvSpPr>
          <p:nvPr>
            <p:ph type="pic" sz="quarter" idx="27" hasCustomPrompt="1"/>
          </p:nvPr>
        </p:nvSpPr>
        <p:spPr>
          <a:xfrm>
            <a:off x="794114"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5" name="Rectangle: Rounded Corners 4">
            <a:extLst>
              <a:ext uri="{FF2B5EF4-FFF2-40B4-BE49-F238E27FC236}">
                <a16:creationId xmlns:a16="http://schemas.microsoft.com/office/drawing/2014/main" id="{78E0FCBD-DF35-7BAB-DAA9-06AE1A1D3F73}"/>
              </a:ext>
            </a:extLst>
          </p:cNvPr>
          <p:cNvSpPr/>
          <p:nvPr userDrawn="1"/>
        </p:nvSpPr>
        <p:spPr>
          <a:xfrm>
            <a:off x="3375497"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6" name="Text1">
            <a:extLst>
              <a:ext uri="{FF2B5EF4-FFF2-40B4-BE49-F238E27FC236}">
                <a16:creationId xmlns:a16="http://schemas.microsoft.com/office/drawing/2014/main" id="{1AB82C11-FA60-DB2C-552F-7FE86D0B7275}"/>
              </a:ext>
            </a:extLst>
          </p:cNvPr>
          <p:cNvSpPr>
            <a:spLocks noGrp="1"/>
          </p:cNvSpPr>
          <p:nvPr>
            <p:ph type="body" sz="quarter" idx="28" hasCustomPrompt="1"/>
          </p:nvPr>
        </p:nvSpPr>
        <p:spPr>
          <a:xfrm>
            <a:off x="3692956"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7" name="Iphone Image">
            <a:extLst>
              <a:ext uri="{FF2B5EF4-FFF2-40B4-BE49-F238E27FC236}">
                <a16:creationId xmlns:a16="http://schemas.microsoft.com/office/drawing/2014/main" id="{6C6FFF96-66DA-583B-A1EA-A490EAB98AB6}"/>
              </a:ext>
            </a:extLst>
          </p:cNvPr>
          <p:cNvSpPr>
            <a:spLocks noGrp="1"/>
          </p:cNvSpPr>
          <p:nvPr>
            <p:ph type="pic" sz="quarter" idx="29" hasCustomPrompt="1"/>
          </p:nvPr>
        </p:nvSpPr>
        <p:spPr>
          <a:xfrm>
            <a:off x="3692956"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8" name="Rectangle: Rounded Corners 7">
            <a:extLst>
              <a:ext uri="{FF2B5EF4-FFF2-40B4-BE49-F238E27FC236}">
                <a16:creationId xmlns:a16="http://schemas.microsoft.com/office/drawing/2014/main" id="{16851DD7-A810-DECF-0AC4-D58A2959BA72}"/>
              </a:ext>
            </a:extLst>
          </p:cNvPr>
          <p:cNvSpPr/>
          <p:nvPr userDrawn="1"/>
        </p:nvSpPr>
        <p:spPr>
          <a:xfrm>
            <a:off x="6254887"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9" name="Text1">
            <a:extLst>
              <a:ext uri="{FF2B5EF4-FFF2-40B4-BE49-F238E27FC236}">
                <a16:creationId xmlns:a16="http://schemas.microsoft.com/office/drawing/2014/main" id="{F14512A5-94F2-3597-5E3E-9668C04561F2}"/>
              </a:ext>
            </a:extLst>
          </p:cNvPr>
          <p:cNvSpPr>
            <a:spLocks noGrp="1"/>
          </p:cNvSpPr>
          <p:nvPr>
            <p:ph type="body" sz="quarter" idx="30" hasCustomPrompt="1"/>
          </p:nvPr>
        </p:nvSpPr>
        <p:spPr>
          <a:xfrm>
            <a:off x="6572346"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0" name="Iphone Image">
            <a:extLst>
              <a:ext uri="{FF2B5EF4-FFF2-40B4-BE49-F238E27FC236}">
                <a16:creationId xmlns:a16="http://schemas.microsoft.com/office/drawing/2014/main" id="{DE77CDFF-867A-60F4-7829-59FF4B80275F}"/>
              </a:ext>
            </a:extLst>
          </p:cNvPr>
          <p:cNvSpPr>
            <a:spLocks noGrp="1"/>
          </p:cNvSpPr>
          <p:nvPr>
            <p:ph type="pic" sz="quarter" idx="31" hasCustomPrompt="1"/>
          </p:nvPr>
        </p:nvSpPr>
        <p:spPr>
          <a:xfrm>
            <a:off x="6572346"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1" name="Rectangle: Rounded Corners 10">
            <a:extLst>
              <a:ext uri="{FF2B5EF4-FFF2-40B4-BE49-F238E27FC236}">
                <a16:creationId xmlns:a16="http://schemas.microsoft.com/office/drawing/2014/main" id="{5D00EC8B-C48B-45B6-6356-3F249A1ECB05}"/>
              </a:ext>
            </a:extLst>
          </p:cNvPr>
          <p:cNvSpPr/>
          <p:nvPr userDrawn="1"/>
        </p:nvSpPr>
        <p:spPr>
          <a:xfrm>
            <a:off x="9114822"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2" name="Text1">
            <a:extLst>
              <a:ext uri="{FF2B5EF4-FFF2-40B4-BE49-F238E27FC236}">
                <a16:creationId xmlns:a16="http://schemas.microsoft.com/office/drawing/2014/main" id="{E0A575D9-3D9B-C63D-263F-44493C77E021}"/>
              </a:ext>
            </a:extLst>
          </p:cNvPr>
          <p:cNvSpPr>
            <a:spLocks noGrp="1"/>
          </p:cNvSpPr>
          <p:nvPr>
            <p:ph type="body" sz="quarter" idx="32" hasCustomPrompt="1"/>
          </p:nvPr>
        </p:nvSpPr>
        <p:spPr>
          <a:xfrm>
            <a:off x="9432281"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3" name="Iphone Image">
            <a:extLst>
              <a:ext uri="{FF2B5EF4-FFF2-40B4-BE49-F238E27FC236}">
                <a16:creationId xmlns:a16="http://schemas.microsoft.com/office/drawing/2014/main" id="{0D4BA168-6A36-E855-9F8B-4147791CC11A}"/>
              </a:ext>
            </a:extLst>
          </p:cNvPr>
          <p:cNvSpPr>
            <a:spLocks noGrp="1"/>
          </p:cNvSpPr>
          <p:nvPr>
            <p:ph type="pic" sz="quarter" idx="33" hasCustomPrompt="1"/>
          </p:nvPr>
        </p:nvSpPr>
        <p:spPr>
          <a:xfrm>
            <a:off x="9432281"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293891732"/>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10 images and text">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1D33DC-186A-E10B-2AAF-0351D3EC15E0}"/>
              </a:ext>
            </a:extLst>
          </p:cNvPr>
          <p:cNvSpPr/>
          <p:nvPr userDrawn="1"/>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6" name="Picture 5">
            <a:extLst>
              <a:ext uri="{FF2B5EF4-FFF2-40B4-BE49-F238E27FC236}">
                <a16:creationId xmlns:a16="http://schemas.microsoft.com/office/drawing/2014/main" id="{D0ACEF97-A9F8-EE77-55E1-36255EFEB73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4161" y="520"/>
            <a:ext cx="12156381" cy="6856958"/>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494519" y="2440593"/>
            <a:ext cx="1368000"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ext 2">
            <a:extLst>
              <a:ext uri="{FF2B5EF4-FFF2-40B4-BE49-F238E27FC236}">
                <a16:creationId xmlns:a16="http://schemas.microsoft.com/office/drawing/2014/main" id="{1F2A7AF0-AB40-B3CE-F94B-A3E5FCC46078}"/>
              </a:ext>
            </a:extLst>
          </p:cNvPr>
          <p:cNvSpPr>
            <a:spLocks noGrp="1"/>
          </p:cNvSpPr>
          <p:nvPr>
            <p:ph type="body" sz="quarter" idx="21" hasCustomPrompt="1"/>
          </p:nvPr>
        </p:nvSpPr>
        <p:spPr>
          <a:xfrm>
            <a:off x="2464369" y="2440593"/>
            <a:ext cx="1368000"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8" name="Text 3">
            <a:extLst>
              <a:ext uri="{FF2B5EF4-FFF2-40B4-BE49-F238E27FC236}">
                <a16:creationId xmlns:a16="http://schemas.microsoft.com/office/drawing/2014/main" id="{50C44366-47A9-DB58-8815-F74924491EC5}"/>
              </a:ext>
            </a:extLst>
          </p:cNvPr>
          <p:cNvSpPr>
            <a:spLocks noGrp="1"/>
          </p:cNvSpPr>
          <p:nvPr>
            <p:ph type="body" sz="quarter" idx="23" hasCustomPrompt="1"/>
          </p:nvPr>
        </p:nvSpPr>
        <p:spPr>
          <a:xfrm>
            <a:off x="4445164" y="2440593"/>
            <a:ext cx="1368000"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2" name="Text 4">
            <a:extLst>
              <a:ext uri="{FF2B5EF4-FFF2-40B4-BE49-F238E27FC236}">
                <a16:creationId xmlns:a16="http://schemas.microsoft.com/office/drawing/2014/main" id="{9CF37793-C0E9-776E-038F-FD6CCD906C5D}"/>
              </a:ext>
            </a:extLst>
          </p:cNvPr>
          <p:cNvSpPr>
            <a:spLocks noGrp="1"/>
          </p:cNvSpPr>
          <p:nvPr>
            <p:ph type="body" sz="quarter" idx="25" hasCustomPrompt="1"/>
          </p:nvPr>
        </p:nvSpPr>
        <p:spPr>
          <a:xfrm>
            <a:off x="6425959" y="2440592"/>
            <a:ext cx="1368000" cy="3872657"/>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4" name="Text 5">
            <a:extLst>
              <a:ext uri="{FF2B5EF4-FFF2-40B4-BE49-F238E27FC236}">
                <a16:creationId xmlns:a16="http://schemas.microsoft.com/office/drawing/2014/main" id="{6C153EFC-DADA-C0A1-F00B-02E10AD97BBD}"/>
              </a:ext>
            </a:extLst>
          </p:cNvPr>
          <p:cNvSpPr>
            <a:spLocks noGrp="1"/>
          </p:cNvSpPr>
          <p:nvPr>
            <p:ph type="body" sz="quarter" idx="27" hasCustomPrompt="1"/>
          </p:nvPr>
        </p:nvSpPr>
        <p:spPr>
          <a:xfrm>
            <a:off x="8416482" y="2440593"/>
            <a:ext cx="1368000" cy="387265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 name="Iphone Image">
            <a:extLst>
              <a:ext uri="{FF2B5EF4-FFF2-40B4-BE49-F238E27FC236}">
                <a16:creationId xmlns:a16="http://schemas.microsoft.com/office/drawing/2014/main" id="{BBEC07BE-05F0-66BC-67E2-17921C13C55F}"/>
              </a:ext>
            </a:extLst>
          </p:cNvPr>
          <p:cNvSpPr>
            <a:spLocks noGrp="1"/>
          </p:cNvSpPr>
          <p:nvPr>
            <p:ph type="pic" sz="quarter" idx="38" hasCustomPrompt="1"/>
          </p:nvPr>
        </p:nvSpPr>
        <p:spPr>
          <a:xfrm>
            <a:off x="386318"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5" name="Iphone Image">
            <a:extLst>
              <a:ext uri="{FF2B5EF4-FFF2-40B4-BE49-F238E27FC236}">
                <a16:creationId xmlns:a16="http://schemas.microsoft.com/office/drawing/2014/main" id="{BD940180-BDDB-25AD-08A2-E0935452C4C6}"/>
              </a:ext>
            </a:extLst>
          </p:cNvPr>
          <p:cNvSpPr>
            <a:spLocks noGrp="1"/>
          </p:cNvSpPr>
          <p:nvPr>
            <p:ph type="pic" sz="quarter" idx="39" hasCustomPrompt="1"/>
          </p:nvPr>
        </p:nvSpPr>
        <p:spPr>
          <a:xfrm>
            <a:off x="2361876"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1" name="Iphone Image">
            <a:extLst>
              <a:ext uri="{FF2B5EF4-FFF2-40B4-BE49-F238E27FC236}">
                <a16:creationId xmlns:a16="http://schemas.microsoft.com/office/drawing/2014/main" id="{23F8B7EC-90A9-20B8-2D50-7F636E2358ED}"/>
              </a:ext>
            </a:extLst>
          </p:cNvPr>
          <p:cNvSpPr>
            <a:spLocks noGrp="1"/>
          </p:cNvSpPr>
          <p:nvPr>
            <p:ph type="pic" sz="quarter" idx="40" hasCustomPrompt="1"/>
          </p:nvPr>
        </p:nvSpPr>
        <p:spPr>
          <a:xfrm>
            <a:off x="4337434"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2" name="Iphone Image">
            <a:extLst>
              <a:ext uri="{FF2B5EF4-FFF2-40B4-BE49-F238E27FC236}">
                <a16:creationId xmlns:a16="http://schemas.microsoft.com/office/drawing/2014/main" id="{E8C46B9D-241D-E70C-B552-FECA50F2F2AF}"/>
              </a:ext>
            </a:extLst>
          </p:cNvPr>
          <p:cNvSpPr>
            <a:spLocks noGrp="1"/>
          </p:cNvSpPr>
          <p:nvPr>
            <p:ph type="pic" sz="quarter" idx="41" hasCustomPrompt="1"/>
          </p:nvPr>
        </p:nvSpPr>
        <p:spPr>
          <a:xfrm>
            <a:off x="6312992"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3" name="Iphone Image">
            <a:extLst>
              <a:ext uri="{FF2B5EF4-FFF2-40B4-BE49-F238E27FC236}">
                <a16:creationId xmlns:a16="http://schemas.microsoft.com/office/drawing/2014/main" id="{474AB12D-BAD1-DD82-7343-2F59376893BA}"/>
              </a:ext>
            </a:extLst>
          </p:cNvPr>
          <p:cNvSpPr>
            <a:spLocks noGrp="1"/>
          </p:cNvSpPr>
          <p:nvPr>
            <p:ph type="pic" sz="quarter" idx="42" hasCustomPrompt="1"/>
          </p:nvPr>
        </p:nvSpPr>
        <p:spPr>
          <a:xfrm>
            <a:off x="8288550"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4" name="Text 5">
            <a:extLst>
              <a:ext uri="{FF2B5EF4-FFF2-40B4-BE49-F238E27FC236}">
                <a16:creationId xmlns:a16="http://schemas.microsoft.com/office/drawing/2014/main" id="{979C9ED1-F28D-503D-94B2-760A9A795DF1}"/>
              </a:ext>
            </a:extLst>
          </p:cNvPr>
          <p:cNvSpPr>
            <a:spLocks noGrp="1"/>
          </p:cNvSpPr>
          <p:nvPr>
            <p:ph type="body" sz="quarter" idx="48" hasCustomPrompt="1"/>
          </p:nvPr>
        </p:nvSpPr>
        <p:spPr>
          <a:xfrm>
            <a:off x="10387551" y="2440592"/>
            <a:ext cx="1368000" cy="3872655"/>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8" name="Iphone Image">
            <a:extLst>
              <a:ext uri="{FF2B5EF4-FFF2-40B4-BE49-F238E27FC236}">
                <a16:creationId xmlns:a16="http://schemas.microsoft.com/office/drawing/2014/main" id="{D7EDD6FC-2BC4-53E8-9097-FF7C2B949AA4}"/>
              </a:ext>
            </a:extLst>
          </p:cNvPr>
          <p:cNvSpPr>
            <a:spLocks noGrp="1"/>
          </p:cNvSpPr>
          <p:nvPr>
            <p:ph type="pic" sz="quarter" idx="50" hasCustomPrompt="1"/>
          </p:nvPr>
        </p:nvSpPr>
        <p:spPr>
          <a:xfrm>
            <a:off x="10264108"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387948268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10 images and text">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CD35AC2-7D8E-4D81-68B8-13CE368D8251}"/>
              </a:ext>
            </a:extLst>
          </p:cNvPr>
          <p:cNvPicPr>
            <a:picLocks noChangeAspect="1"/>
          </p:cNvPicPr>
          <p:nvPr userDrawn="1"/>
        </p:nvPicPr>
        <p:blipFill>
          <a:blip r:embed="rId2"/>
          <a:stretch>
            <a:fillRect/>
          </a:stretch>
        </p:blipFill>
        <p:spPr>
          <a:xfrm>
            <a:off x="0" y="1042416"/>
            <a:ext cx="12192000" cy="5815584"/>
          </a:xfrm>
          <a:prstGeom prst="rect">
            <a:avLst/>
          </a:prstGeom>
        </p:spPr>
      </p:pic>
      <p:pic>
        <p:nvPicPr>
          <p:cNvPr id="3" name="Picture 2">
            <a:extLst>
              <a:ext uri="{FF2B5EF4-FFF2-40B4-BE49-F238E27FC236}">
                <a16:creationId xmlns:a16="http://schemas.microsoft.com/office/drawing/2014/main" id="{823415CA-CCD2-F9C7-55B8-526E50D286D0}"/>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18287" y="790"/>
            <a:ext cx="12155425" cy="6856419"/>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96076"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 name="Iphone Image">
            <a:extLst>
              <a:ext uri="{FF2B5EF4-FFF2-40B4-BE49-F238E27FC236}">
                <a16:creationId xmlns:a16="http://schemas.microsoft.com/office/drawing/2014/main" id="{BBEC07BE-05F0-66BC-67E2-17921C13C55F}"/>
              </a:ext>
            </a:extLst>
          </p:cNvPr>
          <p:cNvSpPr>
            <a:spLocks noGrp="1"/>
          </p:cNvSpPr>
          <p:nvPr>
            <p:ph type="pic" sz="quarter" idx="38" hasCustomPrompt="1"/>
          </p:nvPr>
        </p:nvSpPr>
        <p:spPr>
          <a:xfrm>
            <a:off x="687874"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6" name="Text1">
            <a:extLst>
              <a:ext uri="{FF2B5EF4-FFF2-40B4-BE49-F238E27FC236}">
                <a16:creationId xmlns:a16="http://schemas.microsoft.com/office/drawing/2014/main" id="{9D527488-BE1C-814E-25D9-DAEEB373D1B7}"/>
              </a:ext>
            </a:extLst>
          </p:cNvPr>
          <p:cNvSpPr>
            <a:spLocks noGrp="1"/>
          </p:cNvSpPr>
          <p:nvPr>
            <p:ph type="body" sz="quarter" idx="39" hasCustomPrompt="1"/>
          </p:nvPr>
        </p:nvSpPr>
        <p:spPr>
          <a:xfrm>
            <a:off x="3033438"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7" name="Iphone Image">
            <a:extLst>
              <a:ext uri="{FF2B5EF4-FFF2-40B4-BE49-F238E27FC236}">
                <a16:creationId xmlns:a16="http://schemas.microsoft.com/office/drawing/2014/main" id="{50BFB506-55E7-149B-C306-BCF68489A8FC}"/>
              </a:ext>
            </a:extLst>
          </p:cNvPr>
          <p:cNvSpPr>
            <a:spLocks noGrp="1"/>
          </p:cNvSpPr>
          <p:nvPr>
            <p:ph type="pic" sz="quarter" idx="40" hasCustomPrompt="1"/>
          </p:nvPr>
        </p:nvSpPr>
        <p:spPr>
          <a:xfrm>
            <a:off x="2925236"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9" name="Text1">
            <a:extLst>
              <a:ext uri="{FF2B5EF4-FFF2-40B4-BE49-F238E27FC236}">
                <a16:creationId xmlns:a16="http://schemas.microsoft.com/office/drawing/2014/main" id="{27FFCB4C-BFE8-850D-4046-4DFF948C45AE}"/>
              </a:ext>
            </a:extLst>
          </p:cNvPr>
          <p:cNvSpPr>
            <a:spLocks noGrp="1"/>
          </p:cNvSpPr>
          <p:nvPr>
            <p:ph type="body" sz="quarter" idx="41" hasCustomPrompt="1"/>
          </p:nvPr>
        </p:nvSpPr>
        <p:spPr>
          <a:xfrm>
            <a:off x="5270800"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0" name="Iphone Image">
            <a:extLst>
              <a:ext uri="{FF2B5EF4-FFF2-40B4-BE49-F238E27FC236}">
                <a16:creationId xmlns:a16="http://schemas.microsoft.com/office/drawing/2014/main" id="{2E7744A7-27C3-593E-3C7A-F363858E9E93}"/>
              </a:ext>
            </a:extLst>
          </p:cNvPr>
          <p:cNvSpPr>
            <a:spLocks noGrp="1"/>
          </p:cNvSpPr>
          <p:nvPr>
            <p:ph type="pic" sz="quarter" idx="42" hasCustomPrompt="1"/>
          </p:nvPr>
        </p:nvSpPr>
        <p:spPr>
          <a:xfrm>
            <a:off x="5162598"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4" name="Text1">
            <a:extLst>
              <a:ext uri="{FF2B5EF4-FFF2-40B4-BE49-F238E27FC236}">
                <a16:creationId xmlns:a16="http://schemas.microsoft.com/office/drawing/2014/main" id="{14809637-B103-DCB0-4099-E40AA6E1AC66}"/>
              </a:ext>
            </a:extLst>
          </p:cNvPr>
          <p:cNvSpPr>
            <a:spLocks noGrp="1"/>
          </p:cNvSpPr>
          <p:nvPr>
            <p:ph type="body" sz="quarter" idx="43" hasCustomPrompt="1"/>
          </p:nvPr>
        </p:nvSpPr>
        <p:spPr>
          <a:xfrm>
            <a:off x="7508162"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5" name="Iphone Image">
            <a:extLst>
              <a:ext uri="{FF2B5EF4-FFF2-40B4-BE49-F238E27FC236}">
                <a16:creationId xmlns:a16="http://schemas.microsoft.com/office/drawing/2014/main" id="{9B8541D9-B470-A00B-E2F3-0DCB5919DA16}"/>
              </a:ext>
            </a:extLst>
          </p:cNvPr>
          <p:cNvSpPr>
            <a:spLocks noGrp="1"/>
          </p:cNvSpPr>
          <p:nvPr>
            <p:ph type="pic" sz="quarter" idx="44" hasCustomPrompt="1"/>
          </p:nvPr>
        </p:nvSpPr>
        <p:spPr>
          <a:xfrm>
            <a:off x="7399960"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6" name="Text1">
            <a:extLst>
              <a:ext uri="{FF2B5EF4-FFF2-40B4-BE49-F238E27FC236}">
                <a16:creationId xmlns:a16="http://schemas.microsoft.com/office/drawing/2014/main" id="{1C576269-3936-C378-CDA5-5CC7B5E8BE64}"/>
              </a:ext>
            </a:extLst>
          </p:cNvPr>
          <p:cNvSpPr>
            <a:spLocks noGrp="1"/>
          </p:cNvSpPr>
          <p:nvPr>
            <p:ph type="body" sz="quarter" idx="45" hasCustomPrompt="1"/>
          </p:nvPr>
        </p:nvSpPr>
        <p:spPr>
          <a:xfrm>
            <a:off x="9764979"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7" name="Iphone Image">
            <a:extLst>
              <a:ext uri="{FF2B5EF4-FFF2-40B4-BE49-F238E27FC236}">
                <a16:creationId xmlns:a16="http://schemas.microsoft.com/office/drawing/2014/main" id="{AE32635E-30ED-FC3F-F6E8-8D0E4E97094B}"/>
              </a:ext>
            </a:extLst>
          </p:cNvPr>
          <p:cNvSpPr>
            <a:spLocks noGrp="1"/>
          </p:cNvSpPr>
          <p:nvPr>
            <p:ph type="pic" sz="quarter" idx="46" hasCustomPrompt="1"/>
          </p:nvPr>
        </p:nvSpPr>
        <p:spPr>
          <a:xfrm>
            <a:off x="9656777"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2460606797"/>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alf Pg Text 2 col">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5C8ABED-9A13-0BBC-1A61-0E263F4648F4}"/>
              </a:ext>
            </a:extLst>
          </p:cNvPr>
          <p:cNvSpPr/>
          <p:nvPr/>
        </p:nvSpPr>
        <p:spPr>
          <a:xfrm>
            <a:off x="0" y="0"/>
            <a:ext cx="60960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 name="Title">
            <a:extLst>
              <a:ext uri="{FF2B5EF4-FFF2-40B4-BE49-F238E27FC236}">
                <a16:creationId xmlns:a16="http://schemas.microsoft.com/office/drawing/2014/main" id="{319C4878-B3F3-A12D-0752-7E9469B7D85F}"/>
              </a:ext>
            </a:extLst>
          </p:cNvPr>
          <p:cNvSpPr>
            <a:spLocks noGrp="1"/>
          </p:cNvSpPr>
          <p:nvPr>
            <p:ph type="title" hasCustomPrompt="1"/>
          </p:nvPr>
        </p:nvSpPr>
        <p:spPr>
          <a:xfrm>
            <a:off x="515939" y="387047"/>
            <a:ext cx="5065200"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3" name="Text">
            <a:extLst>
              <a:ext uri="{FF2B5EF4-FFF2-40B4-BE49-F238E27FC236}">
                <a16:creationId xmlns:a16="http://schemas.microsoft.com/office/drawing/2014/main" id="{0A30B5E3-BE8F-9429-2F93-05C5A67CA4A6}"/>
              </a:ext>
            </a:extLst>
          </p:cNvPr>
          <p:cNvSpPr>
            <a:spLocks noGrp="1"/>
          </p:cNvSpPr>
          <p:nvPr>
            <p:ph type="body" sz="quarter" idx="18" hasCustomPrompt="1"/>
          </p:nvPr>
        </p:nvSpPr>
        <p:spPr>
          <a:xfrm>
            <a:off x="515939" y="1670359"/>
            <a:ext cx="5065200"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a:extLst>
              <a:ext uri="{FF2B5EF4-FFF2-40B4-BE49-F238E27FC236}">
                <a16:creationId xmlns:a16="http://schemas.microsoft.com/office/drawing/2014/main" id="{B8502BF4-1367-84C0-B597-62922DF50505}"/>
              </a:ext>
            </a:extLst>
          </p:cNvPr>
          <p:cNvSpPr>
            <a:spLocks noGrp="1"/>
          </p:cNvSpPr>
          <p:nvPr>
            <p:ph type="body" sz="quarter" idx="19" hasCustomPrompt="1"/>
          </p:nvPr>
        </p:nvSpPr>
        <p:spPr>
          <a:xfrm>
            <a:off x="6630899" y="512763"/>
            <a:ext cx="5065200" cy="5282148"/>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6" name="Picture 5">
            <a:extLst>
              <a:ext uri="{FF2B5EF4-FFF2-40B4-BE49-F238E27FC236}">
                <a16:creationId xmlns:a16="http://schemas.microsoft.com/office/drawing/2014/main" id="{7B8CA3F5-3A7C-37CD-9341-E2AD6BC91C1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730274" y="3429000"/>
            <a:ext cx="7461726" cy="3439642"/>
          </a:xfrm>
          <a:prstGeom prst="rect">
            <a:avLst/>
          </a:prstGeom>
        </p:spPr>
      </p:pic>
    </p:spTree>
    <p:extLst>
      <p:ext uri="{BB962C8B-B14F-4D97-AF65-F5344CB8AC3E}">
        <p14:creationId xmlns:p14="http://schemas.microsoft.com/office/powerpoint/2010/main" val="47484482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cSld name="Black 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882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Half Pg Text 2 col ">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CB4B52-2688-5FC9-DA18-745C6438EB09}"/>
              </a:ext>
            </a:extLst>
          </p:cNvPr>
          <p:cNvSpPr/>
          <p:nvPr/>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8" name="Title">
            <a:extLst>
              <a:ext uri="{FF2B5EF4-FFF2-40B4-BE49-F238E27FC236}">
                <a16:creationId xmlns:a16="http://schemas.microsoft.com/office/drawing/2014/main" id="{7C80AFCD-31F8-0890-74F3-596BD43F24B3}"/>
              </a:ext>
            </a:extLst>
          </p:cNvPr>
          <p:cNvSpPr>
            <a:spLocks noGrp="1"/>
          </p:cNvSpPr>
          <p:nvPr>
            <p:ph type="title" hasCustomPrompt="1"/>
          </p:nvPr>
        </p:nvSpPr>
        <p:spPr>
          <a:xfrm>
            <a:off x="515939" y="387047"/>
            <a:ext cx="5065200"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63D77030-9CB4-2299-16F7-662BF1428BC5}"/>
              </a:ext>
            </a:extLst>
          </p:cNvPr>
          <p:cNvSpPr>
            <a:spLocks noGrp="1"/>
          </p:cNvSpPr>
          <p:nvPr>
            <p:ph type="body" sz="quarter" idx="18" hasCustomPrompt="1"/>
          </p:nvPr>
        </p:nvSpPr>
        <p:spPr>
          <a:xfrm>
            <a:off x="515939" y="1670359"/>
            <a:ext cx="5065200"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Text">
            <a:extLst>
              <a:ext uri="{FF2B5EF4-FFF2-40B4-BE49-F238E27FC236}">
                <a16:creationId xmlns:a16="http://schemas.microsoft.com/office/drawing/2014/main" id="{6148CA77-713C-D49E-5364-4B98511A7194}"/>
              </a:ext>
            </a:extLst>
          </p:cNvPr>
          <p:cNvSpPr>
            <a:spLocks noGrp="1"/>
          </p:cNvSpPr>
          <p:nvPr>
            <p:ph type="body" sz="quarter" idx="19" hasCustomPrompt="1"/>
          </p:nvPr>
        </p:nvSpPr>
        <p:spPr>
          <a:xfrm>
            <a:off x="6630899" y="512763"/>
            <a:ext cx="5065200" cy="5282148"/>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2" name="Picture 1">
            <a:extLst>
              <a:ext uri="{FF2B5EF4-FFF2-40B4-BE49-F238E27FC236}">
                <a16:creationId xmlns:a16="http://schemas.microsoft.com/office/drawing/2014/main" id="{D4B17DA6-5B77-6EEC-2E33-2E84CA5CD16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161" y="4293070"/>
            <a:ext cx="5852109" cy="2575204"/>
          </a:xfrm>
          <a:prstGeom prst="rect">
            <a:avLst/>
          </a:prstGeom>
        </p:spPr>
      </p:pic>
    </p:spTree>
    <p:extLst>
      <p:ext uri="{BB962C8B-B14F-4D97-AF65-F5344CB8AC3E}">
        <p14:creationId xmlns:p14="http://schemas.microsoft.com/office/powerpoint/2010/main" val="372075982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ext 2/3 pag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072C091-2255-81D2-7351-CD84B739560E}"/>
              </a:ext>
            </a:extLst>
          </p:cNvPr>
          <p:cNvSpPr/>
          <p:nvPr/>
        </p:nvSpPr>
        <p:spPr>
          <a:xfrm>
            <a:off x="8127600" y="0"/>
            <a:ext cx="40644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0" name="Text">
            <a:extLst>
              <a:ext uri="{FF2B5EF4-FFF2-40B4-BE49-F238E27FC236}">
                <a16:creationId xmlns:a16="http://schemas.microsoft.com/office/drawing/2014/main" id="{C900AEE4-2104-2EEC-FC0C-11787EF68F5A}"/>
              </a:ext>
            </a:extLst>
          </p:cNvPr>
          <p:cNvSpPr>
            <a:spLocks noGrp="1"/>
          </p:cNvSpPr>
          <p:nvPr>
            <p:ph type="body" sz="quarter" idx="19" hasCustomPrompt="1"/>
          </p:nvPr>
        </p:nvSpPr>
        <p:spPr>
          <a:xfrm>
            <a:off x="8623499" y="512763"/>
            <a:ext cx="3052562"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itle">
            <a:extLst>
              <a:ext uri="{FF2B5EF4-FFF2-40B4-BE49-F238E27FC236}">
                <a16:creationId xmlns:a16="http://schemas.microsoft.com/office/drawing/2014/main" id="{3847D8D6-F237-92B0-AF23-25056A4F5FD5}"/>
              </a:ext>
            </a:extLst>
          </p:cNvPr>
          <p:cNvSpPr>
            <a:spLocks noGrp="1"/>
          </p:cNvSpPr>
          <p:nvPr>
            <p:ph type="title" hasCustomPrompt="1"/>
          </p:nvPr>
        </p:nvSpPr>
        <p:spPr>
          <a:xfrm>
            <a:off x="515938" y="387047"/>
            <a:ext cx="7095724"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3" name="Text">
            <a:extLst>
              <a:ext uri="{FF2B5EF4-FFF2-40B4-BE49-F238E27FC236}">
                <a16:creationId xmlns:a16="http://schemas.microsoft.com/office/drawing/2014/main" id="{B45D6B59-6779-A77C-AC61-2247125B7CB6}"/>
              </a:ext>
            </a:extLst>
          </p:cNvPr>
          <p:cNvSpPr>
            <a:spLocks noGrp="1"/>
          </p:cNvSpPr>
          <p:nvPr>
            <p:ph type="body" sz="quarter" idx="18" hasCustomPrompt="1"/>
          </p:nvPr>
        </p:nvSpPr>
        <p:spPr>
          <a:xfrm>
            <a:off x="515938" y="1666211"/>
            <a:ext cx="7095600" cy="412455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2" name="Picture 1">
            <a:extLst>
              <a:ext uri="{FF2B5EF4-FFF2-40B4-BE49-F238E27FC236}">
                <a16:creationId xmlns:a16="http://schemas.microsoft.com/office/drawing/2014/main" id="{CB07C841-D591-5231-E7F2-353C49AEDCF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161" y="4293070"/>
            <a:ext cx="5852109" cy="2575204"/>
          </a:xfrm>
          <a:prstGeom prst="rect">
            <a:avLst/>
          </a:prstGeom>
        </p:spPr>
      </p:pic>
    </p:spTree>
    <p:extLst>
      <p:ext uri="{BB962C8B-B14F-4D97-AF65-F5344CB8AC3E}">
        <p14:creationId xmlns:p14="http://schemas.microsoft.com/office/powerpoint/2010/main" val="172592546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xt 2/3 page-DK">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C2C2AB-BC94-80FE-6DD1-485E9B68794B}"/>
              </a:ext>
            </a:extLst>
          </p:cNvPr>
          <p:cNvSpPr/>
          <p:nvPr/>
        </p:nvSpPr>
        <p:spPr>
          <a:xfrm>
            <a:off x="8127600" y="0"/>
            <a:ext cx="40644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8" name="Text">
            <a:extLst>
              <a:ext uri="{FF2B5EF4-FFF2-40B4-BE49-F238E27FC236}">
                <a16:creationId xmlns:a16="http://schemas.microsoft.com/office/drawing/2014/main" id="{C7C22EF9-D5DF-B90B-F4BB-42054BAC3116}"/>
              </a:ext>
            </a:extLst>
          </p:cNvPr>
          <p:cNvSpPr>
            <a:spLocks noGrp="1"/>
          </p:cNvSpPr>
          <p:nvPr>
            <p:ph type="body" sz="quarter" idx="19" hasCustomPrompt="1"/>
          </p:nvPr>
        </p:nvSpPr>
        <p:spPr>
          <a:xfrm>
            <a:off x="8623499" y="512763"/>
            <a:ext cx="3052562" cy="5386996"/>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Title">
            <a:extLst>
              <a:ext uri="{FF2B5EF4-FFF2-40B4-BE49-F238E27FC236}">
                <a16:creationId xmlns:a16="http://schemas.microsoft.com/office/drawing/2014/main" id="{BE6532D5-DB9F-0542-A325-2B6C94BD80B1}"/>
              </a:ext>
            </a:extLst>
          </p:cNvPr>
          <p:cNvSpPr>
            <a:spLocks noGrp="1"/>
          </p:cNvSpPr>
          <p:nvPr>
            <p:ph type="title" hasCustomPrompt="1"/>
          </p:nvPr>
        </p:nvSpPr>
        <p:spPr>
          <a:xfrm>
            <a:off x="515938" y="387047"/>
            <a:ext cx="7095724"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10" name="Text">
            <a:extLst>
              <a:ext uri="{FF2B5EF4-FFF2-40B4-BE49-F238E27FC236}">
                <a16:creationId xmlns:a16="http://schemas.microsoft.com/office/drawing/2014/main" id="{11381586-9D9A-CF98-92FD-440EAC8ACEDA}"/>
              </a:ext>
            </a:extLst>
          </p:cNvPr>
          <p:cNvSpPr>
            <a:spLocks noGrp="1"/>
          </p:cNvSpPr>
          <p:nvPr>
            <p:ph type="body" sz="quarter" idx="18" hasCustomPrompt="1"/>
          </p:nvPr>
        </p:nvSpPr>
        <p:spPr>
          <a:xfrm>
            <a:off x="515938" y="1675935"/>
            <a:ext cx="7095600"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2" name="Picture 1">
            <a:extLst>
              <a:ext uri="{FF2B5EF4-FFF2-40B4-BE49-F238E27FC236}">
                <a16:creationId xmlns:a16="http://schemas.microsoft.com/office/drawing/2014/main" id="{8657C2D2-DCFF-54D0-73B5-E27C7788CCEA}"/>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35621" y="10794"/>
            <a:ext cx="12156379" cy="6856958"/>
          </a:xfrm>
          <a:prstGeom prst="rect">
            <a:avLst/>
          </a:prstGeom>
        </p:spPr>
      </p:pic>
    </p:spTree>
    <p:extLst>
      <p:ext uri="{BB962C8B-B14F-4D97-AF65-F5344CB8AC3E}">
        <p14:creationId xmlns:p14="http://schemas.microsoft.com/office/powerpoint/2010/main" val="196338136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Text 3/4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DF85D0-61A0-FB09-0C05-12D521381013}"/>
              </a:ext>
            </a:extLst>
          </p:cNvPr>
          <p:cNvSpPr/>
          <p:nvPr/>
        </p:nvSpPr>
        <p:spPr>
          <a:xfrm>
            <a:off x="0" y="0"/>
            <a:ext cx="40644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8" name="Title">
            <a:extLst>
              <a:ext uri="{FF2B5EF4-FFF2-40B4-BE49-F238E27FC236}">
                <a16:creationId xmlns:a16="http://schemas.microsoft.com/office/drawing/2014/main" id="{191E67F2-1CD0-B735-7A8B-54C187C5F8A9}"/>
              </a:ext>
            </a:extLst>
          </p:cNvPr>
          <p:cNvSpPr>
            <a:spLocks noGrp="1"/>
          </p:cNvSpPr>
          <p:nvPr>
            <p:ph type="title" hasCustomPrompt="1"/>
          </p:nvPr>
        </p:nvSpPr>
        <p:spPr>
          <a:xfrm>
            <a:off x="515938" y="387047"/>
            <a:ext cx="3226722"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EECF07F8-FA63-F57C-1250-5611256BD0C1}"/>
              </a:ext>
            </a:extLst>
          </p:cNvPr>
          <p:cNvSpPr>
            <a:spLocks noGrp="1"/>
          </p:cNvSpPr>
          <p:nvPr>
            <p:ph type="body" sz="quarter" idx="18" hasCustomPrompt="1"/>
          </p:nvPr>
        </p:nvSpPr>
        <p:spPr>
          <a:xfrm>
            <a:off x="515938" y="1788353"/>
            <a:ext cx="3237355" cy="4682599"/>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2" name="Picture 1">
            <a:extLst>
              <a:ext uri="{FF2B5EF4-FFF2-40B4-BE49-F238E27FC236}">
                <a16:creationId xmlns:a16="http://schemas.microsoft.com/office/drawing/2014/main" id="{1CAACB05-6011-FCF3-EB75-1D14E1E22D1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35621" y="520"/>
            <a:ext cx="12156379" cy="6856958"/>
          </a:xfrm>
          <a:prstGeom prst="rect">
            <a:avLst/>
          </a:prstGeom>
        </p:spPr>
      </p:pic>
    </p:spTree>
    <p:extLst>
      <p:ext uri="{BB962C8B-B14F-4D97-AF65-F5344CB8AC3E}">
        <p14:creationId xmlns:p14="http://schemas.microsoft.com/office/powerpoint/2010/main" val="374828331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xt with multiple images">
    <p:bg>
      <p:bgPr>
        <a:solidFill>
          <a:schemeClr val="bg1"/>
        </a:solidFill>
        <a:effectLst/>
      </p:bgPr>
    </p:bg>
    <p:spTree>
      <p:nvGrpSpPr>
        <p:cNvPr id="1" name=""/>
        <p:cNvGrpSpPr/>
        <p:nvPr/>
      </p:nvGrpSpPr>
      <p:grpSpPr>
        <a:xfrm>
          <a:off x="0" y="0"/>
          <a:ext cx="0" cy="0"/>
          <a:chOff x="0" y="0"/>
          <a:chExt cx="0" cy="0"/>
        </a:xfrm>
      </p:grpSpPr>
      <p:sp>
        <p:nvSpPr>
          <p:cNvPr id="12" name="Text">
            <a:extLst>
              <a:ext uri="{FF2B5EF4-FFF2-40B4-BE49-F238E27FC236}">
                <a16:creationId xmlns:a16="http://schemas.microsoft.com/office/drawing/2014/main" id="{AD7AC263-6DA4-E0C0-4890-DE095439519D}"/>
              </a:ext>
            </a:extLst>
          </p:cNvPr>
          <p:cNvSpPr>
            <a:spLocks noGrp="1"/>
          </p:cNvSpPr>
          <p:nvPr>
            <p:ph type="body" sz="quarter" idx="23" hasCustomPrompt="1"/>
          </p:nvPr>
        </p:nvSpPr>
        <p:spPr>
          <a:xfrm>
            <a:off x="1767647" y="1724575"/>
            <a:ext cx="5946388" cy="4556097"/>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Rectangle 7">
            <a:extLst>
              <a:ext uri="{FF2B5EF4-FFF2-40B4-BE49-F238E27FC236}">
                <a16:creationId xmlns:a16="http://schemas.microsoft.com/office/drawing/2014/main" id="{53874545-B647-8322-871C-E02C32808FB8}"/>
              </a:ext>
            </a:extLst>
          </p:cNvPr>
          <p:cNvSpPr/>
          <p:nvPr/>
        </p:nvSpPr>
        <p:spPr>
          <a:xfrm>
            <a:off x="0" y="0"/>
            <a:ext cx="124107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9" name="Title">
            <a:extLst>
              <a:ext uri="{FF2B5EF4-FFF2-40B4-BE49-F238E27FC236}">
                <a16:creationId xmlns:a16="http://schemas.microsoft.com/office/drawing/2014/main" id="{FEAC9F81-1A5F-4414-BB78-6841C20F46FE}"/>
              </a:ext>
            </a:extLst>
          </p:cNvPr>
          <p:cNvSpPr>
            <a:spLocks noGrp="1"/>
          </p:cNvSpPr>
          <p:nvPr>
            <p:ph type="title" hasCustomPrompt="1"/>
          </p:nvPr>
        </p:nvSpPr>
        <p:spPr>
          <a:xfrm>
            <a:off x="1767646" y="387047"/>
            <a:ext cx="5946388"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3" name="Rectangle: Rounded Corners 2">
            <a:extLst>
              <a:ext uri="{FF2B5EF4-FFF2-40B4-BE49-F238E27FC236}">
                <a16:creationId xmlns:a16="http://schemas.microsoft.com/office/drawing/2014/main" id="{4C49BC51-9016-32F9-3F18-F6AFE2554C12}"/>
              </a:ext>
            </a:extLst>
          </p:cNvPr>
          <p:cNvSpPr/>
          <p:nvPr/>
        </p:nvSpPr>
        <p:spPr>
          <a:xfrm>
            <a:off x="8025317" y="535022"/>
            <a:ext cx="3631263" cy="574565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5" name="Iphone Image">
            <a:extLst>
              <a:ext uri="{FF2B5EF4-FFF2-40B4-BE49-F238E27FC236}">
                <a16:creationId xmlns:a16="http://schemas.microsoft.com/office/drawing/2014/main" id="{88159984-83FF-9CD2-7119-41AA954C0FCF}"/>
              </a:ext>
            </a:extLst>
          </p:cNvPr>
          <p:cNvSpPr>
            <a:spLocks noGrp="1"/>
          </p:cNvSpPr>
          <p:nvPr>
            <p:ph type="pic" sz="quarter" idx="21" hasCustomPrompt="1"/>
          </p:nvPr>
        </p:nvSpPr>
        <p:spPr>
          <a:xfrm>
            <a:off x="8433881" y="872121"/>
            <a:ext cx="2821021" cy="2810193"/>
          </a:xfrm>
          <a:prstGeom prst="roundRect">
            <a:avLst>
              <a:gd name="adj" fmla="val 9240"/>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6" name="Iphone Image">
            <a:extLst>
              <a:ext uri="{FF2B5EF4-FFF2-40B4-BE49-F238E27FC236}">
                <a16:creationId xmlns:a16="http://schemas.microsoft.com/office/drawing/2014/main" id="{F6C7D25D-FFE0-8829-8645-4E101FCCACB2}"/>
              </a:ext>
            </a:extLst>
          </p:cNvPr>
          <p:cNvSpPr>
            <a:spLocks noGrp="1"/>
          </p:cNvSpPr>
          <p:nvPr>
            <p:ph type="pic" sz="quarter" idx="22" hasCustomPrompt="1"/>
          </p:nvPr>
        </p:nvSpPr>
        <p:spPr>
          <a:xfrm>
            <a:off x="8433881" y="4029141"/>
            <a:ext cx="2821021" cy="1881012"/>
          </a:xfrm>
          <a:prstGeom prst="roundRect">
            <a:avLst>
              <a:gd name="adj" fmla="val 149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pic>
        <p:nvPicPr>
          <p:cNvPr id="4" name="Picture 3">
            <a:extLst>
              <a:ext uri="{FF2B5EF4-FFF2-40B4-BE49-F238E27FC236}">
                <a16:creationId xmlns:a16="http://schemas.microsoft.com/office/drawing/2014/main" id="{C4E6FF78-5792-5158-2CAE-A777DD7AB83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162" y="4491998"/>
            <a:ext cx="5400046" cy="2376275"/>
          </a:xfrm>
          <a:prstGeom prst="rect">
            <a:avLst/>
          </a:prstGeom>
        </p:spPr>
      </p:pic>
    </p:spTree>
    <p:extLst>
      <p:ext uri="{BB962C8B-B14F-4D97-AF65-F5344CB8AC3E}">
        <p14:creationId xmlns:p14="http://schemas.microsoft.com/office/powerpoint/2010/main" val="164239001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Text with multiple images">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DC66F-D3ED-B906-E703-3CB5B5B7FAD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542410" y="3788093"/>
            <a:ext cx="6670138" cy="3074743"/>
          </a:xfrm>
          <a:prstGeom prst="rect">
            <a:avLst/>
          </a:prstGeom>
        </p:spPr>
      </p:pic>
      <p:sp>
        <p:nvSpPr>
          <p:cNvPr id="12" name="Text">
            <a:extLst>
              <a:ext uri="{FF2B5EF4-FFF2-40B4-BE49-F238E27FC236}">
                <a16:creationId xmlns:a16="http://schemas.microsoft.com/office/drawing/2014/main" id="{AD7AC263-6DA4-E0C0-4890-DE095439519D}"/>
              </a:ext>
            </a:extLst>
          </p:cNvPr>
          <p:cNvSpPr>
            <a:spLocks noGrp="1"/>
          </p:cNvSpPr>
          <p:nvPr>
            <p:ph type="body" sz="quarter" idx="23" hasCustomPrompt="1"/>
          </p:nvPr>
        </p:nvSpPr>
        <p:spPr>
          <a:xfrm>
            <a:off x="1767647" y="1724575"/>
            <a:ext cx="5622616" cy="4556097"/>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Rectangle 7">
            <a:extLst>
              <a:ext uri="{FF2B5EF4-FFF2-40B4-BE49-F238E27FC236}">
                <a16:creationId xmlns:a16="http://schemas.microsoft.com/office/drawing/2014/main" id="{53874545-B647-8322-871C-E02C32808FB8}"/>
              </a:ext>
            </a:extLst>
          </p:cNvPr>
          <p:cNvSpPr/>
          <p:nvPr/>
        </p:nvSpPr>
        <p:spPr>
          <a:xfrm>
            <a:off x="0" y="0"/>
            <a:ext cx="124107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9" name="Title">
            <a:extLst>
              <a:ext uri="{FF2B5EF4-FFF2-40B4-BE49-F238E27FC236}">
                <a16:creationId xmlns:a16="http://schemas.microsoft.com/office/drawing/2014/main" id="{FEAC9F81-1A5F-4414-BB78-6841C20F46FE}"/>
              </a:ext>
            </a:extLst>
          </p:cNvPr>
          <p:cNvSpPr>
            <a:spLocks noGrp="1"/>
          </p:cNvSpPr>
          <p:nvPr>
            <p:ph type="title" hasCustomPrompt="1"/>
          </p:nvPr>
        </p:nvSpPr>
        <p:spPr>
          <a:xfrm>
            <a:off x="1767646" y="387047"/>
            <a:ext cx="5622616"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4" name="Iphone Image">
            <a:extLst>
              <a:ext uri="{FF2B5EF4-FFF2-40B4-BE49-F238E27FC236}">
                <a16:creationId xmlns:a16="http://schemas.microsoft.com/office/drawing/2014/main" id="{D6B050CD-63FE-7913-1185-BE128F323D9C}"/>
              </a:ext>
            </a:extLst>
          </p:cNvPr>
          <p:cNvSpPr>
            <a:spLocks noGrp="1"/>
          </p:cNvSpPr>
          <p:nvPr>
            <p:ph type="pic" sz="quarter" idx="21" hasCustomPrompt="1"/>
          </p:nvPr>
        </p:nvSpPr>
        <p:spPr>
          <a:xfrm>
            <a:off x="7966953" y="583661"/>
            <a:ext cx="3589507" cy="3478162"/>
          </a:xfrm>
          <a:prstGeom prst="roundRect">
            <a:avLst>
              <a:gd name="adj" fmla="val 9240"/>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7" name="Iphone Image">
            <a:extLst>
              <a:ext uri="{FF2B5EF4-FFF2-40B4-BE49-F238E27FC236}">
                <a16:creationId xmlns:a16="http://schemas.microsoft.com/office/drawing/2014/main" id="{6BB8B8A2-59AB-889B-AB38-E043D7464C43}"/>
              </a:ext>
            </a:extLst>
          </p:cNvPr>
          <p:cNvSpPr>
            <a:spLocks noGrp="1"/>
          </p:cNvSpPr>
          <p:nvPr>
            <p:ph type="pic" sz="quarter" idx="22" hasCustomPrompt="1"/>
          </p:nvPr>
        </p:nvSpPr>
        <p:spPr>
          <a:xfrm>
            <a:off x="7966953" y="4299626"/>
            <a:ext cx="3589507" cy="1990035"/>
          </a:xfrm>
          <a:prstGeom prst="roundRect">
            <a:avLst>
              <a:gd name="adj" fmla="val 149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2737199447"/>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19084-8C58-3C0A-E9F3-26255A72A9AB}"/>
              </a:ext>
            </a:extLst>
          </p:cNvPr>
          <p:cNvSpPr/>
          <p:nvPr/>
        </p:nvSpPr>
        <p:spPr>
          <a:xfrm>
            <a:off x="0" y="0"/>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7" name="Picture 6">
            <a:extLst>
              <a:ext uri="{FF2B5EF4-FFF2-40B4-BE49-F238E27FC236}">
                <a16:creationId xmlns:a16="http://schemas.microsoft.com/office/drawing/2014/main" id="{4245090A-C52C-74EE-D46E-246573C05C32}"/>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8156" y="0"/>
            <a:ext cx="12158225" cy="6857999"/>
          </a:xfrm>
          <a:prstGeom prst="rect">
            <a:avLst/>
          </a:prstGeom>
        </p:spPr>
      </p:pic>
      <p:sp>
        <p:nvSpPr>
          <p:cNvPr id="4" name="TextBox 3">
            <a:hlinkClick r:id="rId3"/>
            <a:extLst>
              <a:ext uri="{FF2B5EF4-FFF2-40B4-BE49-F238E27FC236}">
                <a16:creationId xmlns:a16="http://schemas.microsoft.com/office/drawing/2014/main" id="{F7E74A5B-4B95-DB1D-DAF1-2F0515248E88}"/>
              </a:ext>
            </a:extLst>
          </p:cNvPr>
          <p:cNvSpPr txBox="1"/>
          <p:nvPr/>
        </p:nvSpPr>
        <p:spPr>
          <a:xfrm>
            <a:off x="1098688" y="5779037"/>
            <a:ext cx="5384989" cy="215444"/>
          </a:xfrm>
          <a:prstGeom prst="rect">
            <a:avLst/>
          </a:prstGeom>
          <a:noFill/>
        </p:spPr>
        <p:txBody>
          <a:bodyPr wrap="square" lIns="0" tIns="0" rIns="0" bIns="0" rtlCol="0">
            <a:spAutoFit/>
          </a:bodyPr>
          <a:lstStyle/>
          <a:p>
            <a:pPr algn="l"/>
            <a:r>
              <a:rPr lang="en-US" sz="1400" spc="300">
                <a:solidFill>
                  <a:schemeClr val="tx1"/>
                </a:solidFill>
                <a:latin typeface="+mj-lt"/>
                <a:cs typeface="Poppins" panose="00000500000000000000" pitchFamily="2" charset="0"/>
              </a:rPr>
              <a:t>www.dickerdata.com.au/microsoft</a:t>
            </a:r>
          </a:p>
        </p:txBody>
      </p:sp>
      <p:pic>
        <p:nvPicPr>
          <p:cNvPr id="8" name="Graphic 7">
            <a:extLst>
              <a:ext uri="{FF2B5EF4-FFF2-40B4-BE49-F238E27FC236}">
                <a16:creationId xmlns:a16="http://schemas.microsoft.com/office/drawing/2014/main" id="{4D74EEE0-852A-ED58-974E-CC1C1A2D5B7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71975" y="1119735"/>
            <a:ext cx="5344218" cy="590159"/>
          </a:xfrm>
          <a:prstGeom prst="rect">
            <a:avLst/>
          </a:prstGeom>
        </p:spPr>
      </p:pic>
      <p:sp>
        <p:nvSpPr>
          <p:cNvPr id="6" name="Heading">
            <a:extLst>
              <a:ext uri="{FF2B5EF4-FFF2-40B4-BE49-F238E27FC236}">
                <a16:creationId xmlns:a16="http://schemas.microsoft.com/office/drawing/2014/main" id="{160B808E-E15A-E294-BB41-831BC0918230}"/>
              </a:ext>
            </a:extLst>
          </p:cNvPr>
          <p:cNvSpPr>
            <a:spLocks noGrp="1"/>
          </p:cNvSpPr>
          <p:nvPr>
            <p:ph type="body" sz="quarter" idx="15" hasCustomPrompt="1"/>
          </p:nvPr>
        </p:nvSpPr>
        <p:spPr>
          <a:xfrm>
            <a:off x="1071976" y="2330897"/>
            <a:ext cx="6719214" cy="2008416"/>
          </a:xfrm>
          <a:prstGeom prst="rect">
            <a:avLst/>
          </a:prstGeom>
          <a:effectLst/>
        </p:spPr>
        <p:txBody>
          <a:bodyPr lIns="0" tIns="0" rIns="0" bIns="0" anchor="b">
            <a:noAutofit/>
          </a:bodyPr>
          <a:lstStyle>
            <a:lvl1pPr marL="0" indent="0">
              <a:lnSpc>
                <a:spcPts val="7000"/>
              </a:lnSpc>
              <a:spcBef>
                <a:spcPts val="0"/>
              </a:spcBef>
              <a:buFontTx/>
              <a:buNone/>
              <a:defRPr sz="72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dirty="0"/>
              <a:t>Add heading</a:t>
            </a:r>
          </a:p>
          <a:p>
            <a:pPr lvl="0"/>
            <a:r>
              <a:rPr lang="en-US" dirty="0"/>
              <a:t>Here</a:t>
            </a:r>
            <a:endParaRPr lang="en-AU" dirty="0"/>
          </a:p>
        </p:txBody>
      </p:sp>
      <p:sp>
        <p:nvSpPr>
          <p:cNvPr id="9" name="Text Placeholder 2">
            <a:extLst>
              <a:ext uri="{FF2B5EF4-FFF2-40B4-BE49-F238E27FC236}">
                <a16:creationId xmlns:a16="http://schemas.microsoft.com/office/drawing/2014/main" id="{8ADC63B0-EF04-1C08-0737-F3BF6636B47D}"/>
              </a:ext>
            </a:extLst>
          </p:cNvPr>
          <p:cNvSpPr>
            <a:spLocks noGrp="1"/>
          </p:cNvSpPr>
          <p:nvPr>
            <p:ph type="body" sz="quarter" idx="16" hasCustomPrompt="1"/>
          </p:nvPr>
        </p:nvSpPr>
        <p:spPr>
          <a:xfrm>
            <a:off x="1066023" y="4588094"/>
            <a:ext cx="8309709" cy="773046"/>
          </a:xfrm>
          <a:prstGeom prst="rect">
            <a:avLst/>
          </a:prstGeom>
        </p:spPr>
        <p:txBody>
          <a:bodyPr lIns="0" tIns="0" rIns="0" bIns="0" anchor="ctr"/>
          <a:lstStyle>
            <a:lvl1pPr marL="0" indent="0">
              <a:buNone/>
              <a:defRPr sz="1800" b="0" i="0">
                <a:solidFill>
                  <a:schemeClr val="tx1"/>
                </a:solidFill>
                <a:latin typeface="Montserrat" pitchFamily="2" charset="77"/>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dirty="0"/>
              <a:t>Add subhead here</a:t>
            </a:r>
          </a:p>
        </p:txBody>
      </p:sp>
    </p:spTree>
    <p:extLst>
      <p:ext uri="{BB962C8B-B14F-4D97-AF65-F5344CB8AC3E}">
        <p14:creationId xmlns:p14="http://schemas.microsoft.com/office/powerpoint/2010/main" val="309814998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Half Pg Text">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CB4B52-2688-5FC9-DA18-745C6438EB09}"/>
              </a:ext>
            </a:extLst>
          </p:cNvPr>
          <p:cNvSpPr/>
          <p:nvPr/>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3" name="Picture 2">
            <a:extLst>
              <a:ext uri="{FF2B5EF4-FFF2-40B4-BE49-F238E27FC236}">
                <a16:creationId xmlns:a16="http://schemas.microsoft.com/office/drawing/2014/main" id="{7656DF02-24C8-7E6C-8BC6-A3B741FDB34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162" y="4491998"/>
            <a:ext cx="5400046" cy="2376275"/>
          </a:xfrm>
          <a:prstGeom prst="rect">
            <a:avLst/>
          </a:prstGeom>
        </p:spPr>
      </p:pic>
      <p:sp>
        <p:nvSpPr>
          <p:cNvPr id="8" name="Title">
            <a:extLst>
              <a:ext uri="{FF2B5EF4-FFF2-40B4-BE49-F238E27FC236}">
                <a16:creationId xmlns:a16="http://schemas.microsoft.com/office/drawing/2014/main" id="{7C80AFCD-31F8-0890-74F3-596BD43F24B3}"/>
              </a:ext>
            </a:extLst>
          </p:cNvPr>
          <p:cNvSpPr>
            <a:spLocks noGrp="1"/>
          </p:cNvSpPr>
          <p:nvPr>
            <p:ph type="title" hasCustomPrompt="1"/>
          </p:nvPr>
        </p:nvSpPr>
        <p:spPr>
          <a:xfrm>
            <a:off x="515939" y="387047"/>
            <a:ext cx="5065200"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63D77030-9CB4-2299-16F7-662BF1428BC5}"/>
              </a:ext>
            </a:extLst>
          </p:cNvPr>
          <p:cNvSpPr>
            <a:spLocks noGrp="1"/>
          </p:cNvSpPr>
          <p:nvPr>
            <p:ph type="body" sz="quarter" idx="18" hasCustomPrompt="1"/>
          </p:nvPr>
        </p:nvSpPr>
        <p:spPr>
          <a:xfrm>
            <a:off x="515939" y="1670359"/>
            <a:ext cx="5065200"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08067082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4 page + breakou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7AC33C-9671-C4F1-9617-E32DEFA6FE79}"/>
              </a:ext>
            </a:extLst>
          </p:cNvPr>
          <p:cNvSpPr/>
          <p:nvPr/>
        </p:nvSpPr>
        <p:spPr>
          <a:xfrm>
            <a:off x="0" y="0"/>
            <a:ext cx="783458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5" name="Picture 4">
            <a:extLst>
              <a:ext uri="{FF2B5EF4-FFF2-40B4-BE49-F238E27FC236}">
                <a16:creationId xmlns:a16="http://schemas.microsoft.com/office/drawing/2014/main" id="{F75C605E-8E6D-2E04-9533-ACC7084412F2}"/>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31457" y="520"/>
            <a:ext cx="12156381" cy="6856958"/>
          </a:xfrm>
          <a:prstGeom prst="rect">
            <a:avLst/>
          </a:prstGeom>
        </p:spPr>
      </p:pic>
      <p:sp>
        <p:nvSpPr>
          <p:cNvPr id="22" name="Title">
            <a:extLst>
              <a:ext uri="{FF2B5EF4-FFF2-40B4-BE49-F238E27FC236}">
                <a16:creationId xmlns:a16="http://schemas.microsoft.com/office/drawing/2014/main" id="{E3E4F3BF-8FCF-4DC4-C651-C02037654D53}"/>
              </a:ext>
            </a:extLst>
          </p:cNvPr>
          <p:cNvSpPr>
            <a:spLocks noGrp="1"/>
          </p:cNvSpPr>
          <p:nvPr>
            <p:ph type="title" hasCustomPrompt="1"/>
          </p:nvPr>
        </p:nvSpPr>
        <p:spPr>
          <a:xfrm>
            <a:off x="515938" y="387047"/>
            <a:ext cx="6833380"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3" name="Text">
            <a:extLst>
              <a:ext uri="{FF2B5EF4-FFF2-40B4-BE49-F238E27FC236}">
                <a16:creationId xmlns:a16="http://schemas.microsoft.com/office/drawing/2014/main" id="{C7AADB2A-6597-FC3C-A0F8-7DD4CEF3B062}"/>
              </a:ext>
            </a:extLst>
          </p:cNvPr>
          <p:cNvSpPr>
            <a:spLocks noGrp="1"/>
          </p:cNvSpPr>
          <p:nvPr>
            <p:ph type="body" sz="quarter" idx="18" hasCustomPrompt="1"/>
          </p:nvPr>
        </p:nvSpPr>
        <p:spPr>
          <a:xfrm>
            <a:off x="515938" y="1705121"/>
            <a:ext cx="6833381" cy="455949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Rectangle: Rounded Corners 1">
            <a:extLst>
              <a:ext uri="{FF2B5EF4-FFF2-40B4-BE49-F238E27FC236}">
                <a16:creationId xmlns:a16="http://schemas.microsoft.com/office/drawing/2014/main" id="{3BA18C33-9788-0D13-0D1C-F275E319166E}"/>
              </a:ext>
            </a:extLst>
          </p:cNvPr>
          <p:cNvSpPr/>
          <p:nvPr/>
        </p:nvSpPr>
        <p:spPr>
          <a:xfrm>
            <a:off x="8472872" y="600383"/>
            <a:ext cx="3115641" cy="566423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 name="Text1">
            <a:extLst>
              <a:ext uri="{FF2B5EF4-FFF2-40B4-BE49-F238E27FC236}">
                <a16:creationId xmlns:a16="http://schemas.microsoft.com/office/drawing/2014/main" id="{0CE74DF2-6184-2A08-8FE6-85C0B059B8A4}"/>
              </a:ext>
            </a:extLst>
          </p:cNvPr>
          <p:cNvSpPr>
            <a:spLocks noGrp="1"/>
          </p:cNvSpPr>
          <p:nvPr>
            <p:ph type="body" sz="quarter" idx="28" hasCustomPrompt="1"/>
          </p:nvPr>
        </p:nvSpPr>
        <p:spPr>
          <a:xfrm>
            <a:off x="8882887" y="1068129"/>
            <a:ext cx="2362288"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a:t>
            </a:r>
            <a:br>
              <a:rPr lang="en-US" dirty="0"/>
            </a:br>
            <a:r>
              <a:rPr lang="en-US" dirty="0"/>
              <a:t>HERE</a:t>
            </a:r>
            <a:endParaRPr lang="en-AU" dirty="0"/>
          </a:p>
        </p:txBody>
      </p:sp>
      <p:sp>
        <p:nvSpPr>
          <p:cNvPr id="21" name="Text">
            <a:extLst>
              <a:ext uri="{FF2B5EF4-FFF2-40B4-BE49-F238E27FC236}">
                <a16:creationId xmlns:a16="http://schemas.microsoft.com/office/drawing/2014/main" id="{C9F7B0EA-6F23-91FC-03F3-F1E5AC47E042}"/>
              </a:ext>
            </a:extLst>
          </p:cNvPr>
          <p:cNvSpPr>
            <a:spLocks noGrp="1"/>
          </p:cNvSpPr>
          <p:nvPr>
            <p:ph type="body" sz="quarter" idx="19" hasCustomPrompt="1"/>
          </p:nvPr>
        </p:nvSpPr>
        <p:spPr>
          <a:xfrm>
            <a:off x="8882886" y="1941897"/>
            <a:ext cx="2362288" cy="4079524"/>
          </a:xfrm>
          <a:prstGeom prst="rect">
            <a:avLst/>
          </a:prstGeom>
        </p:spPr>
        <p:txBody>
          <a:bodyPr lIns="0" tIns="0" rIns="0" bIns="0"/>
          <a:lstStyle>
            <a:lvl1pPr marL="179388" indent="-179388" algn="l">
              <a:lnSpc>
                <a:spcPct val="100000"/>
              </a:lnSpc>
              <a:defRPr sz="1600" b="0" i="0">
                <a:solidFill>
                  <a:schemeClr val="tx1"/>
                </a:solidFill>
                <a:latin typeface="Montserrat" pitchFamily="2" charset="77"/>
              </a:defRPr>
            </a:lvl1pPr>
            <a:lvl2pPr marL="363538" indent="-187325" algn="l">
              <a:lnSpc>
                <a:spcPct val="100000"/>
              </a:lnSpc>
              <a:tabLst/>
              <a:defRPr sz="1600" b="0" i="0">
                <a:solidFill>
                  <a:schemeClr val="tx1"/>
                </a:solidFill>
                <a:latin typeface="Montserrat" pitchFamily="2" charset="77"/>
              </a:defRPr>
            </a:lvl2pPr>
            <a:lvl3pPr marL="539750" indent="-180975" algn="l">
              <a:lnSpc>
                <a:spcPct val="100000"/>
              </a:lnSpc>
              <a:defRPr sz="1600" b="0" i="0">
                <a:solidFill>
                  <a:schemeClr val="tx1"/>
                </a:solidFill>
                <a:latin typeface="Montserrat" pitchFamily="2" charset="77"/>
              </a:defRPr>
            </a:lvl3pPr>
            <a:lvl4pPr marL="720725" indent="-185738" algn="l" defTabSz="984250">
              <a:lnSpc>
                <a:spcPct val="100000"/>
              </a:lnSpc>
              <a:tabLst/>
              <a:defRPr sz="1600" b="0" i="0">
                <a:solidFill>
                  <a:schemeClr val="tx1"/>
                </a:solidFill>
                <a:latin typeface="Montserrat" pitchFamily="2" charset="77"/>
              </a:defRPr>
            </a:lvl4pPr>
            <a:lvl5pPr marL="893763" indent="-174625" algn="l">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037689732"/>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_Text with imag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576A63-EF6F-9604-9493-086D4A606EE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658672" y="3403196"/>
            <a:ext cx="7533328" cy="3472648"/>
          </a:xfrm>
          <a:prstGeom prst="rect">
            <a:avLst/>
          </a:prstGeom>
        </p:spPr>
      </p:pic>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32230" y="387047"/>
            <a:ext cx="680242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6" name="Iphone Image">
            <a:extLst>
              <a:ext uri="{FF2B5EF4-FFF2-40B4-BE49-F238E27FC236}">
                <a16:creationId xmlns:a16="http://schemas.microsoft.com/office/drawing/2014/main" id="{356623D8-08CD-682B-1A81-0FDC8DB2565B}"/>
              </a:ext>
            </a:extLst>
          </p:cNvPr>
          <p:cNvSpPr>
            <a:spLocks noGrp="1"/>
          </p:cNvSpPr>
          <p:nvPr>
            <p:ph type="pic" sz="quarter" idx="28" hasCustomPrompt="1"/>
          </p:nvPr>
        </p:nvSpPr>
        <p:spPr>
          <a:xfrm>
            <a:off x="7577846" y="505837"/>
            <a:ext cx="4033284" cy="5817141"/>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 name="Text">
            <a:extLst>
              <a:ext uri="{FF2B5EF4-FFF2-40B4-BE49-F238E27FC236}">
                <a16:creationId xmlns:a16="http://schemas.microsoft.com/office/drawing/2014/main" id="{13C75949-E4E1-52F7-29C4-6130A23AB77B}"/>
              </a:ext>
            </a:extLst>
          </p:cNvPr>
          <p:cNvSpPr>
            <a:spLocks noGrp="1"/>
          </p:cNvSpPr>
          <p:nvPr>
            <p:ph type="body" sz="quarter" idx="23" hasCustomPrompt="1"/>
          </p:nvPr>
        </p:nvSpPr>
        <p:spPr>
          <a:xfrm>
            <a:off x="532231" y="1753760"/>
            <a:ext cx="6802424" cy="412455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419165118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 col with breakou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F44868-07BC-343B-7EB8-66CD9E96C573}"/>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4634" y="520"/>
            <a:ext cx="12156379" cy="6856958"/>
          </a:xfrm>
          <a:prstGeom prst="rect">
            <a:avLst/>
          </a:prstGeom>
        </p:spPr>
      </p:pic>
      <p:sp>
        <p:nvSpPr>
          <p:cNvPr id="22" name="Title">
            <a:extLst>
              <a:ext uri="{FF2B5EF4-FFF2-40B4-BE49-F238E27FC236}">
                <a16:creationId xmlns:a16="http://schemas.microsoft.com/office/drawing/2014/main" id="{E3E4F3BF-8FCF-4DC4-C651-C02037654D53}"/>
              </a:ext>
            </a:extLst>
          </p:cNvPr>
          <p:cNvSpPr>
            <a:spLocks noGrp="1"/>
          </p:cNvSpPr>
          <p:nvPr>
            <p:ph type="title" hasCustomPrompt="1"/>
          </p:nvPr>
        </p:nvSpPr>
        <p:spPr>
          <a:xfrm>
            <a:off x="515938" y="387047"/>
            <a:ext cx="753261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3" name="Text">
            <a:extLst>
              <a:ext uri="{FF2B5EF4-FFF2-40B4-BE49-F238E27FC236}">
                <a16:creationId xmlns:a16="http://schemas.microsoft.com/office/drawing/2014/main" id="{C7AADB2A-6597-FC3C-A0F8-7DD4CEF3B062}"/>
              </a:ext>
            </a:extLst>
          </p:cNvPr>
          <p:cNvSpPr>
            <a:spLocks noGrp="1"/>
          </p:cNvSpPr>
          <p:nvPr>
            <p:ph type="body" sz="quarter" idx="18" hasCustomPrompt="1"/>
          </p:nvPr>
        </p:nvSpPr>
        <p:spPr>
          <a:xfrm>
            <a:off x="515938" y="1705121"/>
            <a:ext cx="7532612" cy="4634264"/>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Rectangle: Rounded Corners 1">
            <a:extLst>
              <a:ext uri="{FF2B5EF4-FFF2-40B4-BE49-F238E27FC236}">
                <a16:creationId xmlns:a16="http://schemas.microsoft.com/office/drawing/2014/main" id="{3BA18C33-9788-0D13-0D1C-F275E319166E}"/>
              </a:ext>
            </a:extLst>
          </p:cNvPr>
          <p:cNvSpPr/>
          <p:nvPr/>
        </p:nvSpPr>
        <p:spPr>
          <a:xfrm>
            <a:off x="8414506" y="600383"/>
            <a:ext cx="3115641" cy="566423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 name="Text1">
            <a:extLst>
              <a:ext uri="{FF2B5EF4-FFF2-40B4-BE49-F238E27FC236}">
                <a16:creationId xmlns:a16="http://schemas.microsoft.com/office/drawing/2014/main" id="{0CE74DF2-6184-2A08-8FE6-85C0B059B8A4}"/>
              </a:ext>
            </a:extLst>
          </p:cNvPr>
          <p:cNvSpPr>
            <a:spLocks noGrp="1"/>
          </p:cNvSpPr>
          <p:nvPr>
            <p:ph type="body" sz="quarter" idx="28" hasCustomPrompt="1"/>
          </p:nvPr>
        </p:nvSpPr>
        <p:spPr>
          <a:xfrm>
            <a:off x="8824521" y="2809380"/>
            <a:ext cx="2339670"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1" name="Text">
            <a:extLst>
              <a:ext uri="{FF2B5EF4-FFF2-40B4-BE49-F238E27FC236}">
                <a16:creationId xmlns:a16="http://schemas.microsoft.com/office/drawing/2014/main" id="{C9F7B0EA-6F23-91FC-03F3-F1E5AC47E042}"/>
              </a:ext>
            </a:extLst>
          </p:cNvPr>
          <p:cNvSpPr>
            <a:spLocks noGrp="1"/>
          </p:cNvSpPr>
          <p:nvPr>
            <p:ph type="body" sz="quarter" idx="19" hasCustomPrompt="1"/>
          </p:nvPr>
        </p:nvSpPr>
        <p:spPr>
          <a:xfrm>
            <a:off x="8824520" y="3658177"/>
            <a:ext cx="2362288" cy="2256240"/>
          </a:xfrm>
          <a:prstGeom prst="rect">
            <a:avLst/>
          </a:prstGeom>
        </p:spPr>
        <p:txBody>
          <a:bodyPr lIns="0" tIns="0" rIns="0" bIns="0"/>
          <a:lstStyle>
            <a:lvl1pPr marL="179388" indent="-179388" algn="l">
              <a:lnSpc>
                <a:spcPct val="100000"/>
              </a:lnSpc>
              <a:defRPr sz="1600" b="0" i="0">
                <a:solidFill>
                  <a:schemeClr val="tx1"/>
                </a:solidFill>
                <a:latin typeface="Montserrat" pitchFamily="2" charset="77"/>
              </a:defRPr>
            </a:lvl1pPr>
            <a:lvl2pPr marL="363538" indent="-187325" algn="l">
              <a:lnSpc>
                <a:spcPct val="100000"/>
              </a:lnSpc>
              <a:tabLst/>
              <a:defRPr sz="1600" b="0" i="0">
                <a:solidFill>
                  <a:schemeClr val="tx1"/>
                </a:solidFill>
                <a:latin typeface="Montserrat" pitchFamily="2" charset="77"/>
              </a:defRPr>
            </a:lvl2pPr>
            <a:lvl3pPr marL="539750" indent="-180975" algn="l">
              <a:lnSpc>
                <a:spcPct val="100000"/>
              </a:lnSpc>
              <a:defRPr sz="1600" b="0" i="0">
                <a:solidFill>
                  <a:schemeClr val="tx1"/>
                </a:solidFill>
                <a:latin typeface="Montserrat" pitchFamily="2" charset="77"/>
              </a:defRPr>
            </a:lvl3pPr>
            <a:lvl4pPr marL="720725" indent="-185738" algn="l" defTabSz="984250">
              <a:lnSpc>
                <a:spcPct val="100000"/>
              </a:lnSpc>
              <a:tabLst/>
              <a:defRPr sz="1600" b="0" i="0">
                <a:solidFill>
                  <a:schemeClr val="tx1"/>
                </a:solidFill>
                <a:latin typeface="Montserrat" pitchFamily="2" charset="77"/>
              </a:defRPr>
            </a:lvl4pPr>
            <a:lvl5pPr marL="893763" indent="-174625" algn="l">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Iphone Image">
            <a:extLst>
              <a:ext uri="{FF2B5EF4-FFF2-40B4-BE49-F238E27FC236}">
                <a16:creationId xmlns:a16="http://schemas.microsoft.com/office/drawing/2014/main" id="{5D9A4562-0423-66FD-9521-1EB8057B7678}"/>
              </a:ext>
            </a:extLst>
          </p:cNvPr>
          <p:cNvSpPr>
            <a:spLocks noGrp="1"/>
          </p:cNvSpPr>
          <p:nvPr>
            <p:ph type="pic" sz="quarter" idx="29" hasCustomPrompt="1"/>
          </p:nvPr>
        </p:nvSpPr>
        <p:spPr>
          <a:xfrm>
            <a:off x="8801903" y="1024557"/>
            <a:ext cx="2362288" cy="1439693"/>
          </a:xfrm>
          <a:prstGeom prst="roundRect">
            <a:avLst>
              <a:gd name="adj" fmla="val 13018"/>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2766754942"/>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xt 2 column">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BA580-A856-A741-5C6D-8DA1A5AAF8A1}"/>
              </a:ext>
            </a:extLst>
          </p:cNvPr>
          <p:cNvPicPr>
            <a:picLocks noChangeAspect="1"/>
          </p:cNvPicPr>
          <p:nvPr/>
        </p:nvPicPr>
        <p:blipFill>
          <a:blip r:embed="rId2"/>
          <a:stretch>
            <a:fillRect/>
          </a:stretch>
        </p:blipFill>
        <p:spPr>
          <a:xfrm>
            <a:off x="0" y="542545"/>
            <a:ext cx="12192000" cy="6315455"/>
          </a:xfrm>
          <a:prstGeom prst="rect">
            <a:avLst/>
          </a:prstGeom>
        </p:spPr>
      </p:pic>
      <p:sp>
        <p:nvSpPr>
          <p:cNvPr id="7" name="Title">
            <a:extLst>
              <a:ext uri="{FF2B5EF4-FFF2-40B4-BE49-F238E27FC236}">
                <a16:creationId xmlns:a16="http://schemas.microsoft.com/office/drawing/2014/main" id="{7CF69BB0-9BC9-5284-9195-3C05AC33AD1D}"/>
              </a:ext>
            </a:extLst>
          </p:cNvPr>
          <p:cNvSpPr>
            <a:spLocks noGrp="1"/>
          </p:cNvSpPr>
          <p:nvPr>
            <p:ph type="title" hasCustomPrompt="1"/>
          </p:nvPr>
        </p:nvSpPr>
        <p:spPr>
          <a:xfrm>
            <a:off x="515939" y="387047"/>
            <a:ext cx="8789426"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8" name="Text">
            <a:extLst>
              <a:ext uri="{FF2B5EF4-FFF2-40B4-BE49-F238E27FC236}">
                <a16:creationId xmlns:a16="http://schemas.microsoft.com/office/drawing/2014/main" id="{C4649C95-FEAC-D051-3477-34A434A6C60B}"/>
              </a:ext>
            </a:extLst>
          </p:cNvPr>
          <p:cNvSpPr>
            <a:spLocks noGrp="1"/>
          </p:cNvSpPr>
          <p:nvPr>
            <p:ph type="body" sz="quarter" idx="18" hasCustomPrompt="1"/>
          </p:nvPr>
        </p:nvSpPr>
        <p:spPr>
          <a:xfrm>
            <a:off x="515939" y="1734304"/>
            <a:ext cx="5313032"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Text">
            <a:extLst>
              <a:ext uri="{FF2B5EF4-FFF2-40B4-BE49-F238E27FC236}">
                <a16:creationId xmlns:a16="http://schemas.microsoft.com/office/drawing/2014/main" id="{142C1BE5-6F2C-E406-5515-EECC6563AAEE}"/>
              </a:ext>
            </a:extLst>
          </p:cNvPr>
          <p:cNvSpPr>
            <a:spLocks noGrp="1"/>
          </p:cNvSpPr>
          <p:nvPr>
            <p:ph type="body" sz="quarter" idx="21" hasCustomPrompt="1"/>
          </p:nvPr>
        </p:nvSpPr>
        <p:spPr>
          <a:xfrm>
            <a:off x="6363031" y="1734304"/>
            <a:ext cx="5313600"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2" name="Picture 1">
            <a:extLst>
              <a:ext uri="{FF2B5EF4-FFF2-40B4-BE49-F238E27FC236}">
                <a16:creationId xmlns:a16="http://schemas.microsoft.com/office/drawing/2014/main" id="{5DF8D091-C190-2306-569D-4DFC7352480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1458" y="520"/>
            <a:ext cx="12156379" cy="6856958"/>
          </a:xfrm>
          <a:prstGeom prst="rect">
            <a:avLst/>
          </a:prstGeom>
        </p:spPr>
      </p:pic>
    </p:spTree>
    <p:extLst>
      <p:ext uri="{BB962C8B-B14F-4D97-AF65-F5344CB8AC3E}">
        <p14:creationId xmlns:p14="http://schemas.microsoft.com/office/powerpoint/2010/main" val="16493055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xt 3 column">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D00D06-F846-0DE7-87C4-F300DB1397D9}"/>
              </a:ext>
            </a:extLst>
          </p:cNvPr>
          <p:cNvPicPr>
            <a:picLocks noChangeAspect="1"/>
          </p:cNvPicPr>
          <p:nvPr/>
        </p:nvPicPr>
        <p:blipFill>
          <a:blip r:embed="rId2"/>
          <a:stretch>
            <a:fillRect/>
          </a:stretch>
        </p:blipFill>
        <p:spPr>
          <a:xfrm>
            <a:off x="0" y="542545"/>
            <a:ext cx="12192000" cy="6315455"/>
          </a:xfrm>
          <a:prstGeom prst="rect">
            <a:avLst/>
          </a:prstGeom>
        </p:spPr>
      </p:pic>
      <p:sp>
        <p:nvSpPr>
          <p:cNvPr id="7" name="Title">
            <a:extLst>
              <a:ext uri="{FF2B5EF4-FFF2-40B4-BE49-F238E27FC236}">
                <a16:creationId xmlns:a16="http://schemas.microsoft.com/office/drawing/2014/main" id="{727F5777-6EA4-0233-35FB-0D154C8D0467}"/>
              </a:ext>
            </a:extLst>
          </p:cNvPr>
          <p:cNvSpPr>
            <a:spLocks noGrp="1"/>
          </p:cNvSpPr>
          <p:nvPr>
            <p:ph type="title" hasCustomPrompt="1"/>
          </p:nvPr>
        </p:nvSpPr>
        <p:spPr>
          <a:xfrm>
            <a:off x="515939" y="387047"/>
            <a:ext cx="8789426"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8" name="Text">
            <a:extLst>
              <a:ext uri="{FF2B5EF4-FFF2-40B4-BE49-F238E27FC236}">
                <a16:creationId xmlns:a16="http://schemas.microsoft.com/office/drawing/2014/main" id="{46E4B628-E146-D5F8-8051-3B094F80621A}"/>
              </a:ext>
            </a:extLst>
          </p:cNvPr>
          <p:cNvSpPr>
            <a:spLocks noGrp="1"/>
          </p:cNvSpPr>
          <p:nvPr>
            <p:ph type="body" sz="quarter" idx="18" hasCustomPrompt="1"/>
          </p:nvPr>
        </p:nvSpPr>
        <p:spPr>
          <a:xfrm>
            <a:off x="515939" y="1734301"/>
            <a:ext cx="3328169"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Text">
            <a:extLst>
              <a:ext uri="{FF2B5EF4-FFF2-40B4-BE49-F238E27FC236}">
                <a16:creationId xmlns:a16="http://schemas.microsoft.com/office/drawing/2014/main" id="{32A00E19-5F7D-504D-8944-CD731E615561}"/>
              </a:ext>
            </a:extLst>
          </p:cNvPr>
          <p:cNvSpPr>
            <a:spLocks noGrp="1"/>
          </p:cNvSpPr>
          <p:nvPr>
            <p:ph type="body" sz="quarter" idx="21" hasCustomPrompt="1"/>
          </p:nvPr>
        </p:nvSpPr>
        <p:spPr>
          <a:xfrm>
            <a:off x="8340289" y="1734301"/>
            <a:ext cx="3330000"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ext">
            <a:extLst>
              <a:ext uri="{FF2B5EF4-FFF2-40B4-BE49-F238E27FC236}">
                <a16:creationId xmlns:a16="http://schemas.microsoft.com/office/drawing/2014/main" id="{CD0899CA-CE69-7341-D931-2E062D512B53}"/>
              </a:ext>
            </a:extLst>
          </p:cNvPr>
          <p:cNvSpPr>
            <a:spLocks noGrp="1"/>
          </p:cNvSpPr>
          <p:nvPr>
            <p:ph type="body" sz="quarter" idx="23" hasCustomPrompt="1"/>
          </p:nvPr>
        </p:nvSpPr>
        <p:spPr>
          <a:xfrm>
            <a:off x="4427198" y="1734301"/>
            <a:ext cx="3330000"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2" name="Picture 1">
            <a:extLst>
              <a:ext uri="{FF2B5EF4-FFF2-40B4-BE49-F238E27FC236}">
                <a16:creationId xmlns:a16="http://schemas.microsoft.com/office/drawing/2014/main" id="{849CA42A-6DAD-6AAB-F40B-D879A3B6FFD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12158227" cy="6858000"/>
          </a:xfrm>
          <a:prstGeom prst="rect">
            <a:avLst/>
          </a:prstGeom>
        </p:spPr>
      </p:pic>
    </p:spTree>
    <p:extLst>
      <p:ext uri="{BB962C8B-B14F-4D97-AF65-F5344CB8AC3E}">
        <p14:creationId xmlns:p14="http://schemas.microsoft.com/office/powerpoint/2010/main" val="385869004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Vendor Listing Imag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EE311B-62A6-B283-F6DC-71114FE7980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28503" y="0"/>
            <a:ext cx="5163497" cy="2042840"/>
          </a:xfrm>
          <a:prstGeom prst="rect">
            <a:avLst/>
          </a:prstGeom>
        </p:spPr>
      </p:pic>
      <p:sp>
        <p:nvSpPr>
          <p:cNvPr id="3" name="Image">
            <a:extLst>
              <a:ext uri="{FF2B5EF4-FFF2-40B4-BE49-F238E27FC236}">
                <a16:creationId xmlns:a16="http://schemas.microsoft.com/office/drawing/2014/main" id="{B58270DD-5D15-A342-9C8E-E31CE7FE8FAB}"/>
              </a:ext>
            </a:extLst>
          </p:cNvPr>
          <p:cNvSpPr>
            <a:spLocks noGrp="1"/>
          </p:cNvSpPr>
          <p:nvPr>
            <p:ph type="pic" sz="quarter" idx="10" hasCustomPrompt="1"/>
          </p:nvPr>
        </p:nvSpPr>
        <p:spPr>
          <a:xfrm>
            <a:off x="515938" y="2016125"/>
            <a:ext cx="11160125" cy="4329113"/>
          </a:xfrm>
          <a:prstGeom prst="rect">
            <a:avLst/>
          </a:prstGeom>
          <a:noFill/>
        </p:spPr>
        <p:txBody>
          <a:bodyPr anchor="ctr"/>
          <a:lstStyle>
            <a:lvl1pPr marL="0" indent="0" algn="ctr">
              <a:buNone/>
              <a:defRPr>
                <a:latin typeface="+mj-lt"/>
              </a:defRPr>
            </a:lvl1pPr>
          </a:lstStyle>
          <a:p>
            <a:r>
              <a:rPr lang="en-AU"/>
              <a:t>CLICK TO INSERT VENDOR IMAGES</a:t>
            </a:r>
          </a:p>
        </p:txBody>
      </p:sp>
      <p:sp>
        <p:nvSpPr>
          <p:cNvPr id="5" name="Title">
            <a:extLst>
              <a:ext uri="{FF2B5EF4-FFF2-40B4-BE49-F238E27FC236}">
                <a16:creationId xmlns:a16="http://schemas.microsoft.com/office/drawing/2014/main" id="{17DF4CDD-1B02-D51B-153E-9AC1E05ACAAF}"/>
              </a:ext>
            </a:extLst>
          </p:cNvPr>
          <p:cNvSpPr>
            <a:spLocks noGrp="1"/>
          </p:cNvSpPr>
          <p:nvPr>
            <p:ph type="title" hasCustomPrompt="1"/>
          </p:nvPr>
        </p:nvSpPr>
        <p:spPr>
          <a:xfrm>
            <a:off x="515939" y="387047"/>
            <a:ext cx="8789426"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138705389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5_Text + 2 icon with quot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B0C6A7-CD49-38DD-F0B9-E565F86A046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162" y="4491998"/>
            <a:ext cx="5400046" cy="2376275"/>
          </a:xfrm>
          <a:prstGeom prst="rect">
            <a:avLst/>
          </a:prstGeom>
        </p:spPr>
      </p:pic>
      <p:sp>
        <p:nvSpPr>
          <p:cNvPr id="2" name="Rectangle: Rounded Corners 1">
            <a:extLst>
              <a:ext uri="{FF2B5EF4-FFF2-40B4-BE49-F238E27FC236}">
                <a16:creationId xmlns:a16="http://schemas.microsoft.com/office/drawing/2014/main" id="{1970F276-EC55-8EF8-85D3-69A88DF4D820}"/>
              </a:ext>
            </a:extLst>
          </p:cNvPr>
          <p:cNvSpPr/>
          <p:nvPr/>
        </p:nvSpPr>
        <p:spPr>
          <a:xfrm>
            <a:off x="530349" y="1653149"/>
            <a:ext cx="7645294"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2" name="Text">
            <a:extLst>
              <a:ext uri="{FF2B5EF4-FFF2-40B4-BE49-F238E27FC236}">
                <a16:creationId xmlns:a16="http://schemas.microsoft.com/office/drawing/2014/main" id="{1E85E140-5973-550C-5203-7E8AAE4C1481}"/>
              </a:ext>
            </a:extLst>
          </p:cNvPr>
          <p:cNvSpPr>
            <a:spLocks noGrp="1"/>
          </p:cNvSpPr>
          <p:nvPr>
            <p:ph type="body" sz="quarter" idx="23" hasCustomPrompt="1"/>
          </p:nvPr>
        </p:nvSpPr>
        <p:spPr>
          <a:xfrm>
            <a:off x="2379998" y="1956712"/>
            <a:ext cx="5460641" cy="1320956"/>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80870" y="387048"/>
            <a:ext cx="7645295" cy="507898"/>
          </a:xfrm>
          <a:prstGeom prst="rect">
            <a:avLst/>
          </a:prstGeom>
        </p:spPr>
        <p:txBody>
          <a:bodyPr vert="horz" lIns="0" tIns="0" rIns="0" bIns="0" rtlCol="0" anchor="b">
            <a:noAutofit/>
          </a:bodyPr>
          <a:lstStyle>
            <a:lvl1pPr>
              <a:lnSpc>
                <a:spcPts val="3000"/>
              </a:lnSpc>
              <a:defRPr sz="3000"/>
            </a:lvl1pPr>
          </a:lstStyle>
          <a:p>
            <a:r>
              <a:rPr lang="en-US"/>
              <a:t>Click To Edit Title</a:t>
            </a:r>
            <a:endParaRPr lang="en-AU"/>
          </a:p>
        </p:txBody>
      </p:sp>
      <p:sp>
        <p:nvSpPr>
          <p:cNvPr id="8" name="Rectangle: Rounded Corners 7">
            <a:extLst>
              <a:ext uri="{FF2B5EF4-FFF2-40B4-BE49-F238E27FC236}">
                <a16:creationId xmlns:a16="http://schemas.microsoft.com/office/drawing/2014/main" id="{558F1F6A-26D2-D933-CD22-6B2912F90EFC}"/>
              </a:ext>
            </a:extLst>
          </p:cNvPr>
          <p:cNvSpPr/>
          <p:nvPr/>
        </p:nvSpPr>
        <p:spPr>
          <a:xfrm>
            <a:off x="1104783" y="2182680"/>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3" name="Icon1">
            <a:extLst>
              <a:ext uri="{FF2B5EF4-FFF2-40B4-BE49-F238E27FC236}">
                <a16:creationId xmlns:a16="http://schemas.microsoft.com/office/drawing/2014/main" id="{FBB8402D-3E5F-1C49-F3AA-8842C707D451}"/>
              </a:ext>
            </a:extLst>
          </p:cNvPr>
          <p:cNvSpPr>
            <a:spLocks noGrp="1" noChangeAspect="1"/>
          </p:cNvSpPr>
          <p:nvPr>
            <p:ph type="pic" sz="quarter" idx="10" hasCustomPrompt="1"/>
          </p:nvPr>
        </p:nvSpPr>
        <p:spPr>
          <a:xfrm>
            <a:off x="1199780" y="22788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1" name="Rectangle: Rounded Corners 20">
            <a:extLst>
              <a:ext uri="{FF2B5EF4-FFF2-40B4-BE49-F238E27FC236}">
                <a16:creationId xmlns:a16="http://schemas.microsoft.com/office/drawing/2014/main" id="{88A6E887-9BF4-C2CE-0A8E-1695F5B51AB0}"/>
              </a:ext>
            </a:extLst>
          </p:cNvPr>
          <p:cNvSpPr/>
          <p:nvPr/>
        </p:nvSpPr>
        <p:spPr>
          <a:xfrm>
            <a:off x="530348" y="4114800"/>
            <a:ext cx="7645295"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5" name="Text">
            <a:extLst>
              <a:ext uri="{FF2B5EF4-FFF2-40B4-BE49-F238E27FC236}">
                <a16:creationId xmlns:a16="http://schemas.microsoft.com/office/drawing/2014/main" id="{B875E646-A9D7-A755-2391-811862B525AA}"/>
              </a:ext>
            </a:extLst>
          </p:cNvPr>
          <p:cNvSpPr>
            <a:spLocks noGrp="1"/>
          </p:cNvSpPr>
          <p:nvPr>
            <p:ph type="body" sz="quarter" idx="29" hasCustomPrompt="1"/>
          </p:nvPr>
        </p:nvSpPr>
        <p:spPr>
          <a:xfrm>
            <a:off x="2379998" y="4418363"/>
            <a:ext cx="5460641" cy="1320956"/>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7" name="Rectangle: Rounded Corners 26">
            <a:extLst>
              <a:ext uri="{FF2B5EF4-FFF2-40B4-BE49-F238E27FC236}">
                <a16:creationId xmlns:a16="http://schemas.microsoft.com/office/drawing/2014/main" id="{857C9CC8-EA65-4B99-06E2-720907B2A6AC}"/>
              </a:ext>
            </a:extLst>
          </p:cNvPr>
          <p:cNvSpPr/>
          <p:nvPr/>
        </p:nvSpPr>
        <p:spPr>
          <a:xfrm>
            <a:off x="1104783" y="4644331"/>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8" name="Icon1">
            <a:extLst>
              <a:ext uri="{FF2B5EF4-FFF2-40B4-BE49-F238E27FC236}">
                <a16:creationId xmlns:a16="http://schemas.microsoft.com/office/drawing/2014/main" id="{82E0D474-31B2-8437-E287-77A82FB826F2}"/>
              </a:ext>
            </a:extLst>
          </p:cNvPr>
          <p:cNvSpPr>
            <a:spLocks noGrp="1" noChangeAspect="1"/>
          </p:cNvSpPr>
          <p:nvPr>
            <p:ph type="pic" sz="quarter" idx="31" hasCustomPrompt="1"/>
          </p:nvPr>
        </p:nvSpPr>
        <p:spPr>
          <a:xfrm>
            <a:off x="1199780" y="474045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7" name="Rectangle: Rounded Corners 6">
            <a:extLst>
              <a:ext uri="{FF2B5EF4-FFF2-40B4-BE49-F238E27FC236}">
                <a16:creationId xmlns:a16="http://schemas.microsoft.com/office/drawing/2014/main" id="{E1CFECC5-4F6A-4B93-F56A-D994BBD210D7}"/>
              </a:ext>
            </a:extLst>
          </p:cNvPr>
          <p:cNvSpPr/>
          <p:nvPr/>
        </p:nvSpPr>
        <p:spPr>
          <a:xfrm>
            <a:off x="9190477" y="600383"/>
            <a:ext cx="2430032" cy="5425902"/>
          </a:xfrm>
          <a:prstGeom prst="roundRect">
            <a:avLst>
              <a:gd name="adj" fmla="val 7256"/>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9" name="Quote Mark - start">
            <a:extLst>
              <a:ext uri="{FF2B5EF4-FFF2-40B4-BE49-F238E27FC236}">
                <a16:creationId xmlns:a16="http://schemas.microsoft.com/office/drawing/2014/main" id="{2F0A3548-F2D5-BD6F-3EE1-5B2845442B6A}"/>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31905" y="983073"/>
            <a:ext cx="462016" cy="462014"/>
          </a:xfrm>
          <a:prstGeom prst="rect">
            <a:avLst/>
          </a:prstGeom>
        </p:spPr>
      </p:pic>
      <p:pic>
        <p:nvPicPr>
          <p:cNvPr id="10" name="Quote Mark - end">
            <a:extLst>
              <a:ext uri="{FF2B5EF4-FFF2-40B4-BE49-F238E27FC236}">
                <a16:creationId xmlns:a16="http://schemas.microsoft.com/office/drawing/2014/main" id="{84373869-F112-0C6B-0640-549DFD1AEBBA}"/>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10909765" y="4362979"/>
            <a:ext cx="462014" cy="462014"/>
          </a:xfrm>
          <a:prstGeom prst="rect">
            <a:avLst/>
          </a:prstGeom>
        </p:spPr>
      </p:pic>
      <p:sp>
        <p:nvSpPr>
          <p:cNvPr id="11" name="Name">
            <a:extLst>
              <a:ext uri="{FF2B5EF4-FFF2-40B4-BE49-F238E27FC236}">
                <a16:creationId xmlns:a16="http://schemas.microsoft.com/office/drawing/2014/main" id="{A6EEC29A-791E-2CEE-9208-F7A12E23BFDB}"/>
              </a:ext>
            </a:extLst>
          </p:cNvPr>
          <p:cNvSpPr>
            <a:spLocks noGrp="1"/>
          </p:cNvSpPr>
          <p:nvPr>
            <p:ph type="body" sz="quarter" idx="11" hasCustomPrompt="1"/>
          </p:nvPr>
        </p:nvSpPr>
        <p:spPr>
          <a:xfrm>
            <a:off x="9580545" y="5160419"/>
            <a:ext cx="1431561" cy="481623"/>
          </a:xfrm>
          <a:prstGeom prst="rect">
            <a:avLst/>
          </a:prstGeom>
        </p:spPr>
        <p:txBody>
          <a:bodyPr lIns="0" tIns="0" rIns="0" bIns="0"/>
          <a:lstStyle>
            <a:lvl1pPr marL="0" indent="0">
              <a:buNone/>
              <a:defRPr sz="1200">
                <a:latin typeface="+mj-lt"/>
              </a:defRPr>
            </a:lvl1pPr>
          </a:lstStyle>
          <a:p>
            <a:pPr lvl="0"/>
            <a:r>
              <a:rPr lang="en-US"/>
              <a:t>Name</a:t>
            </a:r>
          </a:p>
          <a:p>
            <a:pPr lvl="0"/>
            <a:r>
              <a:rPr lang="en-US"/>
              <a:t>JOB TITLE</a:t>
            </a:r>
          </a:p>
        </p:txBody>
      </p:sp>
      <p:sp>
        <p:nvSpPr>
          <p:cNvPr id="14" name="Text">
            <a:extLst>
              <a:ext uri="{FF2B5EF4-FFF2-40B4-BE49-F238E27FC236}">
                <a16:creationId xmlns:a16="http://schemas.microsoft.com/office/drawing/2014/main" id="{E33BEF50-C89C-0FD2-1B43-E1F8B3A1D30D}"/>
              </a:ext>
            </a:extLst>
          </p:cNvPr>
          <p:cNvSpPr>
            <a:spLocks noGrp="1"/>
          </p:cNvSpPr>
          <p:nvPr>
            <p:ph type="body" sz="quarter" idx="56" hasCustomPrompt="1"/>
          </p:nvPr>
        </p:nvSpPr>
        <p:spPr>
          <a:xfrm>
            <a:off x="9560521" y="1759571"/>
            <a:ext cx="1743019" cy="1518097"/>
          </a:xfrm>
          <a:prstGeom prst="rect">
            <a:avLst/>
          </a:prstGeom>
        </p:spPr>
        <p:txBody>
          <a:bodyPr lIns="0" tIns="0" rIns="0" bIns="0" anchor="ctr"/>
          <a:lstStyle>
            <a:lvl1pPr marL="0" indent="0" algn="l">
              <a:lnSpc>
                <a:spcPct val="100000"/>
              </a:lnSpc>
              <a:buNone/>
              <a:defRPr sz="1600" b="0" i="0">
                <a:latin typeface="Montserrat" pitchFamily="2" charset="77"/>
              </a:defRPr>
            </a:lvl1pPr>
            <a:lvl2pPr marL="176213" indent="0" algn="l">
              <a:lnSpc>
                <a:spcPct val="100000"/>
              </a:lnSpc>
              <a:buNone/>
              <a:tabLst/>
              <a:defRPr sz="1600">
                <a:latin typeface="+mn-lt"/>
              </a:defRPr>
            </a:lvl2pPr>
            <a:lvl3pPr marL="358775" indent="0" algn="l">
              <a:lnSpc>
                <a:spcPct val="100000"/>
              </a:lnSpc>
              <a:buNone/>
              <a:defRPr sz="1600">
                <a:latin typeface="+mn-lt"/>
              </a:defRPr>
            </a:lvl3pPr>
            <a:lvl4pPr marL="534987" indent="0" algn="l" defTabSz="984250">
              <a:lnSpc>
                <a:spcPct val="100000"/>
              </a:lnSpc>
              <a:buNone/>
              <a:tabLst/>
              <a:defRPr sz="1600">
                <a:latin typeface="+mn-lt"/>
              </a:defRPr>
            </a:lvl4pPr>
            <a:lvl5pPr marL="719138" indent="0" algn="l">
              <a:lnSpc>
                <a:spcPct val="100000"/>
              </a:lnSpc>
              <a:buNone/>
              <a:defRPr sz="1600">
                <a:latin typeface="+mn-lt"/>
              </a:defRPr>
            </a:lvl5pPr>
          </a:lstStyle>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a:t>
            </a:r>
            <a:r>
              <a:rPr lang="en-US" dirty="0" err="1"/>
              <a:t>textClick</a:t>
            </a:r>
            <a:r>
              <a:rPr lang="en-US" dirty="0"/>
              <a:t> to edit text Click to edit </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text</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text</a:t>
            </a:r>
          </a:p>
          <a:p>
            <a:pPr lvl="0"/>
            <a:endParaRPr lang="en-US" dirty="0"/>
          </a:p>
        </p:txBody>
      </p:sp>
    </p:spTree>
    <p:extLst>
      <p:ext uri="{BB962C8B-B14F-4D97-AF65-F5344CB8AC3E}">
        <p14:creationId xmlns:p14="http://schemas.microsoft.com/office/powerpoint/2010/main" val="109674774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_Text + 2 icon with images">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B2D600-3786-2D8C-817C-708A9050614D}"/>
              </a:ext>
            </a:extLst>
          </p:cNvPr>
          <p:cNvPicPr>
            <a:picLocks noChangeAspect="1"/>
          </p:cNvPicPr>
          <p:nvPr/>
        </p:nvPicPr>
        <p:blipFill>
          <a:blip r:embed="rId2"/>
          <a:stretch>
            <a:fillRect/>
          </a:stretch>
        </p:blipFill>
        <p:spPr>
          <a:xfrm>
            <a:off x="7028240" y="0"/>
            <a:ext cx="5163760" cy="2042337"/>
          </a:xfrm>
          <a:prstGeom prst="rect">
            <a:avLst/>
          </a:prstGeom>
        </p:spPr>
      </p:pic>
      <p:sp>
        <p:nvSpPr>
          <p:cNvPr id="2" name="Rectangle: Rounded Corners 1">
            <a:extLst>
              <a:ext uri="{FF2B5EF4-FFF2-40B4-BE49-F238E27FC236}">
                <a16:creationId xmlns:a16="http://schemas.microsoft.com/office/drawing/2014/main" id="{1970F276-EC55-8EF8-85D3-69A88DF4D820}"/>
              </a:ext>
            </a:extLst>
          </p:cNvPr>
          <p:cNvSpPr/>
          <p:nvPr/>
        </p:nvSpPr>
        <p:spPr>
          <a:xfrm>
            <a:off x="530348" y="1391055"/>
            <a:ext cx="8020265"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2" name="Text">
            <a:extLst>
              <a:ext uri="{FF2B5EF4-FFF2-40B4-BE49-F238E27FC236}">
                <a16:creationId xmlns:a16="http://schemas.microsoft.com/office/drawing/2014/main" id="{1E85E140-5973-550C-5203-7E8AAE4C1481}"/>
              </a:ext>
            </a:extLst>
          </p:cNvPr>
          <p:cNvSpPr>
            <a:spLocks noGrp="1"/>
          </p:cNvSpPr>
          <p:nvPr>
            <p:ph type="body" sz="quarter" idx="23" hasCustomPrompt="1"/>
          </p:nvPr>
        </p:nvSpPr>
        <p:spPr>
          <a:xfrm>
            <a:off x="2379998" y="1694618"/>
            <a:ext cx="5348371" cy="1320956"/>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80870" y="387048"/>
            <a:ext cx="7645295" cy="507898"/>
          </a:xfrm>
          <a:prstGeom prst="rect">
            <a:avLst/>
          </a:prstGeom>
        </p:spPr>
        <p:txBody>
          <a:bodyPr vert="horz" lIns="0" tIns="0" rIns="0" bIns="0" rtlCol="0" anchor="b">
            <a:noAutofit/>
          </a:bodyPr>
          <a:lstStyle>
            <a:lvl1pPr>
              <a:lnSpc>
                <a:spcPts val="3000"/>
              </a:lnSpc>
              <a:defRPr sz="3000"/>
            </a:lvl1pPr>
          </a:lstStyle>
          <a:p>
            <a:r>
              <a:rPr lang="en-US"/>
              <a:t>Click To Edit Title</a:t>
            </a:r>
            <a:endParaRPr lang="en-AU"/>
          </a:p>
        </p:txBody>
      </p:sp>
      <p:sp>
        <p:nvSpPr>
          <p:cNvPr id="6" name="Iphone Image">
            <a:extLst>
              <a:ext uri="{FF2B5EF4-FFF2-40B4-BE49-F238E27FC236}">
                <a16:creationId xmlns:a16="http://schemas.microsoft.com/office/drawing/2014/main" id="{356623D8-08CD-682B-1A81-0FDC8DB2565B}"/>
              </a:ext>
            </a:extLst>
          </p:cNvPr>
          <p:cNvSpPr>
            <a:spLocks noGrp="1"/>
          </p:cNvSpPr>
          <p:nvPr>
            <p:ph type="pic" sz="quarter" idx="28" hasCustomPrompt="1"/>
          </p:nvPr>
        </p:nvSpPr>
        <p:spPr>
          <a:xfrm>
            <a:off x="7846495" y="1099226"/>
            <a:ext cx="3463047" cy="2490280"/>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8" name="Rectangle: Rounded Corners 7">
            <a:extLst>
              <a:ext uri="{FF2B5EF4-FFF2-40B4-BE49-F238E27FC236}">
                <a16:creationId xmlns:a16="http://schemas.microsoft.com/office/drawing/2014/main" id="{558F1F6A-26D2-D933-CD22-6B2912F90EFC}"/>
              </a:ext>
            </a:extLst>
          </p:cNvPr>
          <p:cNvSpPr/>
          <p:nvPr/>
        </p:nvSpPr>
        <p:spPr>
          <a:xfrm>
            <a:off x="1104783" y="1920586"/>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3" name="Icon1">
            <a:extLst>
              <a:ext uri="{FF2B5EF4-FFF2-40B4-BE49-F238E27FC236}">
                <a16:creationId xmlns:a16="http://schemas.microsoft.com/office/drawing/2014/main" id="{FBB8402D-3E5F-1C49-F3AA-8842C707D451}"/>
              </a:ext>
            </a:extLst>
          </p:cNvPr>
          <p:cNvSpPr>
            <a:spLocks noGrp="1" noChangeAspect="1"/>
          </p:cNvSpPr>
          <p:nvPr>
            <p:ph type="pic" sz="quarter" idx="10" hasCustomPrompt="1"/>
          </p:nvPr>
        </p:nvSpPr>
        <p:spPr>
          <a:xfrm>
            <a:off x="1199780" y="202353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1" name="Rectangle: Rounded Corners 20">
            <a:extLst>
              <a:ext uri="{FF2B5EF4-FFF2-40B4-BE49-F238E27FC236}">
                <a16:creationId xmlns:a16="http://schemas.microsoft.com/office/drawing/2014/main" id="{88A6E887-9BF4-C2CE-0A8E-1695F5B51AB0}"/>
              </a:ext>
            </a:extLst>
          </p:cNvPr>
          <p:cNvSpPr/>
          <p:nvPr/>
        </p:nvSpPr>
        <p:spPr>
          <a:xfrm>
            <a:off x="530348" y="4114800"/>
            <a:ext cx="8020265"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5" name="Text">
            <a:extLst>
              <a:ext uri="{FF2B5EF4-FFF2-40B4-BE49-F238E27FC236}">
                <a16:creationId xmlns:a16="http://schemas.microsoft.com/office/drawing/2014/main" id="{B875E646-A9D7-A755-2391-811862B525AA}"/>
              </a:ext>
            </a:extLst>
          </p:cNvPr>
          <p:cNvSpPr>
            <a:spLocks noGrp="1"/>
          </p:cNvSpPr>
          <p:nvPr>
            <p:ph type="body" sz="quarter" idx="29" hasCustomPrompt="1"/>
          </p:nvPr>
        </p:nvSpPr>
        <p:spPr>
          <a:xfrm>
            <a:off x="2379998" y="4418363"/>
            <a:ext cx="5348371" cy="1320956"/>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6" name="Iphone Image">
            <a:extLst>
              <a:ext uri="{FF2B5EF4-FFF2-40B4-BE49-F238E27FC236}">
                <a16:creationId xmlns:a16="http://schemas.microsoft.com/office/drawing/2014/main" id="{F1C7D3D7-8B59-6912-B520-9C15C7D1EE31}"/>
              </a:ext>
            </a:extLst>
          </p:cNvPr>
          <p:cNvSpPr>
            <a:spLocks noGrp="1"/>
          </p:cNvSpPr>
          <p:nvPr>
            <p:ph type="pic" sz="quarter" idx="30" hasCustomPrompt="1"/>
          </p:nvPr>
        </p:nvSpPr>
        <p:spPr>
          <a:xfrm>
            <a:off x="7846495" y="3822971"/>
            <a:ext cx="3463047" cy="2490280"/>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7" name="Rectangle: Rounded Corners 26">
            <a:extLst>
              <a:ext uri="{FF2B5EF4-FFF2-40B4-BE49-F238E27FC236}">
                <a16:creationId xmlns:a16="http://schemas.microsoft.com/office/drawing/2014/main" id="{857C9CC8-EA65-4B99-06E2-720907B2A6AC}"/>
              </a:ext>
            </a:extLst>
          </p:cNvPr>
          <p:cNvSpPr/>
          <p:nvPr/>
        </p:nvSpPr>
        <p:spPr>
          <a:xfrm>
            <a:off x="1104783" y="4644331"/>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8" name="Icon1">
            <a:extLst>
              <a:ext uri="{FF2B5EF4-FFF2-40B4-BE49-F238E27FC236}">
                <a16:creationId xmlns:a16="http://schemas.microsoft.com/office/drawing/2014/main" id="{82E0D474-31B2-8437-E287-77A82FB826F2}"/>
              </a:ext>
            </a:extLst>
          </p:cNvPr>
          <p:cNvSpPr>
            <a:spLocks noGrp="1" noChangeAspect="1"/>
          </p:cNvSpPr>
          <p:nvPr>
            <p:ph type="pic" sz="quarter" idx="31" hasCustomPrompt="1"/>
          </p:nvPr>
        </p:nvSpPr>
        <p:spPr>
          <a:xfrm>
            <a:off x="1199780" y="4747276"/>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129823332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_Text + 3 icon with imag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816756-BAF1-C93D-5491-2D86FF84B5C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658672" y="3403196"/>
            <a:ext cx="7533328" cy="3472648"/>
          </a:xfrm>
          <a:prstGeom prst="rect">
            <a:avLst/>
          </a:prstGeom>
        </p:spPr>
      </p:pic>
      <p:sp>
        <p:nvSpPr>
          <p:cNvPr id="12" name="Text">
            <a:extLst>
              <a:ext uri="{FF2B5EF4-FFF2-40B4-BE49-F238E27FC236}">
                <a16:creationId xmlns:a16="http://schemas.microsoft.com/office/drawing/2014/main" id="{1E85E140-5973-550C-5203-7E8AAE4C1481}"/>
              </a:ext>
            </a:extLst>
          </p:cNvPr>
          <p:cNvSpPr>
            <a:spLocks noGrp="1"/>
          </p:cNvSpPr>
          <p:nvPr>
            <p:ph type="body" sz="quarter" idx="23" hasCustomPrompt="1"/>
          </p:nvPr>
        </p:nvSpPr>
        <p:spPr>
          <a:xfrm>
            <a:off x="2088169" y="1652852"/>
            <a:ext cx="5348371" cy="1440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8087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3" name="Text">
            <a:extLst>
              <a:ext uri="{FF2B5EF4-FFF2-40B4-BE49-F238E27FC236}">
                <a16:creationId xmlns:a16="http://schemas.microsoft.com/office/drawing/2014/main" id="{84F13D31-21AD-1113-5E4A-36C96A1C88AB}"/>
              </a:ext>
            </a:extLst>
          </p:cNvPr>
          <p:cNvSpPr>
            <a:spLocks noGrp="1"/>
          </p:cNvSpPr>
          <p:nvPr>
            <p:ph type="body" sz="quarter" idx="27" hasCustomPrompt="1"/>
          </p:nvPr>
        </p:nvSpPr>
        <p:spPr>
          <a:xfrm>
            <a:off x="2088169" y="3355887"/>
            <a:ext cx="5348371" cy="1440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Iphone Image">
            <a:extLst>
              <a:ext uri="{FF2B5EF4-FFF2-40B4-BE49-F238E27FC236}">
                <a16:creationId xmlns:a16="http://schemas.microsoft.com/office/drawing/2014/main" id="{356623D8-08CD-682B-1A81-0FDC8DB2565B}"/>
              </a:ext>
            </a:extLst>
          </p:cNvPr>
          <p:cNvSpPr>
            <a:spLocks noGrp="1"/>
          </p:cNvSpPr>
          <p:nvPr>
            <p:ph type="pic" sz="quarter" idx="28" hasCustomPrompt="1"/>
          </p:nvPr>
        </p:nvSpPr>
        <p:spPr>
          <a:xfrm>
            <a:off x="7577846" y="525294"/>
            <a:ext cx="4033284" cy="5807412"/>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8" name="Rectangle: Rounded Corners 7">
            <a:extLst>
              <a:ext uri="{FF2B5EF4-FFF2-40B4-BE49-F238E27FC236}">
                <a16:creationId xmlns:a16="http://schemas.microsoft.com/office/drawing/2014/main" id="{558F1F6A-26D2-D933-CD22-6B2912F90EFC}"/>
              </a:ext>
            </a:extLst>
          </p:cNvPr>
          <p:cNvSpPr/>
          <p:nvPr/>
        </p:nvSpPr>
        <p:spPr>
          <a:xfrm>
            <a:off x="696221" y="1831772"/>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3" name="Icon1">
            <a:extLst>
              <a:ext uri="{FF2B5EF4-FFF2-40B4-BE49-F238E27FC236}">
                <a16:creationId xmlns:a16="http://schemas.microsoft.com/office/drawing/2014/main" id="{FBB8402D-3E5F-1C49-F3AA-8842C707D451}"/>
              </a:ext>
            </a:extLst>
          </p:cNvPr>
          <p:cNvSpPr>
            <a:spLocks noGrp="1" noChangeAspect="1"/>
          </p:cNvSpPr>
          <p:nvPr>
            <p:ph type="pic" sz="quarter" idx="10" hasCustomPrompt="1"/>
          </p:nvPr>
        </p:nvSpPr>
        <p:spPr>
          <a:xfrm>
            <a:off x="791218" y="1934717"/>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4" name="Rectangle: Rounded Corners 13">
            <a:extLst>
              <a:ext uri="{FF2B5EF4-FFF2-40B4-BE49-F238E27FC236}">
                <a16:creationId xmlns:a16="http://schemas.microsoft.com/office/drawing/2014/main" id="{420C09F0-CCD0-0F3A-960E-DC3D197ECF41}"/>
              </a:ext>
            </a:extLst>
          </p:cNvPr>
          <p:cNvSpPr/>
          <p:nvPr/>
        </p:nvSpPr>
        <p:spPr>
          <a:xfrm>
            <a:off x="696221" y="3597885"/>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5" name="Icon1">
            <a:extLst>
              <a:ext uri="{FF2B5EF4-FFF2-40B4-BE49-F238E27FC236}">
                <a16:creationId xmlns:a16="http://schemas.microsoft.com/office/drawing/2014/main" id="{1A7CDFB5-0CAF-B380-C928-35A4143FB84D}"/>
              </a:ext>
            </a:extLst>
          </p:cNvPr>
          <p:cNvSpPr>
            <a:spLocks noGrp="1" noChangeAspect="1"/>
          </p:cNvSpPr>
          <p:nvPr>
            <p:ph type="pic" sz="quarter" idx="30" hasCustomPrompt="1"/>
          </p:nvPr>
        </p:nvSpPr>
        <p:spPr>
          <a:xfrm>
            <a:off x="791218" y="3700830"/>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8" name="Text">
            <a:extLst>
              <a:ext uri="{FF2B5EF4-FFF2-40B4-BE49-F238E27FC236}">
                <a16:creationId xmlns:a16="http://schemas.microsoft.com/office/drawing/2014/main" id="{3CEA8B38-65C8-8ED9-AD14-493D76E3D359}"/>
              </a:ext>
            </a:extLst>
          </p:cNvPr>
          <p:cNvSpPr>
            <a:spLocks noGrp="1"/>
          </p:cNvSpPr>
          <p:nvPr>
            <p:ph type="body" sz="quarter" idx="31" hasCustomPrompt="1"/>
          </p:nvPr>
        </p:nvSpPr>
        <p:spPr>
          <a:xfrm>
            <a:off x="2088169" y="5082005"/>
            <a:ext cx="5348371" cy="1440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2" name="Rectangle: Rounded Corners 21">
            <a:extLst>
              <a:ext uri="{FF2B5EF4-FFF2-40B4-BE49-F238E27FC236}">
                <a16:creationId xmlns:a16="http://schemas.microsoft.com/office/drawing/2014/main" id="{9A44F4F9-54E8-8FD0-5351-8D234898E54B}"/>
              </a:ext>
            </a:extLst>
          </p:cNvPr>
          <p:cNvSpPr/>
          <p:nvPr/>
        </p:nvSpPr>
        <p:spPr>
          <a:xfrm>
            <a:off x="696221" y="5324003"/>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4" name="Icon1">
            <a:extLst>
              <a:ext uri="{FF2B5EF4-FFF2-40B4-BE49-F238E27FC236}">
                <a16:creationId xmlns:a16="http://schemas.microsoft.com/office/drawing/2014/main" id="{14FD5F57-9B69-1935-910B-855ED01912F6}"/>
              </a:ext>
            </a:extLst>
          </p:cNvPr>
          <p:cNvSpPr>
            <a:spLocks noGrp="1" noChangeAspect="1"/>
          </p:cNvSpPr>
          <p:nvPr>
            <p:ph type="pic" sz="quarter" idx="32" hasCustomPrompt="1"/>
          </p:nvPr>
        </p:nvSpPr>
        <p:spPr>
          <a:xfrm>
            <a:off x="791218" y="542694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37283882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105B28E-36DC-DD91-28A6-5AB1E16FAF7B}"/>
              </a:ext>
            </a:extLst>
          </p:cNvPr>
          <p:cNvSpPr/>
          <p:nvPr/>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2" name="TextBox 11">
            <a:hlinkClick r:id="rId2"/>
            <a:extLst>
              <a:ext uri="{FF2B5EF4-FFF2-40B4-BE49-F238E27FC236}">
                <a16:creationId xmlns:a16="http://schemas.microsoft.com/office/drawing/2014/main" id="{8DA8FD5F-9996-8923-4D0B-42BAF854D983}"/>
              </a:ext>
            </a:extLst>
          </p:cNvPr>
          <p:cNvSpPr txBox="1"/>
          <p:nvPr/>
        </p:nvSpPr>
        <p:spPr>
          <a:xfrm>
            <a:off x="1091431" y="5622587"/>
            <a:ext cx="5384989" cy="215444"/>
          </a:xfrm>
          <a:prstGeom prst="rect">
            <a:avLst/>
          </a:prstGeom>
          <a:noFill/>
        </p:spPr>
        <p:txBody>
          <a:bodyPr wrap="square" lIns="0" tIns="0" rIns="0" bIns="0" rtlCol="0">
            <a:spAutoFit/>
          </a:bodyPr>
          <a:lstStyle/>
          <a:p>
            <a:pPr algn="l"/>
            <a:r>
              <a:rPr lang="en-US" sz="1400" spc="300">
                <a:solidFill>
                  <a:schemeClr val="tx1"/>
                </a:solidFill>
                <a:latin typeface="+mj-lt"/>
                <a:cs typeface="Poppins" panose="00000500000000000000" pitchFamily="2" charset="0"/>
              </a:rPr>
              <a:t>www.dickerdata.com.au/microsoft</a:t>
            </a:r>
          </a:p>
        </p:txBody>
      </p:sp>
      <p:pic>
        <p:nvPicPr>
          <p:cNvPr id="6" name="Graphic 5">
            <a:extLst>
              <a:ext uri="{FF2B5EF4-FFF2-40B4-BE49-F238E27FC236}">
                <a16:creationId xmlns:a16="http://schemas.microsoft.com/office/drawing/2014/main" id="{31DBE6A5-0AAA-F2BC-3C0A-94E830C8B80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71975" y="1235413"/>
            <a:ext cx="5344218" cy="590159"/>
          </a:xfrm>
          <a:prstGeom prst="rect">
            <a:avLst/>
          </a:prstGeom>
        </p:spPr>
      </p:pic>
      <p:sp>
        <p:nvSpPr>
          <p:cNvPr id="3" name="Heading">
            <a:extLst>
              <a:ext uri="{FF2B5EF4-FFF2-40B4-BE49-F238E27FC236}">
                <a16:creationId xmlns:a16="http://schemas.microsoft.com/office/drawing/2014/main" id="{DAD7FD7A-B8B0-CB71-1E2F-78BAB8729ED9}"/>
              </a:ext>
            </a:extLst>
          </p:cNvPr>
          <p:cNvSpPr>
            <a:spLocks noGrp="1"/>
          </p:cNvSpPr>
          <p:nvPr>
            <p:ph type="body" sz="quarter" idx="15" hasCustomPrompt="1"/>
          </p:nvPr>
        </p:nvSpPr>
        <p:spPr>
          <a:xfrm>
            <a:off x="1071976" y="2330897"/>
            <a:ext cx="6719214" cy="2008416"/>
          </a:xfrm>
          <a:prstGeom prst="rect">
            <a:avLst/>
          </a:prstGeom>
          <a:effectLst/>
        </p:spPr>
        <p:txBody>
          <a:bodyPr lIns="0" tIns="0" rIns="0" bIns="0" anchor="b">
            <a:noAutofit/>
          </a:bodyPr>
          <a:lstStyle>
            <a:lvl1pPr marL="0" indent="0">
              <a:lnSpc>
                <a:spcPts val="7000"/>
              </a:lnSpc>
              <a:spcBef>
                <a:spcPts val="0"/>
              </a:spcBef>
              <a:buFontTx/>
              <a:buNone/>
              <a:defRPr sz="72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dirty="0"/>
              <a:t>Add heading</a:t>
            </a:r>
          </a:p>
          <a:p>
            <a:pPr lvl="0"/>
            <a:r>
              <a:rPr lang="en-US" dirty="0"/>
              <a:t>Here</a:t>
            </a:r>
            <a:endParaRPr lang="en-AU" dirty="0"/>
          </a:p>
        </p:txBody>
      </p:sp>
      <p:sp>
        <p:nvSpPr>
          <p:cNvPr id="4" name="Text Placeholder 2">
            <a:extLst>
              <a:ext uri="{FF2B5EF4-FFF2-40B4-BE49-F238E27FC236}">
                <a16:creationId xmlns:a16="http://schemas.microsoft.com/office/drawing/2014/main" id="{7C65FF96-3744-DB7A-A639-589E694FB355}"/>
              </a:ext>
            </a:extLst>
          </p:cNvPr>
          <p:cNvSpPr>
            <a:spLocks noGrp="1"/>
          </p:cNvSpPr>
          <p:nvPr>
            <p:ph type="body" sz="quarter" idx="16" hasCustomPrompt="1"/>
          </p:nvPr>
        </p:nvSpPr>
        <p:spPr>
          <a:xfrm>
            <a:off x="1066023" y="4588094"/>
            <a:ext cx="8309709" cy="773046"/>
          </a:xfrm>
          <a:prstGeom prst="rect">
            <a:avLst/>
          </a:prstGeom>
        </p:spPr>
        <p:txBody>
          <a:bodyPr lIns="0" tIns="0" rIns="0" bIns="0" anchor="ctr"/>
          <a:lstStyle>
            <a:lvl1pPr marL="0" indent="0">
              <a:buNone/>
              <a:defRPr sz="1800" b="0" i="0">
                <a:solidFill>
                  <a:schemeClr val="tx1"/>
                </a:solidFill>
                <a:latin typeface="Montserrat" pitchFamily="2" charset="77"/>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dirty="0"/>
              <a:t>Add subhead here</a:t>
            </a:r>
          </a:p>
        </p:txBody>
      </p:sp>
    </p:spTree>
    <p:extLst>
      <p:ext uri="{BB962C8B-B14F-4D97-AF65-F5344CB8AC3E}">
        <p14:creationId xmlns:p14="http://schemas.microsoft.com/office/powerpoint/2010/main" val="369435075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2 icons and text">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67C3AB-3BEA-2DD5-3693-C143E123D8B2}"/>
              </a:ext>
            </a:extLst>
          </p:cNvPr>
          <p:cNvPicPr>
            <a:picLocks noChangeAspect="1"/>
          </p:cNvPicPr>
          <p:nvPr/>
        </p:nvPicPr>
        <p:blipFill>
          <a:blip r:embed="rId2"/>
          <a:stretch>
            <a:fillRect/>
          </a:stretch>
        </p:blipFill>
        <p:spPr>
          <a:xfrm rot="10800000">
            <a:off x="0" y="0"/>
            <a:ext cx="12192000" cy="6315455"/>
          </a:xfrm>
          <a:prstGeom prst="rect">
            <a:avLst/>
          </a:prstGeom>
        </p:spPr>
      </p:pic>
      <p:sp>
        <p:nvSpPr>
          <p:cNvPr id="11" name="Title">
            <a:extLst>
              <a:ext uri="{FF2B5EF4-FFF2-40B4-BE49-F238E27FC236}">
                <a16:creationId xmlns:a16="http://schemas.microsoft.com/office/drawing/2014/main" id="{11717A17-EC1F-CDE3-84C5-E9B261D82914}"/>
              </a:ext>
            </a:extLst>
          </p:cNvPr>
          <p:cNvSpPr>
            <a:spLocks noGrp="1"/>
          </p:cNvSpPr>
          <p:nvPr>
            <p:ph type="title" hasCustomPrompt="1"/>
          </p:nvPr>
        </p:nvSpPr>
        <p:spPr>
          <a:xfrm>
            <a:off x="57114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4" name="Text">
            <a:extLst>
              <a:ext uri="{FF2B5EF4-FFF2-40B4-BE49-F238E27FC236}">
                <a16:creationId xmlns:a16="http://schemas.microsoft.com/office/drawing/2014/main" id="{54526299-D6F4-2DF3-F9F1-5C33D00874A6}"/>
              </a:ext>
            </a:extLst>
          </p:cNvPr>
          <p:cNvSpPr>
            <a:spLocks noGrp="1"/>
          </p:cNvSpPr>
          <p:nvPr>
            <p:ph type="body" sz="quarter" idx="23" hasCustomPrompt="1"/>
          </p:nvPr>
        </p:nvSpPr>
        <p:spPr>
          <a:xfrm>
            <a:off x="571140" y="3677363"/>
            <a:ext cx="4320000" cy="2052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5" name="Text">
            <a:extLst>
              <a:ext uri="{FF2B5EF4-FFF2-40B4-BE49-F238E27FC236}">
                <a16:creationId xmlns:a16="http://schemas.microsoft.com/office/drawing/2014/main" id="{D60BD768-66C8-3D16-7253-8F770E665301}"/>
              </a:ext>
            </a:extLst>
          </p:cNvPr>
          <p:cNvSpPr>
            <a:spLocks noGrp="1"/>
          </p:cNvSpPr>
          <p:nvPr>
            <p:ph type="body" sz="quarter" idx="25" hasCustomPrompt="1"/>
          </p:nvPr>
        </p:nvSpPr>
        <p:spPr>
          <a:xfrm>
            <a:off x="5500461" y="3677363"/>
            <a:ext cx="4320000" cy="2052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Rectangle: Rounded Corners 1">
            <a:extLst>
              <a:ext uri="{FF2B5EF4-FFF2-40B4-BE49-F238E27FC236}">
                <a16:creationId xmlns:a16="http://schemas.microsoft.com/office/drawing/2014/main" id="{CF3C74B3-CF17-FDD5-87E3-8E36B2582BC0}"/>
              </a:ext>
            </a:extLst>
          </p:cNvPr>
          <p:cNvSpPr/>
          <p:nvPr/>
        </p:nvSpPr>
        <p:spPr>
          <a:xfrm>
            <a:off x="621845" y="2468999"/>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 name="Icon1">
            <a:extLst>
              <a:ext uri="{FF2B5EF4-FFF2-40B4-BE49-F238E27FC236}">
                <a16:creationId xmlns:a16="http://schemas.microsoft.com/office/drawing/2014/main" id="{AE3388EF-6B1E-E33B-7DF9-6B2CB7F4A927}"/>
              </a:ext>
            </a:extLst>
          </p:cNvPr>
          <p:cNvSpPr>
            <a:spLocks noGrp="1" noChangeAspect="1"/>
          </p:cNvSpPr>
          <p:nvPr>
            <p:ph type="pic" sz="quarter" idx="10" hasCustomPrompt="1"/>
          </p:nvPr>
        </p:nvSpPr>
        <p:spPr>
          <a:xfrm>
            <a:off x="716842" y="257194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 name="Rectangle: Rounded Corners 3">
            <a:extLst>
              <a:ext uri="{FF2B5EF4-FFF2-40B4-BE49-F238E27FC236}">
                <a16:creationId xmlns:a16="http://schemas.microsoft.com/office/drawing/2014/main" id="{D6C9BC55-7507-5851-CB55-1CA9D9EB7EB1}"/>
              </a:ext>
            </a:extLst>
          </p:cNvPr>
          <p:cNvSpPr/>
          <p:nvPr/>
        </p:nvSpPr>
        <p:spPr>
          <a:xfrm>
            <a:off x="5475949" y="2468999"/>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5" name="Icon1">
            <a:extLst>
              <a:ext uri="{FF2B5EF4-FFF2-40B4-BE49-F238E27FC236}">
                <a16:creationId xmlns:a16="http://schemas.microsoft.com/office/drawing/2014/main" id="{3ED81D97-3A45-7D40-97B0-676D36A73A09}"/>
              </a:ext>
            </a:extLst>
          </p:cNvPr>
          <p:cNvSpPr>
            <a:spLocks noGrp="1" noChangeAspect="1"/>
          </p:cNvSpPr>
          <p:nvPr>
            <p:ph type="pic" sz="quarter" idx="26" hasCustomPrompt="1"/>
          </p:nvPr>
        </p:nvSpPr>
        <p:spPr>
          <a:xfrm>
            <a:off x="5570946" y="257194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pic>
        <p:nvPicPr>
          <p:cNvPr id="6" name="Picture 5">
            <a:extLst>
              <a:ext uri="{FF2B5EF4-FFF2-40B4-BE49-F238E27FC236}">
                <a16:creationId xmlns:a16="http://schemas.microsoft.com/office/drawing/2014/main" id="{009A40B8-F1E7-F8E3-3A96-667A8F2D1AEF}"/>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9267" y="0"/>
            <a:ext cx="12158225" cy="6857998"/>
          </a:xfrm>
          <a:prstGeom prst="rect">
            <a:avLst/>
          </a:prstGeom>
        </p:spPr>
      </p:pic>
    </p:spTree>
    <p:extLst>
      <p:ext uri="{BB962C8B-B14F-4D97-AF65-F5344CB8AC3E}">
        <p14:creationId xmlns:p14="http://schemas.microsoft.com/office/powerpoint/2010/main" val="210178510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 icons and text V2">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F7694C-E7A7-635E-3E62-3D812BFBD3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3429000"/>
          </a:xfrm>
          <a:prstGeom prst="rect">
            <a:avLst/>
          </a:prstGeom>
        </p:spPr>
      </p:pic>
      <p:cxnSp>
        <p:nvCxnSpPr>
          <p:cNvPr id="5" name="Line">
            <a:extLst>
              <a:ext uri="{FF2B5EF4-FFF2-40B4-BE49-F238E27FC236}">
                <a16:creationId xmlns:a16="http://schemas.microsoft.com/office/drawing/2014/main" id="{32CF8609-881B-E84D-FC81-A934E59FF966}"/>
              </a:ext>
            </a:extLst>
          </p:cNvPr>
          <p:cNvCxnSpPr>
            <a:cxnSpLocks/>
          </p:cNvCxnSpPr>
          <p:nvPr/>
        </p:nvCxnSpPr>
        <p:spPr>
          <a:xfrm>
            <a:off x="0" y="3914305"/>
            <a:ext cx="9488444" cy="0"/>
          </a:xfrm>
          <a:prstGeom prst="line">
            <a:avLst/>
          </a:prstGeom>
          <a:ln w="444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1" name="Title">
            <a:extLst>
              <a:ext uri="{FF2B5EF4-FFF2-40B4-BE49-F238E27FC236}">
                <a16:creationId xmlns:a16="http://schemas.microsoft.com/office/drawing/2014/main" id="{D609D438-10D8-9E72-7740-70844D0A6F1E}"/>
              </a:ext>
            </a:extLst>
          </p:cNvPr>
          <p:cNvSpPr>
            <a:spLocks noGrp="1"/>
          </p:cNvSpPr>
          <p:nvPr>
            <p:ph type="title" hasCustomPrompt="1"/>
          </p:nvPr>
        </p:nvSpPr>
        <p:spPr>
          <a:xfrm>
            <a:off x="58087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7" name="Text">
            <a:extLst>
              <a:ext uri="{FF2B5EF4-FFF2-40B4-BE49-F238E27FC236}">
                <a16:creationId xmlns:a16="http://schemas.microsoft.com/office/drawing/2014/main" id="{DA9272B8-B5A5-BCC1-B3AB-C090500ABF43}"/>
              </a:ext>
            </a:extLst>
          </p:cNvPr>
          <p:cNvSpPr>
            <a:spLocks noGrp="1"/>
          </p:cNvSpPr>
          <p:nvPr>
            <p:ph type="body" sz="quarter" idx="24" hasCustomPrompt="1"/>
          </p:nvPr>
        </p:nvSpPr>
        <p:spPr>
          <a:xfrm>
            <a:off x="1878044" y="2261995"/>
            <a:ext cx="7610400" cy="1188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8" name="Text">
            <a:extLst>
              <a:ext uri="{FF2B5EF4-FFF2-40B4-BE49-F238E27FC236}">
                <a16:creationId xmlns:a16="http://schemas.microsoft.com/office/drawing/2014/main" id="{2CCDAC5F-A254-9A00-6329-7C6B3339D750}"/>
              </a:ext>
            </a:extLst>
          </p:cNvPr>
          <p:cNvSpPr>
            <a:spLocks noGrp="1"/>
          </p:cNvSpPr>
          <p:nvPr>
            <p:ph type="body" sz="quarter" idx="27" hasCustomPrompt="1"/>
          </p:nvPr>
        </p:nvSpPr>
        <p:spPr>
          <a:xfrm>
            <a:off x="1878044" y="4368790"/>
            <a:ext cx="7610400" cy="1188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 name="Rectangle: Rounded Corners 2">
            <a:extLst>
              <a:ext uri="{FF2B5EF4-FFF2-40B4-BE49-F238E27FC236}">
                <a16:creationId xmlns:a16="http://schemas.microsoft.com/office/drawing/2014/main" id="{420B7AF9-DB56-FBD7-3E01-2C842A8FDAF4}"/>
              </a:ext>
            </a:extLst>
          </p:cNvPr>
          <p:cNvSpPr/>
          <p:nvPr/>
        </p:nvSpPr>
        <p:spPr>
          <a:xfrm>
            <a:off x="580870" y="2380304"/>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 name="Icon1">
            <a:extLst>
              <a:ext uri="{FF2B5EF4-FFF2-40B4-BE49-F238E27FC236}">
                <a16:creationId xmlns:a16="http://schemas.microsoft.com/office/drawing/2014/main" id="{FF621E13-0D1E-5CD1-1E99-E466DB315A0F}"/>
              </a:ext>
            </a:extLst>
          </p:cNvPr>
          <p:cNvSpPr>
            <a:spLocks noGrp="1" noChangeAspect="1"/>
          </p:cNvSpPr>
          <p:nvPr>
            <p:ph type="pic" sz="quarter" idx="10" hasCustomPrompt="1"/>
          </p:nvPr>
        </p:nvSpPr>
        <p:spPr>
          <a:xfrm>
            <a:off x="675867" y="248324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6" name="Rectangle: Rounded Corners 5">
            <a:extLst>
              <a:ext uri="{FF2B5EF4-FFF2-40B4-BE49-F238E27FC236}">
                <a16:creationId xmlns:a16="http://schemas.microsoft.com/office/drawing/2014/main" id="{28820B2F-B277-556F-2743-F970E3D12C10}"/>
              </a:ext>
            </a:extLst>
          </p:cNvPr>
          <p:cNvSpPr/>
          <p:nvPr/>
        </p:nvSpPr>
        <p:spPr>
          <a:xfrm>
            <a:off x="580870" y="4549572"/>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7" name="Icon1">
            <a:extLst>
              <a:ext uri="{FF2B5EF4-FFF2-40B4-BE49-F238E27FC236}">
                <a16:creationId xmlns:a16="http://schemas.microsoft.com/office/drawing/2014/main" id="{034FE8C9-C30A-888B-E4E1-59F8785CA330}"/>
              </a:ext>
            </a:extLst>
          </p:cNvPr>
          <p:cNvSpPr>
            <a:spLocks noGrp="1" noChangeAspect="1"/>
          </p:cNvSpPr>
          <p:nvPr>
            <p:ph type="pic" sz="quarter" idx="28" hasCustomPrompt="1"/>
          </p:nvPr>
        </p:nvSpPr>
        <p:spPr>
          <a:xfrm>
            <a:off x="675867" y="4652517"/>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pic>
        <p:nvPicPr>
          <p:cNvPr id="2" name="Picture 1">
            <a:extLst>
              <a:ext uri="{FF2B5EF4-FFF2-40B4-BE49-F238E27FC236}">
                <a16:creationId xmlns:a16="http://schemas.microsoft.com/office/drawing/2014/main" id="{8F7AE194-7786-33DF-20CF-9A2739D6A07C}"/>
              </a:ext>
            </a:extLst>
          </p:cNvPr>
          <p:cNvPicPr>
            <a:picLocks noChangeAspect="1"/>
          </p:cNvPicPr>
          <p:nvPr/>
        </p:nvPicPr>
        <p:blipFill>
          <a:blip r:embed="rId3"/>
          <a:stretch>
            <a:fillRect/>
          </a:stretch>
        </p:blipFill>
        <p:spPr>
          <a:xfrm>
            <a:off x="496588" y="0"/>
            <a:ext cx="12155425" cy="6858000"/>
          </a:xfrm>
          <a:prstGeom prst="rect">
            <a:avLst/>
          </a:prstGeom>
        </p:spPr>
      </p:pic>
    </p:spTree>
    <p:extLst>
      <p:ext uri="{BB962C8B-B14F-4D97-AF65-F5344CB8AC3E}">
        <p14:creationId xmlns:p14="http://schemas.microsoft.com/office/powerpoint/2010/main" val="335086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4_4 icons and Tex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25EFFF-9498-6BCF-75CE-E02090A4D427}"/>
              </a:ext>
            </a:extLst>
          </p:cNvPr>
          <p:cNvPicPr>
            <a:picLocks noChangeAspect="1"/>
          </p:cNvPicPr>
          <p:nvPr/>
        </p:nvPicPr>
        <p:blipFill>
          <a:blip r:embed="rId2"/>
          <a:stretch>
            <a:fillRect/>
          </a:stretch>
        </p:blipFill>
        <p:spPr>
          <a:xfrm>
            <a:off x="7028240" y="0"/>
            <a:ext cx="5163760" cy="2042337"/>
          </a:xfrm>
          <a:prstGeom prst="rect">
            <a:avLst/>
          </a:prstGeom>
        </p:spPr>
      </p:pic>
      <p:sp>
        <p:nvSpPr>
          <p:cNvPr id="2" name="Rectangle: Rounded Corners 1">
            <a:extLst>
              <a:ext uri="{FF2B5EF4-FFF2-40B4-BE49-F238E27FC236}">
                <a16:creationId xmlns:a16="http://schemas.microsoft.com/office/drawing/2014/main" id="{600D579E-F852-F6A2-166B-8C43C6F7BD8F}"/>
              </a:ext>
            </a:extLst>
          </p:cNvPr>
          <p:cNvSpPr/>
          <p:nvPr/>
        </p:nvSpPr>
        <p:spPr>
          <a:xfrm>
            <a:off x="610955"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0" name="Title">
            <a:extLst>
              <a:ext uri="{FF2B5EF4-FFF2-40B4-BE49-F238E27FC236}">
                <a16:creationId xmlns:a16="http://schemas.microsoft.com/office/drawing/2014/main" id="{8BBFEE60-416C-8B94-E663-B8E6580511DD}"/>
              </a:ext>
            </a:extLst>
          </p:cNvPr>
          <p:cNvSpPr>
            <a:spLocks noGrp="1"/>
          </p:cNvSpPr>
          <p:nvPr>
            <p:ph type="title" hasCustomPrompt="1"/>
          </p:nvPr>
        </p:nvSpPr>
        <p:spPr>
          <a:xfrm>
            <a:off x="597872"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2" name="Text">
            <a:extLst>
              <a:ext uri="{FF2B5EF4-FFF2-40B4-BE49-F238E27FC236}">
                <a16:creationId xmlns:a16="http://schemas.microsoft.com/office/drawing/2014/main" id="{7F1FC339-DC75-9AED-615C-D181E389928D}"/>
              </a:ext>
            </a:extLst>
          </p:cNvPr>
          <p:cNvSpPr>
            <a:spLocks noGrp="1"/>
          </p:cNvSpPr>
          <p:nvPr>
            <p:ph type="body" sz="quarter" idx="30" hasCustomPrompt="1"/>
          </p:nvPr>
        </p:nvSpPr>
        <p:spPr>
          <a:xfrm>
            <a:off x="876919"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Rectangle: Rounded Corners 3">
            <a:extLst>
              <a:ext uri="{FF2B5EF4-FFF2-40B4-BE49-F238E27FC236}">
                <a16:creationId xmlns:a16="http://schemas.microsoft.com/office/drawing/2014/main" id="{16864FB1-847D-F350-69BC-76D06C211D36}"/>
              </a:ext>
            </a:extLst>
          </p:cNvPr>
          <p:cNvSpPr/>
          <p:nvPr/>
        </p:nvSpPr>
        <p:spPr>
          <a:xfrm>
            <a:off x="1420821" y="2188356"/>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8" name="Icon1">
            <a:extLst>
              <a:ext uri="{FF2B5EF4-FFF2-40B4-BE49-F238E27FC236}">
                <a16:creationId xmlns:a16="http://schemas.microsoft.com/office/drawing/2014/main" id="{1FB2C826-848F-8072-6E30-6A7054A124D3}"/>
              </a:ext>
            </a:extLst>
          </p:cNvPr>
          <p:cNvSpPr>
            <a:spLocks noGrp="1" noChangeAspect="1"/>
          </p:cNvSpPr>
          <p:nvPr>
            <p:ph type="pic" sz="quarter" idx="10" hasCustomPrompt="1"/>
          </p:nvPr>
        </p:nvSpPr>
        <p:spPr>
          <a:xfrm>
            <a:off x="1515818"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3" name="Rectangle: Rounded Corners 22">
            <a:extLst>
              <a:ext uri="{FF2B5EF4-FFF2-40B4-BE49-F238E27FC236}">
                <a16:creationId xmlns:a16="http://schemas.microsoft.com/office/drawing/2014/main" id="{79D4AA33-1BBE-A9CC-4D30-10FBC19B0A19}"/>
              </a:ext>
            </a:extLst>
          </p:cNvPr>
          <p:cNvSpPr/>
          <p:nvPr/>
        </p:nvSpPr>
        <p:spPr>
          <a:xfrm>
            <a:off x="3428296"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4" name="Text">
            <a:extLst>
              <a:ext uri="{FF2B5EF4-FFF2-40B4-BE49-F238E27FC236}">
                <a16:creationId xmlns:a16="http://schemas.microsoft.com/office/drawing/2014/main" id="{F5E748FA-F129-E220-4DBB-95D3D918B97B}"/>
              </a:ext>
            </a:extLst>
          </p:cNvPr>
          <p:cNvSpPr>
            <a:spLocks noGrp="1"/>
          </p:cNvSpPr>
          <p:nvPr>
            <p:ph type="body" sz="quarter" idx="31" hasCustomPrompt="1"/>
          </p:nvPr>
        </p:nvSpPr>
        <p:spPr>
          <a:xfrm>
            <a:off x="3694260"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5" name="Rectangle: Rounded Corners 24">
            <a:extLst>
              <a:ext uri="{FF2B5EF4-FFF2-40B4-BE49-F238E27FC236}">
                <a16:creationId xmlns:a16="http://schemas.microsoft.com/office/drawing/2014/main" id="{76EA1EC1-1467-8A51-5DED-D34C94F4F92C}"/>
              </a:ext>
            </a:extLst>
          </p:cNvPr>
          <p:cNvSpPr/>
          <p:nvPr/>
        </p:nvSpPr>
        <p:spPr>
          <a:xfrm>
            <a:off x="4238162" y="2188356"/>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6" name="Icon1">
            <a:extLst>
              <a:ext uri="{FF2B5EF4-FFF2-40B4-BE49-F238E27FC236}">
                <a16:creationId xmlns:a16="http://schemas.microsoft.com/office/drawing/2014/main" id="{8F74EDFF-69C2-7A96-B7F2-FCD341FFBA32}"/>
              </a:ext>
            </a:extLst>
          </p:cNvPr>
          <p:cNvSpPr>
            <a:spLocks noGrp="1" noChangeAspect="1"/>
          </p:cNvSpPr>
          <p:nvPr>
            <p:ph type="pic" sz="quarter" idx="32" hasCustomPrompt="1"/>
          </p:nvPr>
        </p:nvSpPr>
        <p:spPr>
          <a:xfrm>
            <a:off x="4333159"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9" name="Rectangle: Rounded Corners 28">
            <a:extLst>
              <a:ext uri="{FF2B5EF4-FFF2-40B4-BE49-F238E27FC236}">
                <a16:creationId xmlns:a16="http://schemas.microsoft.com/office/drawing/2014/main" id="{65C9115C-CFBF-BE08-08E2-16A8C8B43DC6}"/>
              </a:ext>
            </a:extLst>
          </p:cNvPr>
          <p:cNvSpPr/>
          <p:nvPr/>
        </p:nvSpPr>
        <p:spPr>
          <a:xfrm>
            <a:off x="6245635"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0" name="Text">
            <a:extLst>
              <a:ext uri="{FF2B5EF4-FFF2-40B4-BE49-F238E27FC236}">
                <a16:creationId xmlns:a16="http://schemas.microsoft.com/office/drawing/2014/main" id="{0CB4A73F-ADDC-D6DD-DE0C-AC271CE7F0ED}"/>
              </a:ext>
            </a:extLst>
          </p:cNvPr>
          <p:cNvSpPr>
            <a:spLocks noGrp="1"/>
          </p:cNvSpPr>
          <p:nvPr>
            <p:ph type="body" sz="quarter" idx="33" hasCustomPrompt="1"/>
          </p:nvPr>
        </p:nvSpPr>
        <p:spPr>
          <a:xfrm>
            <a:off x="6511599"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1" name="Rectangle: Rounded Corners 30">
            <a:extLst>
              <a:ext uri="{FF2B5EF4-FFF2-40B4-BE49-F238E27FC236}">
                <a16:creationId xmlns:a16="http://schemas.microsoft.com/office/drawing/2014/main" id="{F6FC0E7F-03FF-E8EE-27AF-AFF56A16CE2B}"/>
              </a:ext>
            </a:extLst>
          </p:cNvPr>
          <p:cNvSpPr/>
          <p:nvPr/>
        </p:nvSpPr>
        <p:spPr>
          <a:xfrm>
            <a:off x="7055501" y="2188356"/>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2" name="Icon1">
            <a:extLst>
              <a:ext uri="{FF2B5EF4-FFF2-40B4-BE49-F238E27FC236}">
                <a16:creationId xmlns:a16="http://schemas.microsoft.com/office/drawing/2014/main" id="{95631A3C-5315-86C7-9148-282D0398B89E}"/>
              </a:ext>
            </a:extLst>
          </p:cNvPr>
          <p:cNvSpPr>
            <a:spLocks noGrp="1" noChangeAspect="1"/>
          </p:cNvSpPr>
          <p:nvPr>
            <p:ph type="pic" sz="quarter" idx="34" hasCustomPrompt="1"/>
          </p:nvPr>
        </p:nvSpPr>
        <p:spPr>
          <a:xfrm>
            <a:off x="7150498"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7" name="Rectangle: Rounded Corners 36">
            <a:extLst>
              <a:ext uri="{FF2B5EF4-FFF2-40B4-BE49-F238E27FC236}">
                <a16:creationId xmlns:a16="http://schemas.microsoft.com/office/drawing/2014/main" id="{02C3EC5E-51B8-BEDA-D955-0618E0694A28}"/>
              </a:ext>
            </a:extLst>
          </p:cNvPr>
          <p:cNvSpPr/>
          <p:nvPr/>
        </p:nvSpPr>
        <p:spPr>
          <a:xfrm>
            <a:off x="9079451"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8" name="Text">
            <a:extLst>
              <a:ext uri="{FF2B5EF4-FFF2-40B4-BE49-F238E27FC236}">
                <a16:creationId xmlns:a16="http://schemas.microsoft.com/office/drawing/2014/main" id="{2004DB77-B247-8E20-FF89-825DC6EEB450}"/>
              </a:ext>
            </a:extLst>
          </p:cNvPr>
          <p:cNvSpPr>
            <a:spLocks noGrp="1"/>
          </p:cNvSpPr>
          <p:nvPr>
            <p:ph type="body" sz="quarter" idx="35" hasCustomPrompt="1"/>
          </p:nvPr>
        </p:nvSpPr>
        <p:spPr>
          <a:xfrm>
            <a:off x="9345415"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9" name="Rectangle: Rounded Corners 38">
            <a:extLst>
              <a:ext uri="{FF2B5EF4-FFF2-40B4-BE49-F238E27FC236}">
                <a16:creationId xmlns:a16="http://schemas.microsoft.com/office/drawing/2014/main" id="{C941BB79-3CC2-7E89-2596-A5667B2EE9F8}"/>
              </a:ext>
            </a:extLst>
          </p:cNvPr>
          <p:cNvSpPr/>
          <p:nvPr/>
        </p:nvSpPr>
        <p:spPr>
          <a:xfrm>
            <a:off x="9889317" y="2188356"/>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0" name="Icon1">
            <a:extLst>
              <a:ext uri="{FF2B5EF4-FFF2-40B4-BE49-F238E27FC236}">
                <a16:creationId xmlns:a16="http://schemas.microsoft.com/office/drawing/2014/main" id="{610A4781-7EAF-83CA-A891-A1D38798FCD6}"/>
              </a:ext>
            </a:extLst>
          </p:cNvPr>
          <p:cNvSpPr>
            <a:spLocks noGrp="1" noChangeAspect="1"/>
          </p:cNvSpPr>
          <p:nvPr>
            <p:ph type="pic" sz="quarter" idx="36" hasCustomPrompt="1"/>
          </p:nvPr>
        </p:nvSpPr>
        <p:spPr>
          <a:xfrm>
            <a:off x="9984314"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329338440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5_5 icons and Text">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E7CFEA-DAF5-5971-6BF4-C26E7A09B9E0}"/>
              </a:ext>
            </a:extLst>
          </p:cNvPr>
          <p:cNvPicPr>
            <a:picLocks noChangeAspect="1"/>
          </p:cNvPicPr>
          <p:nvPr/>
        </p:nvPicPr>
        <p:blipFill>
          <a:blip r:embed="rId2"/>
          <a:stretch>
            <a:fillRect/>
          </a:stretch>
        </p:blipFill>
        <p:spPr>
          <a:xfrm>
            <a:off x="7028240" y="0"/>
            <a:ext cx="5163760" cy="2042337"/>
          </a:xfrm>
          <a:prstGeom prst="rect">
            <a:avLst/>
          </a:prstGeom>
        </p:spPr>
      </p:pic>
      <p:sp>
        <p:nvSpPr>
          <p:cNvPr id="2" name="Rectangle: Rounded Corners 1">
            <a:extLst>
              <a:ext uri="{FF2B5EF4-FFF2-40B4-BE49-F238E27FC236}">
                <a16:creationId xmlns:a16="http://schemas.microsoft.com/office/drawing/2014/main" id="{600D579E-F852-F6A2-166B-8C43C6F7BD8F}"/>
              </a:ext>
            </a:extLst>
          </p:cNvPr>
          <p:cNvSpPr/>
          <p:nvPr/>
        </p:nvSpPr>
        <p:spPr>
          <a:xfrm>
            <a:off x="610957"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0" name="Title">
            <a:extLst>
              <a:ext uri="{FF2B5EF4-FFF2-40B4-BE49-F238E27FC236}">
                <a16:creationId xmlns:a16="http://schemas.microsoft.com/office/drawing/2014/main" id="{8BBFEE60-416C-8B94-E663-B8E6580511DD}"/>
              </a:ext>
            </a:extLst>
          </p:cNvPr>
          <p:cNvSpPr>
            <a:spLocks noGrp="1"/>
          </p:cNvSpPr>
          <p:nvPr>
            <p:ph type="title" hasCustomPrompt="1"/>
          </p:nvPr>
        </p:nvSpPr>
        <p:spPr>
          <a:xfrm>
            <a:off x="597872"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2" name="Text">
            <a:extLst>
              <a:ext uri="{FF2B5EF4-FFF2-40B4-BE49-F238E27FC236}">
                <a16:creationId xmlns:a16="http://schemas.microsoft.com/office/drawing/2014/main" id="{7F1FC339-DC75-9AED-615C-D181E389928D}"/>
              </a:ext>
            </a:extLst>
          </p:cNvPr>
          <p:cNvSpPr>
            <a:spLocks noGrp="1"/>
          </p:cNvSpPr>
          <p:nvPr>
            <p:ph type="body" sz="quarter" idx="30" hasCustomPrompt="1"/>
          </p:nvPr>
        </p:nvSpPr>
        <p:spPr>
          <a:xfrm>
            <a:off x="840259"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Rectangle: Rounded Corners 3">
            <a:extLst>
              <a:ext uri="{FF2B5EF4-FFF2-40B4-BE49-F238E27FC236}">
                <a16:creationId xmlns:a16="http://schemas.microsoft.com/office/drawing/2014/main" id="{16864FB1-847D-F350-69BC-76D06C211D36}"/>
              </a:ext>
            </a:extLst>
          </p:cNvPr>
          <p:cNvSpPr/>
          <p:nvPr/>
        </p:nvSpPr>
        <p:spPr>
          <a:xfrm>
            <a:off x="1206636" y="2188356"/>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8" name="Icon1">
            <a:extLst>
              <a:ext uri="{FF2B5EF4-FFF2-40B4-BE49-F238E27FC236}">
                <a16:creationId xmlns:a16="http://schemas.microsoft.com/office/drawing/2014/main" id="{1FB2C826-848F-8072-6E30-6A7054A124D3}"/>
              </a:ext>
            </a:extLst>
          </p:cNvPr>
          <p:cNvSpPr>
            <a:spLocks noGrp="1" noChangeAspect="1"/>
          </p:cNvSpPr>
          <p:nvPr>
            <p:ph type="pic" sz="quarter" idx="10" hasCustomPrompt="1"/>
          </p:nvPr>
        </p:nvSpPr>
        <p:spPr>
          <a:xfrm>
            <a:off x="1301633"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7" name="Rectangle: Rounded Corners 26">
            <a:extLst>
              <a:ext uri="{FF2B5EF4-FFF2-40B4-BE49-F238E27FC236}">
                <a16:creationId xmlns:a16="http://schemas.microsoft.com/office/drawing/2014/main" id="{551BF502-E1EB-2B56-29F3-6EAD1CE4BBD1}"/>
              </a:ext>
            </a:extLst>
          </p:cNvPr>
          <p:cNvSpPr/>
          <p:nvPr/>
        </p:nvSpPr>
        <p:spPr>
          <a:xfrm>
            <a:off x="2858529"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8" name="Text">
            <a:extLst>
              <a:ext uri="{FF2B5EF4-FFF2-40B4-BE49-F238E27FC236}">
                <a16:creationId xmlns:a16="http://schemas.microsoft.com/office/drawing/2014/main" id="{7E307DDA-4AFA-837B-10A8-AE17E531C65F}"/>
              </a:ext>
            </a:extLst>
          </p:cNvPr>
          <p:cNvSpPr>
            <a:spLocks noGrp="1"/>
          </p:cNvSpPr>
          <p:nvPr>
            <p:ph type="body" sz="quarter" idx="31" hasCustomPrompt="1"/>
          </p:nvPr>
        </p:nvSpPr>
        <p:spPr>
          <a:xfrm>
            <a:off x="3087831"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3" name="Rectangle: Rounded Corners 32">
            <a:extLst>
              <a:ext uri="{FF2B5EF4-FFF2-40B4-BE49-F238E27FC236}">
                <a16:creationId xmlns:a16="http://schemas.microsoft.com/office/drawing/2014/main" id="{0EA89FAC-C97F-2113-4C70-E7CD7ABD33AD}"/>
              </a:ext>
            </a:extLst>
          </p:cNvPr>
          <p:cNvSpPr/>
          <p:nvPr/>
        </p:nvSpPr>
        <p:spPr>
          <a:xfrm>
            <a:off x="3454208" y="2188356"/>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4" name="Icon1">
            <a:extLst>
              <a:ext uri="{FF2B5EF4-FFF2-40B4-BE49-F238E27FC236}">
                <a16:creationId xmlns:a16="http://schemas.microsoft.com/office/drawing/2014/main" id="{DEDE8FB5-FD69-8AAF-77EF-3E2E2CF57F67}"/>
              </a:ext>
            </a:extLst>
          </p:cNvPr>
          <p:cNvSpPr>
            <a:spLocks noGrp="1" noChangeAspect="1"/>
          </p:cNvSpPr>
          <p:nvPr>
            <p:ph type="pic" sz="quarter" idx="32" hasCustomPrompt="1"/>
          </p:nvPr>
        </p:nvSpPr>
        <p:spPr>
          <a:xfrm>
            <a:off x="3549205"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5" name="Rectangle: Rounded Corners 34">
            <a:extLst>
              <a:ext uri="{FF2B5EF4-FFF2-40B4-BE49-F238E27FC236}">
                <a16:creationId xmlns:a16="http://schemas.microsoft.com/office/drawing/2014/main" id="{12FA01F8-5F44-9798-C250-56BD32355AF2}"/>
              </a:ext>
            </a:extLst>
          </p:cNvPr>
          <p:cNvSpPr/>
          <p:nvPr/>
        </p:nvSpPr>
        <p:spPr>
          <a:xfrm>
            <a:off x="5086657"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6" name="Text">
            <a:extLst>
              <a:ext uri="{FF2B5EF4-FFF2-40B4-BE49-F238E27FC236}">
                <a16:creationId xmlns:a16="http://schemas.microsoft.com/office/drawing/2014/main" id="{DA49F38B-2260-A3F9-C9F6-C533F754CE44}"/>
              </a:ext>
            </a:extLst>
          </p:cNvPr>
          <p:cNvSpPr>
            <a:spLocks noGrp="1"/>
          </p:cNvSpPr>
          <p:nvPr>
            <p:ph type="body" sz="quarter" idx="33" hasCustomPrompt="1"/>
          </p:nvPr>
        </p:nvSpPr>
        <p:spPr>
          <a:xfrm>
            <a:off x="5315959"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2" name="Rectangle: Rounded Corners 41">
            <a:extLst>
              <a:ext uri="{FF2B5EF4-FFF2-40B4-BE49-F238E27FC236}">
                <a16:creationId xmlns:a16="http://schemas.microsoft.com/office/drawing/2014/main" id="{92218166-431B-1F0E-9E76-444B5A305AE7}"/>
              </a:ext>
            </a:extLst>
          </p:cNvPr>
          <p:cNvSpPr/>
          <p:nvPr/>
        </p:nvSpPr>
        <p:spPr>
          <a:xfrm>
            <a:off x="5682336" y="2188356"/>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3" name="Icon1">
            <a:extLst>
              <a:ext uri="{FF2B5EF4-FFF2-40B4-BE49-F238E27FC236}">
                <a16:creationId xmlns:a16="http://schemas.microsoft.com/office/drawing/2014/main" id="{68F29241-8614-2DA0-DC2D-B57B47F913EC}"/>
              </a:ext>
            </a:extLst>
          </p:cNvPr>
          <p:cNvSpPr>
            <a:spLocks noGrp="1" noChangeAspect="1"/>
          </p:cNvSpPr>
          <p:nvPr>
            <p:ph type="pic" sz="quarter" idx="34" hasCustomPrompt="1"/>
          </p:nvPr>
        </p:nvSpPr>
        <p:spPr>
          <a:xfrm>
            <a:off x="5777333"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4" name="Rectangle: Rounded Corners 43">
            <a:extLst>
              <a:ext uri="{FF2B5EF4-FFF2-40B4-BE49-F238E27FC236}">
                <a16:creationId xmlns:a16="http://schemas.microsoft.com/office/drawing/2014/main" id="{8A6FE77F-56D1-1778-00AF-4EC5AA75E49E}"/>
              </a:ext>
            </a:extLst>
          </p:cNvPr>
          <p:cNvSpPr/>
          <p:nvPr/>
        </p:nvSpPr>
        <p:spPr>
          <a:xfrm>
            <a:off x="7365983"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5" name="Text">
            <a:extLst>
              <a:ext uri="{FF2B5EF4-FFF2-40B4-BE49-F238E27FC236}">
                <a16:creationId xmlns:a16="http://schemas.microsoft.com/office/drawing/2014/main" id="{8FC36E72-95B4-129D-344F-12586CA19FA4}"/>
              </a:ext>
            </a:extLst>
          </p:cNvPr>
          <p:cNvSpPr>
            <a:spLocks noGrp="1"/>
          </p:cNvSpPr>
          <p:nvPr>
            <p:ph type="body" sz="quarter" idx="35" hasCustomPrompt="1"/>
          </p:nvPr>
        </p:nvSpPr>
        <p:spPr>
          <a:xfrm>
            <a:off x="7595285"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6" name="Rectangle: Rounded Corners 45">
            <a:extLst>
              <a:ext uri="{FF2B5EF4-FFF2-40B4-BE49-F238E27FC236}">
                <a16:creationId xmlns:a16="http://schemas.microsoft.com/office/drawing/2014/main" id="{D9482339-659C-A3BF-3E85-7BAB5248B316}"/>
              </a:ext>
            </a:extLst>
          </p:cNvPr>
          <p:cNvSpPr/>
          <p:nvPr/>
        </p:nvSpPr>
        <p:spPr>
          <a:xfrm>
            <a:off x="7961662" y="2188356"/>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7" name="Icon1">
            <a:extLst>
              <a:ext uri="{FF2B5EF4-FFF2-40B4-BE49-F238E27FC236}">
                <a16:creationId xmlns:a16="http://schemas.microsoft.com/office/drawing/2014/main" id="{A227B5DA-CF17-3627-B2D3-B79763BE5FE7}"/>
              </a:ext>
            </a:extLst>
          </p:cNvPr>
          <p:cNvSpPr>
            <a:spLocks noGrp="1" noChangeAspect="1"/>
          </p:cNvSpPr>
          <p:nvPr>
            <p:ph type="pic" sz="quarter" idx="36" hasCustomPrompt="1"/>
          </p:nvPr>
        </p:nvSpPr>
        <p:spPr>
          <a:xfrm>
            <a:off x="8056659"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8" name="Rectangle: Rounded Corners 47">
            <a:extLst>
              <a:ext uri="{FF2B5EF4-FFF2-40B4-BE49-F238E27FC236}">
                <a16:creationId xmlns:a16="http://schemas.microsoft.com/office/drawing/2014/main" id="{FF8CEEF5-0F80-7DEB-A9A2-B7098A696615}"/>
              </a:ext>
            </a:extLst>
          </p:cNvPr>
          <p:cNvSpPr/>
          <p:nvPr/>
        </p:nvSpPr>
        <p:spPr>
          <a:xfrm>
            <a:off x="9672578"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9" name="Text">
            <a:extLst>
              <a:ext uri="{FF2B5EF4-FFF2-40B4-BE49-F238E27FC236}">
                <a16:creationId xmlns:a16="http://schemas.microsoft.com/office/drawing/2014/main" id="{BDE68395-7428-0430-C690-6BAA75755607}"/>
              </a:ext>
            </a:extLst>
          </p:cNvPr>
          <p:cNvSpPr>
            <a:spLocks noGrp="1"/>
          </p:cNvSpPr>
          <p:nvPr>
            <p:ph type="body" sz="quarter" idx="37" hasCustomPrompt="1"/>
          </p:nvPr>
        </p:nvSpPr>
        <p:spPr>
          <a:xfrm>
            <a:off x="9901880"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0" name="Rectangle: Rounded Corners 49">
            <a:extLst>
              <a:ext uri="{FF2B5EF4-FFF2-40B4-BE49-F238E27FC236}">
                <a16:creationId xmlns:a16="http://schemas.microsoft.com/office/drawing/2014/main" id="{39DEC67C-3A1F-B8FD-0A6C-E29910C7AC5C}"/>
              </a:ext>
            </a:extLst>
          </p:cNvPr>
          <p:cNvSpPr/>
          <p:nvPr/>
        </p:nvSpPr>
        <p:spPr>
          <a:xfrm>
            <a:off x="10268257" y="2188356"/>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51" name="Icon1">
            <a:extLst>
              <a:ext uri="{FF2B5EF4-FFF2-40B4-BE49-F238E27FC236}">
                <a16:creationId xmlns:a16="http://schemas.microsoft.com/office/drawing/2014/main" id="{D820856B-6903-2715-6F77-2E2518637AC5}"/>
              </a:ext>
            </a:extLst>
          </p:cNvPr>
          <p:cNvSpPr>
            <a:spLocks noGrp="1" noChangeAspect="1"/>
          </p:cNvSpPr>
          <p:nvPr>
            <p:ph type="pic" sz="quarter" idx="38" hasCustomPrompt="1"/>
          </p:nvPr>
        </p:nvSpPr>
        <p:spPr>
          <a:xfrm>
            <a:off x="10363254"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129208657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4 icons and text-V2">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57F811-1B8E-CF4A-1F9D-030D280664D3}"/>
              </a:ext>
            </a:extLst>
          </p:cNvPr>
          <p:cNvPicPr>
            <a:picLocks noChangeAspect="1"/>
          </p:cNvPicPr>
          <p:nvPr/>
        </p:nvPicPr>
        <p:blipFill>
          <a:blip r:embed="rId2"/>
          <a:stretch>
            <a:fillRect/>
          </a:stretch>
        </p:blipFill>
        <p:spPr>
          <a:xfrm>
            <a:off x="7028240" y="0"/>
            <a:ext cx="5163760" cy="2042337"/>
          </a:xfrm>
          <a:prstGeom prst="rect">
            <a:avLst/>
          </a:prstGeom>
        </p:spPr>
      </p:pic>
      <p:sp>
        <p:nvSpPr>
          <p:cNvPr id="7" name="Rectangle: Rounded Corners 6">
            <a:extLst>
              <a:ext uri="{FF2B5EF4-FFF2-40B4-BE49-F238E27FC236}">
                <a16:creationId xmlns:a16="http://schemas.microsoft.com/office/drawing/2014/main" id="{EE34FC8E-D153-620B-C881-F283466EBEA8}"/>
              </a:ext>
            </a:extLst>
          </p:cNvPr>
          <p:cNvSpPr/>
          <p:nvPr/>
        </p:nvSpPr>
        <p:spPr>
          <a:xfrm>
            <a:off x="515938" y="1681170"/>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5" name="Title">
            <a:extLst>
              <a:ext uri="{FF2B5EF4-FFF2-40B4-BE49-F238E27FC236}">
                <a16:creationId xmlns:a16="http://schemas.microsoft.com/office/drawing/2014/main" id="{3FAD04BD-B61D-2225-F3E0-1C02E1E56D75}"/>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7" name="Text">
            <a:extLst>
              <a:ext uri="{FF2B5EF4-FFF2-40B4-BE49-F238E27FC236}">
                <a16:creationId xmlns:a16="http://schemas.microsoft.com/office/drawing/2014/main" id="{943C342B-AE98-CE4F-D84D-61352932AE58}"/>
              </a:ext>
            </a:extLst>
          </p:cNvPr>
          <p:cNvSpPr>
            <a:spLocks noGrp="1"/>
          </p:cNvSpPr>
          <p:nvPr>
            <p:ph type="body" sz="quarter" idx="35" hasCustomPrompt="1"/>
          </p:nvPr>
        </p:nvSpPr>
        <p:spPr>
          <a:xfrm>
            <a:off x="2407229" y="2084122"/>
            <a:ext cx="2520000" cy="1440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Rectangle: Rounded Corners 7">
            <a:extLst>
              <a:ext uri="{FF2B5EF4-FFF2-40B4-BE49-F238E27FC236}">
                <a16:creationId xmlns:a16="http://schemas.microsoft.com/office/drawing/2014/main" id="{4A3881EF-3AF3-6A83-1890-5D9FC7DD6844}"/>
              </a:ext>
            </a:extLst>
          </p:cNvPr>
          <p:cNvSpPr/>
          <p:nvPr/>
        </p:nvSpPr>
        <p:spPr>
          <a:xfrm>
            <a:off x="1031752" y="2291415"/>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9" name="Icon1">
            <a:extLst>
              <a:ext uri="{FF2B5EF4-FFF2-40B4-BE49-F238E27FC236}">
                <a16:creationId xmlns:a16="http://schemas.microsoft.com/office/drawing/2014/main" id="{9EB851F3-86C7-7E72-2CFE-62566C7C0305}"/>
              </a:ext>
            </a:extLst>
          </p:cNvPr>
          <p:cNvSpPr>
            <a:spLocks noGrp="1" noChangeAspect="1"/>
          </p:cNvSpPr>
          <p:nvPr>
            <p:ph type="pic" sz="quarter" idx="10" hasCustomPrompt="1"/>
          </p:nvPr>
        </p:nvSpPr>
        <p:spPr>
          <a:xfrm>
            <a:off x="1136477" y="2394360"/>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3" name="Rectangle: Rounded Corners 12">
            <a:extLst>
              <a:ext uri="{FF2B5EF4-FFF2-40B4-BE49-F238E27FC236}">
                <a16:creationId xmlns:a16="http://schemas.microsoft.com/office/drawing/2014/main" id="{25C5E2ED-E59B-453F-7BC6-D66DCA49AC3E}"/>
              </a:ext>
            </a:extLst>
          </p:cNvPr>
          <p:cNvSpPr/>
          <p:nvPr/>
        </p:nvSpPr>
        <p:spPr>
          <a:xfrm>
            <a:off x="5878646" y="1681170"/>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5" name="Text">
            <a:extLst>
              <a:ext uri="{FF2B5EF4-FFF2-40B4-BE49-F238E27FC236}">
                <a16:creationId xmlns:a16="http://schemas.microsoft.com/office/drawing/2014/main" id="{E1BC2B53-80B1-4801-5FFD-006A3A80B2EC}"/>
              </a:ext>
            </a:extLst>
          </p:cNvPr>
          <p:cNvSpPr>
            <a:spLocks noGrp="1"/>
          </p:cNvSpPr>
          <p:nvPr>
            <p:ph type="body" sz="quarter" idx="36" hasCustomPrompt="1"/>
          </p:nvPr>
        </p:nvSpPr>
        <p:spPr>
          <a:xfrm>
            <a:off x="7769937" y="2084122"/>
            <a:ext cx="2520000" cy="1440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6" name="Rectangle: Rounded Corners 15">
            <a:extLst>
              <a:ext uri="{FF2B5EF4-FFF2-40B4-BE49-F238E27FC236}">
                <a16:creationId xmlns:a16="http://schemas.microsoft.com/office/drawing/2014/main" id="{A8FB47C1-EB8B-61B8-1DC8-D9FB0187F40F}"/>
              </a:ext>
            </a:extLst>
          </p:cNvPr>
          <p:cNvSpPr/>
          <p:nvPr/>
        </p:nvSpPr>
        <p:spPr>
          <a:xfrm>
            <a:off x="6394460" y="2291415"/>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7" name="Icon1">
            <a:extLst>
              <a:ext uri="{FF2B5EF4-FFF2-40B4-BE49-F238E27FC236}">
                <a16:creationId xmlns:a16="http://schemas.microsoft.com/office/drawing/2014/main" id="{65C1D7D5-894D-3604-6430-BF14DD50A822}"/>
              </a:ext>
            </a:extLst>
          </p:cNvPr>
          <p:cNvSpPr>
            <a:spLocks noGrp="1" noChangeAspect="1"/>
          </p:cNvSpPr>
          <p:nvPr>
            <p:ph type="pic" sz="quarter" idx="37" hasCustomPrompt="1"/>
          </p:nvPr>
        </p:nvSpPr>
        <p:spPr>
          <a:xfrm>
            <a:off x="6499185" y="2394360"/>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8" name="Rectangle: Rounded Corners 17">
            <a:extLst>
              <a:ext uri="{FF2B5EF4-FFF2-40B4-BE49-F238E27FC236}">
                <a16:creationId xmlns:a16="http://schemas.microsoft.com/office/drawing/2014/main" id="{66C71B97-2321-42BC-7F32-CBD578CDCB9C}"/>
              </a:ext>
            </a:extLst>
          </p:cNvPr>
          <p:cNvSpPr/>
          <p:nvPr/>
        </p:nvSpPr>
        <p:spPr>
          <a:xfrm>
            <a:off x="515938" y="4151997"/>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9" name="Text">
            <a:extLst>
              <a:ext uri="{FF2B5EF4-FFF2-40B4-BE49-F238E27FC236}">
                <a16:creationId xmlns:a16="http://schemas.microsoft.com/office/drawing/2014/main" id="{EAEFE9B9-DF37-CCF6-3DEE-5F321C67BFE4}"/>
              </a:ext>
            </a:extLst>
          </p:cNvPr>
          <p:cNvSpPr>
            <a:spLocks noGrp="1"/>
          </p:cNvSpPr>
          <p:nvPr>
            <p:ph type="body" sz="quarter" idx="38" hasCustomPrompt="1"/>
          </p:nvPr>
        </p:nvSpPr>
        <p:spPr>
          <a:xfrm>
            <a:off x="2407229" y="4554949"/>
            <a:ext cx="2520000" cy="1440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1" name="Rectangle: Rounded Corners 20">
            <a:extLst>
              <a:ext uri="{FF2B5EF4-FFF2-40B4-BE49-F238E27FC236}">
                <a16:creationId xmlns:a16="http://schemas.microsoft.com/office/drawing/2014/main" id="{557DB198-816E-65C7-9828-139C534A7ED9}"/>
              </a:ext>
            </a:extLst>
          </p:cNvPr>
          <p:cNvSpPr/>
          <p:nvPr/>
        </p:nvSpPr>
        <p:spPr>
          <a:xfrm>
            <a:off x="1031752" y="4762242"/>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2" name="Icon1">
            <a:extLst>
              <a:ext uri="{FF2B5EF4-FFF2-40B4-BE49-F238E27FC236}">
                <a16:creationId xmlns:a16="http://schemas.microsoft.com/office/drawing/2014/main" id="{8612C324-286D-278F-75EF-23EE73945E52}"/>
              </a:ext>
            </a:extLst>
          </p:cNvPr>
          <p:cNvSpPr>
            <a:spLocks noGrp="1" noChangeAspect="1"/>
          </p:cNvSpPr>
          <p:nvPr>
            <p:ph type="pic" sz="quarter" idx="39" hasCustomPrompt="1"/>
          </p:nvPr>
        </p:nvSpPr>
        <p:spPr>
          <a:xfrm>
            <a:off x="1136477" y="4865187"/>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3" name="Rectangle: Rounded Corners 22">
            <a:extLst>
              <a:ext uri="{FF2B5EF4-FFF2-40B4-BE49-F238E27FC236}">
                <a16:creationId xmlns:a16="http://schemas.microsoft.com/office/drawing/2014/main" id="{975C5323-B4C8-C141-86EA-4000D9E0E3D6}"/>
              </a:ext>
            </a:extLst>
          </p:cNvPr>
          <p:cNvSpPr/>
          <p:nvPr/>
        </p:nvSpPr>
        <p:spPr>
          <a:xfrm>
            <a:off x="5878646" y="4151997"/>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4" name="Text">
            <a:extLst>
              <a:ext uri="{FF2B5EF4-FFF2-40B4-BE49-F238E27FC236}">
                <a16:creationId xmlns:a16="http://schemas.microsoft.com/office/drawing/2014/main" id="{54386635-B087-6F39-A995-C1FFCCAB652A}"/>
              </a:ext>
            </a:extLst>
          </p:cNvPr>
          <p:cNvSpPr>
            <a:spLocks noGrp="1"/>
          </p:cNvSpPr>
          <p:nvPr>
            <p:ph type="body" sz="quarter" idx="40" hasCustomPrompt="1"/>
          </p:nvPr>
        </p:nvSpPr>
        <p:spPr>
          <a:xfrm>
            <a:off x="7769937" y="4554949"/>
            <a:ext cx="2520000" cy="1440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1" name="Rectangle: Rounded Corners 30">
            <a:extLst>
              <a:ext uri="{FF2B5EF4-FFF2-40B4-BE49-F238E27FC236}">
                <a16:creationId xmlns:a16="http://schemas.microsoft.com/office/drawing/2014/main" id="{64F53032-A9BC-1559-0830-7718FFDA4C5C}"/>
              </a:ext>
            </a:extLst>
          </p:cNvPr>
          <p:cNvSpPr/>
          <p:nvPr/>
        </p:nvSpPr>
        <p:spPr>
          <a:xfrm>
            <a:off x="6394460" y="4762242"/>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2" name="Icon1">
            <a:extLst>
              <a:ext uri="{FF2B5EF4-FFF2-40B4-BE49-F238E27FC236}">
                <a16:creationId xmlns:a16="http://schemas.microsoft.com/office/drawing/2014/main" id="{F9364599-8E99-5B38-A1ED-698F08ECC339}"/>
              </a:ext>
            </a:extLst>
          </p:cNvPr>
          <p:cNvSpPr>
            <a:spLocks noGrp="1" noChangeAspect="1"/>
          </p:cNvSpPr>
          <p:nvPr>
            <p:ph type="pic" sz="quarter" idx="41" hasCustomPrompt="1"/>
          </p:nvPr>
        </p:nvSpPr>
        <p:spPr>
          <a:xfrm>
            <a:off x="6499185" y="4865187"/>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360252387"/>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_6 icons + text">
    <p:bg>
      <p:bgPr>
        <a:solidFill>
          <a:schemeClr val="bg1"/>
        </a:solidFill>
        <a:effectLst/>
      </p:bgPr>
    </p:bg>
    <p:spTree>
      <p:nvGrpSpPr>
        <p:cNvPr id="1" name=""/>
        <p:cNvGrpSpPr/>
        <p:nvPr/>
      </p:nvGrpSpPr>
      <p:grpSpPr>
        <a:xfrm>
          <a:off x="0" y="0"/>
          <a:ext cx="0" cy="0"/>
          <a:chOff x="0" y="0"/>
          <a:chExt cx="0" cy="0"/>
        </a:xfrm>
      </p:grpSpPr>
      <p:sp>
        <p:nvSpPr>
          <p:cNvPr id="42" name="Text">
            <a:extLst>
              <a:ext uri="{FF2B5EF4-FFF2-40B4-BE49-F238E27FC236}">
                <a16:creationId xmlns:a16="http://schemas.microsoft.com/office/drawing/2014/main" id="{6B02BA62-5853-040B-01F4-2E1B26060B08}"/>
              </a:ext>
            </a:extLst>
          </p:cNvPr>
          <p:cNvSpPr>
            <a:spLocks noGrp="1"/>
          </p:cNvSpPr>
          <p:nvPr>
            <p:ph type="body" sz="quarter" idx="35" hasCustomPrompt="1"/>
          </p:nvPr>
        </p:nvSpPr>
        <p:spPr>
          <a:xfrm>
            <a:off x="515938" y="3525019"/>
            <a:ext cx="1497600" cy="2160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3" name="Text">
            <a:extLst>
              <a:ext uri="{FF2B5EF4-FFF2-40B4-BE49-F238E27FC236}">
                <a16:creationId xmlns:a16="http://schemas.microsoft.com/office/drawing/2014/main" id="{144586CE-984B-432A-4866-1A6161688ED2}"/>
              </a:ext>
            </a:extLst>
          </p:cNvPr>
          <p:cNvSpPr>
            <a:spLocks noGrp="1"/>
          </p:cNvSpPr>
          <p:nvPr>
            <p:ph type="body" sz="quarter" idx="36" hasCustomPrompt="1"/>
          </p:nvPr>
        </p:nvSpPr>
        <p:spPr>
          <a:xfrm>
            <a:off x="2448443" y="3525019"/>
            <a:ext cx="1497600" cy="2160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4" name="Text">
            <a:extLst>
              <a:ext uri="{FF2B5EF4-FFF2-40B4-BE49-F238E27FC236}">
                <a16:creationId xmlns:a16="http://schemas.microsoft.com/office/drawing/2014/main" id="{741B2943-ECF2-0826-65C2-42FBE268692F}"/>
              </a:ext>
            </a:extLst>
          </p:cNvPr>
          <p:cNvSpPr>
            <a:spLocks noGrp="1"/>
          </p:cNvSpPr>
          <p:nvPr>
            <p:ph type="body" sz="quarter" idx="37" hasCustomPrompt="1"/>
          </p:nvPr>
        </p:nvSpPr>
        <p:spPr>
          <a:xfrm>
            <a:off x="4380948" y="3525019"/>
            <a:ext cx="1497600" cy="2160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5" name="Text">
            <a:extLst>
              <a:ext uri="{FF2B5EF4-FFF2-40B4-BE49-F238E27FC236}">
                <a16:creationId xmlns:a16="http://schemas.microsoft.com/office/drawing/2014/main" id="{817E8013-BFDC-982A-1663-E13289028D8A}"/>
              </a:ext>
            </a:extLst>
          </p:cNvPr>
          <p:cNvSpPr>
            <a:spLocks noGrp="1"/>
          </p:cNvSpPr>
          <p:nvPr>
            <p:ph type="body" sz="quarter" idx="38" hasCustomPrompt="1"/>
          </p:nvPr>
        </p:nvSpPr>
        <p:spPr>
          <a:xfrm>
            <a:off x="6313453" y="3525019"/>
            <a:ext cx="1497600" cy="2160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6" name="Text">
            <a:extLst>
              <a:ext uri="{FF2B5EF4-FFF2-40B4-BE49-F238E27FC236}">
                <a16:creationId xmlns:a16="http://schemas.microsoft.com/office/drawing/2014/main" id="{D180AC05-A40F-D180-9E7E-810F226E52CC}"/>
              </a:ext>
            </a:extLst>
          </p:cNvPr>
          <p:cNvSpPr>
            <a:spLocks noGrp="1"/>
          </p:cNvSpPr>
          <p:nvPr>
            <p:ph type="body" sz="quarter" idx="39" hasCustomPrompt="1"/>
          </p:nvPr>
        </p:nvSpPr>
        <p:spPr>
          <a:xfrm>
            <a:off x="8245958" y="3525019"/>
            <a:ext cx="1497600" cy="2160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itle">
            <a:extLst>
              <a:ext uri="{FF2B5EF4-FFF2-40B4-BE49-F238E27FC236}">
                <a16:creationId xmlns:a16="http://schemas.microsoft.com/office/drawing/2014/main" id="{E74CC8A3-31B8-118A-1CB4-B540FE91F78B}"/>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1" name="Text">
            <a:extLst>
              <a:ext uri="{FF2B5EF4-FFF2-40B4-BE49-F238E27FC236}">
                <a16:creationId xmlns:a16="http://schemas.microsoft.com/office/drawing/2014/main" id="{45AEDDE9-097B-61D3-E555-5399943B834A}"/>
              </a:ext>
            </a:extLst>
          </p:cNvPr>
          <p:cNvSpPr>
            <a:spLocks noGrp="1"/>
          </p:cNvSpPr>
          <p:nvPr>
            <p:ph type="body" sz="quarter" idx="41" hasCustomPrompt="1"/>
          </p:nvPr>
        </p:nvSpPr>
        <p:spPr>
          <a:xfrm>
            <a:off x="10178463" y="3525019"/>
            <a:ext cx="1497600" cy="2160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Rectangle: Rounded Corners 1">
            <a:extLst>
              <a:ext uri="{FF2B5EF4-FFF2-40B4-BE49-F238E27FC236}">
                <a16:creationId xmlns:a16="http://schemas.microsoft.com/office/drawing/2014/main" id="{86612E53-9092-879D-9C07-30F4B2FB3A5A}"/>
              </a:ext>
            </a:extLst>
          </p:cNvPr>
          <p:cNvSpPr/>
          <p:nvPr/>
        </p:nvSpPr>
        <p:spPr>
          <a:xfrm>
            <a:off x="847337" y="2413649"/>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 name="Icon1">
            <a:extLst>
              <a:ext uri="{FF2B5EF4-FFF2-40B4-BE49-F238E27FC236}">
                <a16:creationId xmlns:a16="http://schemas.microsoft.com/office/drawing/2014/main" id="{5E8C4A85-6238-DD7C-348F-FAF5DCC7537C}"/>
              </a:ext>
            </a:extLst>
          </p:cNvPr>
          <p:cNvSpPr>
            <a:spLocks noGrp="1" noChangeAspect="1"/>
          </p:cNvSpPr>
          <p:nvPr>
            <p:ph type="pic" sz="quarter" idx="10" hasCustomPrompt="1"/>
          </p:nvPr>
        </p:nvSpPr>
        <p:spPr>
          <a:xfrm>
            <a:off x="942334"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5" name="Rectangle: Rounded Corners 4">
            <a:extLst>
              <a:ext uri="{FF2B5EF4-FFF2-40B4-BE49-F238E27FC236}">
                <a16:creationId xmlns:a16="http://schemas.microsoft.com/office/drawing/2014/main" id="{4603D66C-6C5E-DE3A-36D2-301643157E25}"/>
              </a:ext>
            </a:extLst>
          </p:cNvPr>
          <p:cNvSpPr/>
          <p:nvPr/>
        </p:nvSpPr>
        <p:spPr>
          <a:xfrm>
            <a:off x="2812325" y="2413649"/>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6" name="Icon1">
            <a:extLst>
              <a:ext uri="{FF2B5EF4-FFF2-40B4-BE49-F238E27FC236}">
                <a16:creationId xmlns:a16="http://schemas.microsoft.com/office/drawing/2014/main" id="{336191D2-79D2-A1C7-4EB8-4922CCB9CEF6}"/>
              </a:ext>
            </a:extLst>
          </p:cNvPr>
          <p:cNvSpPr>
            <a:spLocks noGrp="1" noChangeAspect="1"/>
          </p:cNvSpPr>
          <p:nvPr>
            <p:ph type="pic" sz="quarter" idx="42" hasCustomPrompt="1"/>
          </p:nvPr>
        </p:nvSpPr>
        <p:spPr>
          <a:xfrm>
            <a:off x="2907322"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7" name="Rectangle: Rounded Corners 6">
            <a:extLst>
              <a:ext uri="{FF2B5EF4-FFF2-40B4-BE49-F238E27FC236}">
                <a16:creationId xmlns:a16="http://schemas.microsoft.com/office/drawing/2014/main" id="{5334A0E3-C2DA-C7E5-CADE-AFBC39749D82}"/>
              </a:ext>
            </a:extLst>
          </p:cNvPr>
          <p:cNvSpPr/>
          <p:nvPr/>
        </p:nvSpPr>
        <p:spPr>
          <a:xfrm>
            <a:off x="4709219" y="2413649"/>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2" name="Icon1">
            <a:extLst>
              <a:ext uri="{FF2B5EF4-FFF2-40B4-BE49-F238E27FC236}">
                <a16:creationId xmlns:a16="http://schemas.microsoft.com/office/drawing/2014/main" id="{1A8DECBF-E0FA-6BF9-3FB4-3E015701E115}"/>
              </a:ext>
            </a:extLst>
          </p:cNvPr>
          <p:cNvSpPr>
            <a:spLocks noGrp="1" noChangeAspect="1"/>
          </p:cNvSpPr>
          <p:nvPr>
            <p:ph type="pic" sz="quarter" idx="43" hasCustomPrompt="1"/>
          </p:nvPr>
        </p:nvSpPr>
        <p:spPr>
          <a:xfrm>
            <a:off x="4804216"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3" name="Rectangle: Rounded Corners 12">
            <a:extLst>
              <a:ext uri="{FF2B5EF4-FFF2-40B4-BE49-F238E27FC236}">
                <a16:creationId xmlns:a16="http://schemas.microsoft.com/office/drawing/2014/main" id="{8ED889BB-CA18-4C49-3EE7-D9BE91FF74E3}"/>
              </a:ext>
            </a:extLst>
          </p:cNvPr>
          <p:cNvSpPr/>
          <p:nvPr/>
        </p:nvSpPr>
        <p:spPr>
          <a:xfrm>
            <a:off x="6654751" y="2413649"/>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4" name="Icon1">
            <a:extLst>
              <a:ext uri="{FF2B5EF4-FFF2-40B4-BE49-F238E27FC236}">
                <a16:creationId xmlns:a16="http://schemas.microsoft.com/office/drawing/2014/main" id="{6AAA495E-F260-3AB6-56B9-99A03468BA38}"/>
              </a:ext>
            </a:extLst>
          </p:cNvPr>
          <p:cNvSpPr>
            <a:spLocks noGrp="1" noChangeAspect="1"/>
          </p:cNvSpPr>
          <p:nvPr>
            <p:ph type="pic" sz="quarter" idx="44" hasCustomPrompt="1"/>
          </p:nvPr>
        </p:nvSpPr>
        <p:spPr>
          <a:xfrm>
            <a:off x="6749748"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5" name="Rectangle: Rounded Corners 14">
            <a:extLst>
              <a:ext uri="{FF2B5EF4-FFF2-40B4-BE49-F238E27FC236}">
                <a16:creationId xmlns:a16="http://schemas.microsoft.com/office/drawing/2014/main" id="{98FD6C38-775A-5454-41B7-1A9A2BF4CD15}"/>
              </a:ext>
            </a:extLst>
          </p:cNvPr>
          <p:cNvSpPr/>
          <p:nvPr/>
        </p:nvSpPr>
        <p:spPr>
          <a:xfrm>
            <a:off x="8561372" y="2413649"/>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6" name="Icon1">
            <a:extLst>
              <a:ext uri="{FF2B5EF4-FFF2-40B4-BE49-F238E27FC236}">
                <a16:creationId xmlns:a16="http://schemas.microsoft.com/office/drawing/2014/main" id="{ACA4FB6B-752A-8A97-5F71-B1816AC35FD1}"/>
              </a:ext>
            </a:extLst>
          </p:cNvPr>
          <p:cNvSpPr>
            <a:spLocks noGrp="1" noChangeAspect="1"/>
          </p:cNvSpPr>
          <p:nvPr>
            <p:ph type="pic" sz="quarter" idx="45" hasCustomPrompt="1"/>
          </p:nvPr>
        </p:nvSpPr>
        <p:spPr>
          <a:xfrm>
            <a:off x="8656369"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7" name="Rectangle: Rounded Corners 16">
            <a:extLst>
              <a:ext uri="{FF2B5EF4-FFF2-40B4-BE49-F238E27FC236}">
                <a16:creationId xmlns:a16="http://schemas.microsoft.com/office/drawing/2014/main" id="{C0CFC641-0114-CF54-0985-F427143B30BF}"/>
              </a:ext>
            </a:extLst>
          </p:cNvPr>
          <p:cNvSpPr/>
          <p:nvPr/>
        </p:nvSpPr>
        <p:spPr>
          <a:xfrm>
            <a:off x="10458266" y="2413649"/>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9" name="Icon1">
            <a:extLst>
              <a:ext uri="{FF2B5EF4-FFF2-40B4-BE49-F238E27FC236}">
                <a16:creationId xmlns:a16="http://schemas.microsoft.com/office/drawing/2014/main" id="{1387AFE2-6562-BFC7-00BB-892143CEFF5C}"/>
              </a:ext>
            </a:extLst>
          </p:cNvPr>
          <p:cNvSpPr>
            <a:spLocks noGrp="1" noChangeAspect="1"/>
          </p:cNvSpPr>
          <p:nvPr>
            <p:ph type="pic" sz="quarter" idx="46" hasCustomPrompt="1"/>
          </p:nvPr>
        </p:nvSpPr>
        <p:spPr>
          <a:xfrm>
            <a:off x="10553263"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pic>
        <p:nvPicPr>
          <p:cNvPr id="8" name="Picture 7">
            <a:extLst>
              <a:ext uri="{FF2B5EF4-FFF2-40B4-BE49-F238E27FC236}">
                <a16:creationId xmlns:a16="http://schemas.microsoft.com/office/drawing/2014/main" id="{CD60066A-AE4A-4C02-AEDC-735D3AE2B3E3}"/>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31457" y="520"/>
            <a:ext cx="12156381" cy="6856959"/>
          </a:xfrm>
          <a:prstGeom prst="rect">
            <a:avLst/>
          </a:prstGeom>
        </p:spPr>
      </p:pic>
    </p:spTree>
    <p:extLst>
      <p:ext uri="{BB962C8B-B14F-4D97-AF65-F5344CB8AC3E}">
        <p14:creationId xmlns:p14="http://schemas.microsoft.com/office/powerpoint/2010/main" val="2480133517"/>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6 icons and text + break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34CC10-E94A-B202-3B5A-5971CDA6AD6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505449" y="3335963"/>
            <a:ext cx="7686551" cy="3543280"/>
          </a:xfrm>
          <a:prstGeom prst="rect">
            <a:avLst/>
          </a:prstGeom>
        </p:spPr>
      </p:pic>
      <p:sp>
        <p:nvSpPr>
          <p:cNvPr id="5" name="Title">
            <a:extLst>
              <a:ext uri="{FF2B5EF4-FFF2-40B4-BE49-F238E27FC236}">
                <a16:creationId xmlns:a16="http://schemas.microsoft.com/office/drawing/2014/main" id="{5272E0F6-8E41-B64B-E64A-981FA43023C0}"/>
              </a:ext>
            </a:extLst>
          </p:cNvPr>
          <p:cNvSpPr>
            <a:spLocks noGrp="1"/>
          </p:cNvSpPr>
          <p:nvPr>
            <p:ph type="title" hasCustomPrompt="1"/>
          </p:nvPr>
        </p:nvSpPr>
        <p:spPr>
          <a:xfrm>
            <a:off x="515937" y="387047"/>
            <a:ext cx="8254351"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1D5C53D3-A8D0-B0B5-C507-08EF917CF60D}"/>
              </a:ext>
            </a:extLst>
          </p:cNvPr>
          <p:cNvSpPr>
            <a:spLocks noGrp="1"/>
          </p:cNvSpPr>
          <p:nvPr>
            <p:ph type="body" sz="quarter" idx="30" hasCustomPrompt="1"/>
          </p:nvPr>
        </p:nvSpPr>
        <p:spPr>
          <a:xfrm>
            <a:off x="1613901" y="2271818"/>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Text">
            <a:extLst>
              <a:ext uri="{FF2B5EF4-FFF2-40B4-BE49-F238E27FC236}">
                <a16:creationId xmlns:a16="http://schemas.microsoft.com/office/drawing/2014/main" id="{03B64E88-EE6C-448E-C65A-CEA99A3CE12D}"/>
              </a:ext>
            </a:extLst>
          </p:cNvPr>
          <p:cNvSpPr>
            <a:spLocks noGrp="1"/>
          </p:cNvSpPr>
          <p:nvPr>
            <p:ph type="body" sz="quarter" idx="32" hasCustomPrompt="1"/>
          </p:nvPr>
        </p:nvSpPr>
        <p:spPr>
          <a:xfrm>
            <a:off x="1613901" y="3632786"/>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1" name="Text">
            <a:extLst>
              <a:ext uri="{FF2B5EF4-FFF2-40B4-BE49-F238E27FC236}">
                <a16:creationId xmlns:a16="http://schemas.microsoft.com/office/drawing/2014/main" id="{07265832-52DF-5409-8D34-814E04757105}"/>
              </a:ext>
            </a:extLst>
          </p:cNvPr>
          <p:cNvSpPr>
            <a:spLocks noGrp="1"/>
          </p:cNvSpPr>
          <p:nvPr>
            <p:ph type="body" sz="quarter" idx="42" hasCustomPrompt="1"/>
          </p:nvPr>
        </p:nvSpPr>
        <p:spPr>
          <a:xfrm>
            <a:off x="1613901" y="4993753"/>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ext">
            <a:extLst>
              <a:ext uri="{FF2B5EF4-FFF2-40B4-BE49-F238E27FC236}">
                <a16:creationId xmlns:a16="http://schemas.microsoft.com/office/drawing/2014/main" id="{544F80E3-7ADA-8925-47F9-3F9A232AF463}"/>
              </a:ext>
            </a:extLst>
          </p:cNvPr>
          <p:cNvSpPr>
            <a:spLocks noGrp="1"/>
          </p:cNvSpPr>
          <p:nvPr>
            <p:ph type="body" sz="quarter" idx="44" hasCustomPrompt="1"/>
          </p:nvPr>
        </p:nvSpPr>
        <p:spPr>
          <a:xfrm>
            <a:off x="5971014" y="3632786"/>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3" name="Text">
            <a:extLst>
              <a:ext uri="{FF2B5EF4-FFF2-40B4-BE49-F238E27FC236}">
                <a16:creationId xmlns:a16="http://schemas.microsoft.com/office/drawing/2014/main" id="{86225B36-67B0-8116-511F-7EBB1C66F13F}"/>
              </a:ext>
            </a:extLst>
          </p:cNvPr>
          <p:cNvSpPr>
            <a:spLocks noGrp="1"/>
          </p:cNvSpPr>
          <p:nvPr>
            <p:ph type="body" sz="quarter" idx="46" hasCustomPrompt="1"/>
          </p:nvPr>
        </p:nvSpPr>
        <p:spPr>
          <a:xfrm>
            <a:off x="5971014" y="4993753"/>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8" name="Text">
            <a:extLst>
              <a:ext uri="{FF2B5EF4-FFF2-40B4-BE49-F238E27FC236}">
                <a16:creationId xmlns:a16="http://schemas.microsoft.com/office/drawing/2014/main" id="{9E0D211F-400A-64AC-111B-52526ED48CA0}"/>
              </a:ext>
            </a:extLst>
          </p:cNvPr>
          <p:cNvSpPr>
            <a:spLocks noGrp="1"/>
          </p:cNvSpPr>
          <p:nvPr>
            <p:ph type="body" sz="quarter" idx="51" hasCustomPrompt="1"/>
          </p:nvPr>
        </p:nvSpPr>
        <p:spPr>
          <a:xfrm>
            <a:off x="5971014" y="2271818"/>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4" name="Rectangle: Rounded Corners 13">
            <a:extLst>
              <a:ext uri="{FF2B5EF4-FFF2-40B4-BE49-F238E27FC236}">
                <a16:creationId xmlns:a16="http://schemas.microsoft.com/office/drawing/2014/main" id="{FA271BFC-BF2D-03B6-F651-17EA505C7512}"/>
              </a:ext>
            </a:extLst>
          </p:cNvPr>
          <p:cNvSpPr/>
          <p:nvPr/>
        </p:nvSpPr>
        <p:spPr>
          <a:xfrm>
            <a:off x="476494" y="2290347"/>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0" name="Icon1">
            <a:extLst>
              <a:ext uri="{FF2B5EF4-FFF2-40B4-BE49-F238E27FC236}">
                <a16:creationId xmlns:a16="http://schemas.microsoft.com/office/drawing/2014/main" id="{BB6E8508-8F3F-BD91-6FB0-189E73EEF529}"/>
              </a:ext>
            </a:extLst>
          </p:cNvPr>
          <p:cNvSpPr>
            <a:spLocks noGrp="1" noChangeAspect="1"/>
          </p:cNvSpPr>
          <p:nvPr>
            <p:ph type="pic" sz="quarter" idx="10" hasCustomPrompt="1"/>
          </p:nvPr>
        </p:nvSpPr>
        <p:spPr>
          <a:xfrm>
            <a:off x="571491" y="239329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1" name="Rectangle: Rounded Corners 20">
            <a:extLst>
              <a:ext uri="{FF2B5EF4-FFF2-40B4-BE49-F238E27FC236}">
                <a16:creationId xmlns:a16="http://schemas.microsoft.com/office/drawing/2014/main" id="{F6CC71E8-F554-41A5-2E1F-351BE1380DA2}"/>
              </a:ext>
            </a:extLst>
          </p:cNvPr>
          <p:cNvSpPr/>
          <p:nvPr/>
        </p:nvSpPr>
        <p:spPr>
          <a:xfrm>
            <a:off x="476494" y="3700857"/>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4" name="Icon1">
            <a:extLst>
              <a:ext uri="{FF2B5EF4-FFF2-40B4-BE49-F238E27FC236}">
                <a16:creationId xmlns:a16="http://schemas.microsoft.com/office/drawing/2014/main" id="{938F444C-D0CE-75B7-CFCF-3F60D68985BB}"/>
              </a:ext>
            </a:extLst>
          </p:cNvPr>
          <p:cNvSpPr>
            <a:spLocks noGrp="1" noChangeAspect="1"/>
          </p:cNvSpPr>
          <p:nvPr>
            <p:ph type="pic" sz="quarter" idx="52" hasCustomPrompt="1"/>
          </p:nvPr>
        </p:nvSpPr>
        <p:spPr>
          <a:xfrm>
            <a:off x="571491" y="380380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5" name="Rectangle: Rounded Corners 24">
            <a:extLst>
              <a:ext uri="{FF2B5EF4-FFF2-40B4-BE49-F238E27FC236}">
                <a16:creationId xmlns:a16="http://schemas.microsoft.com/office/drawing/2014/main" id="{AD811AB0-5CC4-752A-2536-BA9285057C2C}"/>
              </a:ext>
            </a:extLst>
          </p:cNvPr>
          <p:cNvSpPr/>
          <p:nvPr/>
        </p:nvSpPr>
        <p:spPr>
          <a:xfrm>
            <a:off x="476494" y="5072457"/>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6" name="Icon1">
            <a:extLst>
              <a:ext uri="{FF2B5EF4-FFF2-40B4-BE49-F238E27FC236}">
                <a16:creationId xmlns:a16="http://schemas.microsoft.com/office/drawing/2014/main" id="{64ABD9A6-778E-AD27-85A8-E34EEB5A83AE}"/>
              </a:ext>
            </a:extLst>
          </p:cNvPr>
          <p:cNvSpPr>
            <a:spLocks noGrp="1" noChangeAspect="1"/>
          </p:cNvSpPr>
          <p:nvPr>
            <p:ph type="pic" sz="quarter" idx="53" hasCustomPrompt="1"/>
          </p:nvPr>
        </p:nvSpPr>
        <p:spPr>
          <a:xfrm>
            <a:off x="571491" y="517540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7" name="Rectangle: Rounded Corners 26">
            <a:extLst>
              <a:ext uri="{FF2B5EF4-FFF2-40B4-BE49-F238E27FC236}">
                <a16:creationId xmlns:a16="http://schemas.microsoft.com/office/drawing/2014/main" id="{E1A63B0E-A5B7-21B3-F0C5-95173C45CC5D}"/>
              </a:ext>
            </a:extLst>
          </p:cNvPr>
          <p:cNvSpPr/>
          <p:nvPr/>
        </p:nvSpPr>
        <p:spPr>
          <a:xfrm>
            <a:off x="4853936" y="2290347"/>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8" name="Icon1">
            <a:extLst>
              <a:ext uri="{FF2B5EF4-FFF2-40B4-BE49-F238E27FC236}">
                <a16:creationId xmlns:a16="http://schemas.microsoft.com/office/drawing/2014/main" id="{B456AB6A-A369-B403-56BF-78285EAE793C}"/>
              </a:ext>
            </a:extLst>
          </p:cNvPr>
          <p:cNvSpPr>
            <a:spLocks noGrp="1" noChangeAspect="1"/>
          </p:cNvSpPr>
          <p:nvPr>
            <p:ph type="pic" sz="quarter" idx="54" hasCustomPrompt="1"/>
          </p:nvPr>
        </p:nvSpPr>
        <p:spPr>
          <a:xfrm>
            <a:off x="4948933" y="239329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9" name="Rectangle: Rounded Corners 28">
            <a:extLst>
              <a:ext uri="{FF2B5EF4-FFF2-40B4-BE49-F238E27FC236}">
                <a16:creationId xmlns:a16="http://schemas.microsoft.com/office/drawing/2014/main" id="{F26D923E-89A9-D833-AC49-D299B046D3C5}"/>
              </a:ext>
            </a:extLst>
          </p:cNvPr>
          <p:cNvSpPr/>
          <p:nvPr/>
        </p:nvSpPr>
        <p:spPr>
          <a:xfrm>
            <a:off x="4853936" y="3700857"/>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0" name="Icon1">
            <a:extLst>
              <a:ext uri="{FF2B5EF4-FFF2-40B4-BE49-F238E27FC236}">
                <a16:creationId xmlns:a16="http://schemas.microsoft.com/office/drawing/2014/main" id="{23C3BF23-C3FF-CD36-1020-F1FFEE349A9B}"/>
              </a:ext>
            </a:extLst>
          </p:cNvPr>
          <p:cNvSpPr>
            <a:spLocks noGrp="1" noChangeAspect="1"/>
          </p:cNvSpPr>
          <p:nvPr>
            <p:ph type="pic" sz="quarter" idx="55" hasCustomPrompt="1"/>
          </p:nvPr>
        </p:nvSpPr>
        <p:spPr>
          <a:xfrm>
            <a:off x="4948933" y="380380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1" name="Rectangle: Rounded Corners 30">
            <a:extLst>
              <a:ext uri="{FF2B5EF4-FFF2-40B4-BE49-F238E27FC236}">
                <a16:creationId xmlns:a16="http://schemas.microsoft.com/office/drawing/2014/main" id="{191FD36D-6BAB-DD19-F422-25EE94216D51}"/>
              </a:ext>
            </a:extLst>
          </p:cNvPr>
          <p:cNvSpPr/>
          <p:nvPr/>
        </p:nvSpPr>
        <p:spPr>
          <a:xfrm>
            <a:off x="4853936" y="5072457"/>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2" name="Icon1">
            <a:extLst>
              <a:ext uri="{FF2B5EF4-FFF2-40B4-BE49-F238E27FC236}">
                <a16:creationId xmlns:a16="http://schemas.microsoft.com/office/drawing/2014/main" id="{1260FC07-17A2-C0D6-487A-A88D04C3C397}"/>
              </a:ext>
            </a:extLst>
          </p:cNvPr>
          <p:cNvSpPr>
            <a:spLocks noGrp="1" noChangeAspect="1"/>
          </p:cNvSpPr>
          <p:nvPr>
            <p:ph type="pic" sz="quarter" idx="56" hasCustomPrompt="1"/>
          </p:nvPr>
        </p:nvSpPr>
        <p:spPr>
          <a:xfrm>
            <a:off x="4948933" y="517540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3" name="Rectangle: Rounded Corners 32">
            <a:extLst>
              <a:ext uri="{FF2B5EF4-FFF2-40B4-BE49-F238E27FC236}">
                <a16:creationId xmlns:a16="http://schemas.microsoft.com/office/drawing/2014/main" id="{65681A04-3E27-C462-6D8F-4ED43DB56C2E}"/>
              </a:ext>
            </a:extLst>
          </p:cNvPr>
          <p:cNvSpPr/>
          <p:nvPr/>
        </p:nvSpPr>
        <p:spPr>
          <a:xfrm>
            <a:off x="9190477" y="600383"/>
            <a:ext cx="2430032" cy="535457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4" name="Text1">
            <a:extLst>
              <a:ext uri="{FF2B5EF4-FFF2-40B4-BE49-F238E27FC236}">
                <a16:creationId xmlns:a16="http://schemas.microsoft.com/office/drawing/2014/main" id="{0ED44588-EF82-0E40-910A-078B4D98FE81}"/>
              </a:ext>
            </a:extLst>
          </p:cNvPr>
          <p:cNvSpPr>
            <a:spLocks noGrp="1"/>
          </p:cNvSpPr>
          <p:nvPr>
            <p:ph type="body" sz="quarter" idx="28" hasCustomPrompt="1"/>
          </p:nvPr>
        </p:nvSpPr>
        <p:spPr>
          <a:xfrm>
            <a:off x="9542943" y="990309"/>
            <a:ext cx="1780053"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35" name="Text">
            <a:extLst>
              <a:ext uri="{FF2B5EF4-FFF2-40B4-BE49-F238E27FC236}">
                <a16:creationId xmlns:a16="http://schemas.microsoft.com/office/drawing/2014/main" id="{F396E381-C631-669B-0D32-0E436AF1886E}"/>
              </a:ext>
            </a:extLst>
          </p:cNvPr>
          <p:cNvSpPr>
            <a:spLocks noGrp="1"/>
          </p:cNvSpPr>
          <p:nvPr>
            <p:ph type="body" sz="quarter" idx="19" hasCustomPrompt="1"/>
          </p:nvPr>
        </p:nvSpPr>
        <p:spPr>
          <a:xfrm>
            <a:off x="9542942" y="1839106"/>
            <a:ext cx="1780054" cy="3754298"/>
          </a:xfrm>
          <a:prstGeom prst="rect">
            <a:avLst/>
          </a:prstGeom>
        </p:spPr>
        <p:txBody>
          <a:bodyPr lIns="0" tIns="0" rIns="0" bIns="0"/>
          <a:lstStyle>
            <a:lvl1pPr marL="179388" indent="-179388" algn="l">
              <a:lnSpc>
                <a:spcPct val="100000"/>
              </a:lnSpc>
              <a:defRPr sz="1600" b="0" i="0">
                <a:solidFill>
                  <a:schemeClr val="tx1"/>
                </a:solidFill>
                <a:latin typeface="Montserrat" pitchFamily="2" charset="77"/>
              </a:defRPr>
            </a:lvl1pPr>
            <a:lvl2pPr marL="363538" indent="-187325" algn="l">
              <a:lnSpc>
                <a:spcPct val="100000"/>
              </a:lnSpc>
              <a:tabLst/>
              <a:defRPr sz="1600" b="0" i="0">
                <a:solidFill>
                  <a:schemeClr val="tx1"/>
                </a:solidFill>
                <a:latin typeface="Montserrat" pitchFamily="2" charset="77"/>
              </a:defRPr>
            </a:lvl2pPr>
            <a:lvl3pPr marL="539750" indent="-180975" algn="l">
              <a:lnSpc>
                <a:spcPct val="100000"/>
              </a:lnSpc>
              <a:defRPr sz="1600" b="0" i="0">
                <a:solidFill>
                  <a:schemeClr val="tx1"/>
                </a:solidFill>
                <a:latin typeface="Montserrat" pitchFamily="2" charset="77"/>
              </a:defRPr>
            </a:lvl3pPr>
            <a:lvl4pPr marL="720725" indent="-185738" algn="l" defTabSz="984250">
              <a:lnSpc>
                <a:spcPct val="100000"/>
              </a:lnSpc>
              <a:tabLst/>
              <a:defRPr sz="1600" b="0" i="0">
                <a:solidFill>
                  <a:schemeClr val="tx1"/>
                </a:solidFill>
                <a:latin typeface="Montserrat" pitchFamily="2" charset="77"/>
              </a:defRPr>
            </a:lvl4pPr>
            <a:lvl5pPr marL="893763" indent="-174625" algn="l">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63455500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4 icons and quote">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C5479B1-21AA-D191-D880-3D454DF349EB}"/>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30534" y="0"/>
            <a:ext cx="12158227" cy="6857999"/>
          </a:xfrm>
          <a:prstGeom prst="rect">
            <a:avLst/>
          </a:prstGeom>
        </p:spPr>
      </p:pic>
      <p:sp>
        <p:nvSpPr>
          <p:cNvPr id="25" name="Title">
            <a:extLst>
              <a:ext uri="{FF2B5EF4-FFF2-40B4-BE49-F238E27FC236}">
                <a16:creationId xmlns:a16="http://schemas.microsoft.com/office/drawing/2014/main" id="{9EB7DE5A-E121-8AA9-0456-6E3E15374A45}"/>
              </a:ext>
            </a:extLst>
          </p:cNvPr>
          <p:cNvSpPr>
            <a:spLocks noGrp="1"/>
          </p:cNvSpPr>
          <p:nvPr>
            <p:ph type="title" hasCustomPrompt="1"/>
          </p:nvPr>
        </p:nvSpPr>
        <p:spPr>
          <a:xfrm>
            <a:off x="515938" y="387047"/>
            <a:ext cx="8238448"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dirty="0"/>
              <a:t>Click To </a:t>
            </a:r>
            <a:br>
              <a:rPr lang="en-US" dirty="0"/>
            </a:br>
            <a:r>
              <a:rPr lang="en-US" dirty="0"/>
              <a:t>Edit Title</a:t>
            </a:r>
            <a:endParaRPr lang="en-AU" dirty="0"/>
          </a:p>
        </p:txBody>
      </p:sp>
      <p:sp>
        <p:nvSpPr>
          <p:cNvPr id="26" name="Text">
            <a:extLst>
              <a:ext uri="{FF2B5EF4-FFF2-40B4-BE49-F238E27FC236}">
                <a16:creationId xmlns:a16="http://schemas.microsoft.com/office/drawing/2014/main" id="{9E5B6606-9F86-DD82-C2EE-28F3C56F76EE}"/>
              </a:ext>
            </a:extLst>
          </p:cNvPr>
          <p:cNvSpPr>
            <a:spLocks noGrp="1"/>
          </p:cNvSpPr>
          <p:nvPr>
            <p:ph type="body" sz="quarter" idx="30" hasCustomPrompt="1"/>
          </p:nvPr>
        </p:nvSpPr>
        <p:spPr>
          <a:xfrm>
            <a:off x="1613901" y="1956631"/>
            <a:ext cx="2811600" cy="1662873"/>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7" name="Text">
            <a:extLst>
              <a:ext uri="{FF2B5EF4-FFF2-40B4-BE49-F238E27FC236}">
                <a16:creationId xmlns:a16="http://schemas.microsoft.com/office/drawing/2014/main" id="{CAAFAE21-0123-05F0-C82D-5E7312CC143E}"/>
              </a:ext>
            </a:extLst>
          </p:cNvPr>
          <p:cNvSpPr>
            <a:spLocks noGrp="1"/>
          </p:cNvSpPr>
          <p:nvPr>
            <p:ph type="body" sz="quarter" idx="32" hasCustomPrompt="1"/>
          </p:nvPr>
        </p:nvSpPr>
        <p:spPr>
          <a:xfrm>
            <a:off x="1613901" y="4223346"/>
            <a:ext cx="2811600" cy="1662872"/>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8" name="Text">
            <a:extLst>
              <a:ext uri="{FF2B5EF4-FFF2-40B4-BE49-F238E27FC236}">
                <a16:creationId xmlns:a16="http://schemas.microsoft.com/office/drawing/2014/main" id="{E27C41B4-9154-BA1E-EC3B-13BB6C87CBF6}"/>
              </a:ext>
            </a:extLst>
          </p:cNvPr>
          <p:cNvSpPr>
            <a:spLocks noGrp="1"/>
          </p:cNvSpPr>
          <p:nvPr>
            <p:ph type="body" sz="quarter" idx="44" hasCustomPrompt="1"/>
          </p:nvPr>
        </p:nvSpPr>
        <p:spPr>
          <a:xfrm>
            <a:off x="5971014" y="4223345"/>
            <a:ext cx="2811600" cy="1662871"/>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9" name="Text">
            <a:extLst>
              <a:ext uri="{FF2B5EF4-FFF2-40B4-BE49-F238E27FC236}">
                <a16:creationId xmlns:a16="http://schemas.microsoft.com/office/drawing/2014/main" id="{9BE178EE-7F12-0F73-AA81-ED34D2C5F22D}"/>
              </a:ext>
            </a:extLst>
          </p:cNvPr>
          <p:cNvSpPr>
            <a:spLocks noGrp="1"/>
          </p:cNvSpPr>
          <p:nvPr>
            <p:ph type="body" sz="quarter" idx="51" hasCustomPrompt="1"/>
          </p:nvPr>
        </p:nvSpPr>
        <p:spPr>
          <a:xfrm>
            <a:off x="5971014" y="1956632"/>
            <a:ext cx="2811600" cy="1662872"/>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0" name="Rectangle: Rounded Corners 29">
            <a:extLst>
              <a:ext uri="{FF2B5EF4-FFF2-40B4-BE49-F238E27FC236}">
                <a16:creationId xmlns:a16="http://schemas.microsoft.com/office/drawing/2014/main" id="{3DE4D539-999B-2E7F-1476-7F0A0DF983AE}"/>
              </a:ext>
            </a:extLst>
          </p:cNvPr>
          <p:cNvSpPr/>
          <p:nvPr/>
        </p:nvSpPr>
        <p:spPr>
          <a:xfrm>
            <a:off x="476494" y="1975161"/>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1" name="Icon1">
            <a:extLst>
              <a:ext uri="{FF2B5EF4-FFF2-40B4-BE49-F238E27FC236}">
                <a16:creationId xmlns:a16="http://schemas.microsoft.com/office/drawing/2014/main" id="{30939EFF-DB91-E4F9-D92C-35F2E9E01077}"/>
              </a:ext>
            </a:extLst>
          </p:cNvPr>
          <p:cNvSpPr>
            <a:spLocks noGrp="1" noChangeAspect="1"/>
          </p:cNvSpPr>
          <p:nvPr>
            <p:ph type="pic" sz="quarter" idx="10" hasCustomPrompt="1"/>
          </p:nvPr>
        </p:nvSpPr>
        <p:spPr>
          <a:xfrm>
            <a:off x="571491" y="2078106"/>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32" name="Rectangle: Rounded Corners 31">
            <a:extLst>
              <a:ext uri="{FF2B5EF4-FFF2-40B4-BE49-F238E27FC236}">
                <a16:creationId xmlns:a16="http://schemas.microsoft.com/office/drawing/2014/main" id="{309E1D0F-B3DB-AF60-BCA3-6C6C39710C7B}"/>
              </a:ext>
            </a:extLst>
          </p:cNvPr>
          <p:cNvSpPr/>
          <p:nvPr/>
        </p:nvSpPr>
        <p:spPr>
          <a:xfrm>
            <a:off x="476494" y="4291417"/>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3" name="Icon1">
            <a:extLst>
              <a:ext uri="{FF2B5EF4-FFF2-40B4-BE49-F238E27FC236}">
                <a16:creationId xmlns:a16="http://schemas.microsoft.com/office/drawing/2014/main" id="{F60550CF-4B60-19A4-924B-AC11DEE4C1FF}"/>
              </a:ext>
            </a:extLst>
          </p:cNvPr>
          <p:cNvSpPr>
            <a:spLocks noGrp="1" noChangeAspect="1"/>
          </p:cNvSpPr>
          <p:nvPr>
            <p:ph type="pic" sz="quarter" idx="52" hasCustomPrompt="1"/>
          </p:nvPr>
        </p:nvSpPr>
        <p:spPr>
          <a:xfrm>
            <a:off x="571491" y="439436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4" name="Rectangle: Rounded Corners 33">
            <a:extLst>
              <a:ext uri="{FF2B5EF4-FFF2-40B4-BE49-F238E27FC236}">
                <a16:creationId xmlns:a16="http://schemas.microsoft.com/office/drawing/2014/main" id="{F6AE0C65-22F4-EB02-5D50-D4E29EAA6220}"/>
              </a:ext>
            </a:extLst>
          </p:cNvPr>
          <p:cNvSpPr/>
          <p:nvPr/>
        </p:nvSpPr>
        <p:spPr>
          <a:xfrm>
            <a:off x="4853936" y="1975161"/>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5" name="Icon1">
            <a:extLst>
              <a:ext uri="{FF2B5EF4-FFF2-40B4-BE49-F238E27FC236}">
                <a16:creationId xmlns:a16="http://schemas.microsoft.com/office/drawing/2014/main" id="{78CC2A07-1CE0-43AD-55DC-AB0415B1FB82}"/>
              </a:ext>
            </a:extLst>
          </p:cNvPr>
          <p:cNvSpPr>
            <a:spLocks noGrp="1" noChangeAspect="1"/>
          </p:cNvSpPr>
          <p:nvPr>
            <p:ph type="pic" sz="quarter" idx="54" hasCustomPrompt="1"/>
          </p:nvPr>
        </p:nvSpPr>
        <p:spPr>
          <a:xfrm>
            <a:off x="4948933" y="2078106"/>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6" name="Rectangle: Rounded Corners 35">
            <a:extLst>
              <a:ext uri="{FF2B5EF4-FFF2-40B4-BE49-F238E27FC236}">
                <a16:creationId xmlns:a16="http://schemas.microsoft.com/office/drawing/2014/main" id="{F745E23C-109B-6774-9A0D-705FA210F4C4}"/>
              </a:ext>
            </a:extLst>
          </p:cNvPr>
          <p:cNvSpPr/>
          <p:nvPr/>
        </p:nvSpPr>
        <p:spPr>
          <a:xfrm>
            <a:off x="4853936" y="4291417"/>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7" name="Icon1">
            <a:extLst>
              <a:ext uri="{FF2B5EF4-FFF2-40B4-BE49-F238E27FC236}">
                <a16:creationId xmlns:a16="http://schemas.microsoft.com/office/drawing/2014/main" id="{5D799FBE-FA68-45B0-6DAE-E88EEF390633}"/>
              </a:ext>
            </a:extLst>
          </p:cNvPr>
          <p:cNvSpPr>
            <a:spLocks noGrp="1" noChangeAspect="1"/>
          </p:cNvSpPr>
          <p:nvPr>
            <p:ph type="pic" sz="quarter" idx="55" hasCustomPrompt="1"/>
          </p:nvPr>
        </p:nvSpPr>
        <p:spPr>
          <a:xfrm>
            <a:off x="4948933" y="439436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8" name="Rectangle: Rounded Corners 37">
            <a:extLst>
              <a:ext uri="{FF2B5EF4-FFF2-40B4-BE49-F238E27FC236}">
                <a16:creationId xmlns:a16="http://schemas.microsoft.com/office/drawing/2014/main" id="{64D2C658-86DA-4B75-647E-D1635F1A8CAB}"/>
              </a:ext>
            </a:extLst>
          </p:cNvPr>
          <p:cNvSpPr/>
          <p:nvPr/>
        </p:nvSpPr>
        <p:spPr>
          <a:xfrm>
            <a:off x="9190477" y="600383"/>
            <a:ext cx="2430032" cy="5354570"/>
          </a:xfrm>
          <a:prstGeom prst="roundRect">
            <a:avLst>
              <a:gd name="adj" fmla="val 7256"/>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39" name="Quote Mark - start">
            <a:extLst>
              <a:ext uri="{FF2B5EF4-FFF2-40B4-BE49-F238E27FC236}">
                <a16:creationId xmlns:a16="http://schemas.microsoft.com/office/drawing/2014/main" id="{E33C5E3E-9D86-8A52-9F7A-3AFCE297E234}"/>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31905" y="983073"/>
            <a:ext cx="462016" cy="462014"/>
          </a:xfrm>
          <a:prstGeom prst="rect">
            <a:avLst/>
          </a:prstGeom>
        </p:spPr>
      </p:pic>
      <p:pic>
        <p:nvPicPr>
          <p:cNvPr id="40" name="Quote Mark - end">
            <a:extLst>
              <a:ext uri="{FF2B5EF4-FFF2-40B4-BE49-F238E27FC236}">
                <a16:creationId xmlns:a16="http://schemas.microsoft.com/office/drawing/2014/main" id="{D4E46888-3E0A-81EE-B175-F890A5366511}"/>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10909765" y="4362979"/>
            <a:ext cx="462014" cy="462014"/>
          </a:xfrm>
          <a:prstGeom prst="rect">
            <a:avLst/>
          </a:prstGeom>
        </p:spPr>
      </p:pic>
      <p:sp>
        <p:nvSpPr>
          <p:cNvPr id="41" name="Name">
            <a:extLst>
              <a:ext uri="{FF2B5EF4-FFF2-40B4-BE49-F238E27FC236}">
                <a16:creationId xmlns:a16="http://schemas.microsoft.com/office/drawing/2014/main" id="{C9B86005-E41B-AAC4-E906-C7B190BAD1B1}"/>
              </a:ext>
            </a:extLst>
          </p:cNvPr>
          <p:cNvSpPr>
            <a:spLocks noGrp="1"/>
          </p:cNvSpPr>
          <p:nvPr>
            <p:ph type="body" sz="quarter" idx="11" hasCustomPrompt="1"/>
          </p:nvPr>
        </p:nvSpPr>
        <p:spPr>
          <a:xfrm>
            <a:off x="9580545" y="5160419"/>
            <a:ext cx="1431561" cy="481623"/>
          </a:xfrm>
          <a:prstGeom prst="rect">
            <a:avLst/>
          </a:prstGeom>
        </p:spPr>
        <p:txBody>
          <a:bodyPr lIns="0" tIns="0" rIns="0" bIns="0"/>
          <a:lstStyle>
            <a:lvl1pPr marL="0" indent="0">
              <a:buNone/>
              <a:defRPr sz="1200">
                <a:latin typeface="+mj-lt"/>
              </a:defRPr>
            </a:lvl1pPr>
          </a:lstStyle>
          <a:p>
            <a:pPr lvl="0"/>
            <a:r>
              <a:rPr lang="en-US"/>
              <a:t>Name</a:t>
            </a:r>
          </a:p>
          <a:p>
            <a:pPr lvl="0"/>
            <a:r>
              <a:rPr lang="en-US"/>
              <a:t>JOB TITLE</a:t>
            </a:r>
          </a:p>
        </p:txBody>
      </p:sp>
      <p:sp>
        <p:nvSpPr>
          <p:cNvPr id="42" name="Text">
            <a:extLst>
              <a:ext uri="{FF2B5EF4-FFF2-40B4-BE49-F238E27FC236}">
                <a16:creationId xmlns:a16="http://schemas.microsoft.com/office/drawing/2014/main" id="{1A06CA21-C8D0-6C99-BE01-ECA5BB38A4AB}"/>
              </a:ext>
            </a:extLst>
          </p:cNvPr>
          <p:cNvSpPr>
            <a:spLocks noGrp="1"/>
          </p:cNvSpPr>
          <p:nvPr>
            <p:ph type="body" sz="quarter" idx="56" hasCustomPrompt="1"/>
          </p:nvPr>
        </p:nvSpPr>
        <p:spPr>
          <a:xfrm>
            <a:off x="9560521" y="1759571"/>
            <a:ext cx="1743019" cy="1518097"/>
          </a:xfrm>
          <a:prstGeom prst="rect">
            <a:avLst/>
          </a:prstGeom>
        </p:spPr>
        <p:txBody>
          <a:bodyPr lIns="0" tIns="0" rIns="0" bIns="0" anchor="ctr"/>
          <a:lstStyle>
            <a:lvl1pPr marL="0" indent="0" algn="l">
              <a:lnSpc>
                <a:spcPct val="100000"/>
              </a:lnSpc>
              <a:buNone/>
              <a:defRPr sz="1600" b="0" i="0">
                <a:latin typeface="Montserrat" pitchFamily="2" charset="77"/>
              </a:defRPr>
            </a:lvl1pPr>
            <a:lvl2pPr marL="176213" indent="0" algn="l">
              <a:lnSpc>
                <a:spcPct val="100000"/>
              </a:lnSpc>
              <a:buNone/>
              <a:tabLst/>
              <a:defRPr sz="1600">
                <a:latin typeface="+mn-lt"/>
              </a:defRPr>
            </a:lvl2pPr>
            <a:lvl3pPr marL="358775" indent="0" algn="l">
              <a:lnSpc>
                <a:spcPct val="100000"/>
              </a:lnSpc>
              <a:buNone/>
              <a:defRPr sz="1600">
                <a:latin typeface="+mn-lt"/>
              </a:defRPr>
            </a:lvl3pPr>
            <a:lvl4pPr marL="534987" indent="0" algn="l" defTabSz="984250">
              <a:lnSpc>
                <a:spcPct val="100000"/>
              </a:lnSpc>
              <a:buNone/>
              <a:tabLst/>
              <a:defRPr sz="1600">
                <a:latin typeface="+mn-lt"/>
              </a:defRPr>
            </a:lvl4pPr>
            <a:lvl5pPr marL="719138" indent="0" algn="l">
              <a:lnSpc>
                <a:spcPct val="100000"/>
              </a:lnSpc>
              <a:buNone/>
              <a:defRPr sz="1600">
                <a:latin typeface="+mn-lt"/>
              </a:defRPr>
            </a:lvl5pPr>
          </a:lstStyle>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a:t>
            </a:r>
            <a:r>
              <a:rPr lang="en-US" dirty="0" err="1"/>
              <a:t>textClick</a:t>
            </a:r>
            <a:r>
              <a:rPr lang="en-US" dirty="0"/>
              <a:t> to edit text Click to edit </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text</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text</a:t>
            </a:r>
          </a:p>
          <a:p>
            <a:pPr lvl="0"/>
            <a:endParaRPr lang="en-US" dirty="0"/>
          </a:p>
        </p:txBody>
      </p:sp>
    </p:spTree>
    <p:extLst>
      <p:ext uri="{BB962C8B-B14F-4D97-AF65-F5344CB8AC3E}">
        <p14:creationId xmlns:p14="http://schemas.microsoft.com/office/powerpoint/2010/main" val="17493053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4_8 icons and headings + breakou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48FFFF-55B3-EB8E-ACAB-56C51FABDC9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505449" y="3335963"/>
            <a:ext cx="7686551" cy="3543280"/>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43707"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23" name="Text2">
            <a:extLst>
              <a:ext uri="{FF2B5EF4-FFF2-40B4-BE49-F238E27FC236}">
                <a16:creationId xmlns:a16="http://schemas.microsoft.com/office/drawing/2014/main" id="{6D91584B-7E97-C586-5864-31F4ED3923EB}"/>
              </a:ext>
            </a:extLst>
          </p:cNvPr>
          <p:cNvSpPr>
            <a:spLocks noGrp="1"/>
          </p:cNvSpPr>
          <p:nvPr>
            <p:ph type="body" sz="quarter" idx="13" hasCustomPrompt="1"/>
          </p:nvPr>
        </p:nvSpPr>
        <p:spPr>
          <a:xfrm>
            <a:off x="2426274"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26" name="Text3">
            <a:extLst>
              <a:ext uri="{FF2B5EF4-FFF2-40B4-BE49-F238E27FC236}">
                <a16:creationId xmlns:a16="http://schemas.microsoft.com/office/drawing/2014/main" id="{1A247C8C-4132-5D0C-F564-385A8CBF4D07}"/>
              </a:ext>
            </a:extLst>
          </p:cNvPr>
          <p:cNvSpPr>
            <a:spLocks noGrp="1"/>
          </p:cNvSpPr>
          <p:nvPr>
            <p:ph type="body" sz="quarter" idx="15" hasCustomPrompt="1"/>
          </p:nvPr>
        </p:nvSpPr>
        <p:spPr>
          <a:xfrm>
            <a:off x="4108841"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29" name="Text4">
            <a:extLst>
              <a:ext uri="{FF2B5EF4-FFF2-40B4-BE49-F238E27FC236}">
                <a16:creationId xmlns:a16="http://schemas.microsoft.com/office/drawing/2014/main" id="{0C39238E-5920-0D4B-82AC-C737AF086CF8}"/>
              </a:ext>
            </a:extLst>
          </p:cNvPr>
          <p:cNvSpPr>
            <a:spLocks noGrp="1"/>
          </p:cNvSpPr>
          <p:nvPr>
            <p:ph type="body" sz="quarter" idx="17" hasCustomPrompt="1"/>
          </p:nvPr>
        </p:nvSpPr>
        <p:spPr>
          <a:xfrm>
            <a:off x="5791408"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35" name="Text5">
            <a:extLst>
              <a:ext uri="{FF2B5EF4-FFF2-40B4-BE49-F238E27FC236}">
                <a16:creationId xmlns:a16="http://schemas.microsoft.com/office/drawing/2014/main" id="{5C28FF88-B305-B8CA-3B0B-FB09F001746C}"/>
              </a:ext>
            </a:extLst>
          </p:cNvPr>
          <p:cNvSpPr>
            <a:spLocks noGrp="1"/>
          </p:cNvSpPr>
          <p:nvPr>
            <p:ph type="body" sz="quarter" idx="21" hasCustomPrompt="1"/>
          </p:nvPr>
        </p:nvSpPr>
        <p:spPr>
          <a:xfrm>
            <a:off x="743707"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38" name="Text6">
            <a:extLst>
              <a:ext uri="{FF2B5EF4-FFF2-40B4-BE49-F238E27FC236}">
                <a16:creationId xmlns:a16="http://schemas.microsoft.com/office/drawing/2014/main" id="{7F11F1EB-CE1E-7D38-4772-4B89CDD0834C}"/>
              </a:ext>
            </a:extLst>
          </p:cNvPr>
          <p:cNvSpPr>
            <a:spLocks noGrp="1"/>
          </p:cNvSpPr>
          <p:nvPr>
            <p:ph type="body" sz="quarter" idx="23" hasCustomPrompt="1"/>
          </p:nvPr>
        </p:nvSpPr>
        <p:spPr>
          <a:xfrm>
            <a:off x="2426274"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41" name="Text7">
            <a:extLst>
              <a:ext uri="{FF2B5EF4-FFF2-40B4-BE49-F238E27FC236}">
                <a16:creationId xmlns:a16="http://schemas.microsoft.com/office/drawing/2014/main" id="{C23CEE69-B77C-8367-78C7-A21A936B8586}"/>
              </a:ext>
            </a:extLst>
          </p:cNvPr>
          <p:cNvSpPr>
            <a:spLocks noGrp="1"/>
          </p:cNvSpPr>
          <p:nvPr>
            <p:ph type="body" sz="quarter" idx="25" hasCustomPrompt="1"/>
          </p:nvPr>
        </p:nvSpPr>
        <p:spPr>
          <a:xfrm>
            <a:off x="4108841"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44" name="Text8">
            <a:extLst>
              <a:ext uri="{FF2B5EF4-FFF2-40B4-BE49-F238E27FC236}">
                <a16:creationId xmlns:a16="http://schemas.microsoft.com/office/drawing/2014/main" id="{0311E58B-9F3E-76BD-DF78-E0C4087BC428}"/>
              </a:ext>
            </a:extLst>
          </p:cNvPr>
          <p:cNvSpPr>
            <a:spLocks noGrp="1"/>
          </p:cNvSpPr>
          <p:nvPr>
            <p:ph type="body" sz="quarter" idx="27" hasCustomPrompt="1"/>
          </p:nvPr>
        </p:nvSpPr>
        <p:spPr>
          <a:xfrm>
            <a:off x="5791408"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3" name="Title">
            <a:extLst>
              <a:ext uri="{FF2B5EF4-FFF2-40B4-BE49-F238E27FC236}">
                <a16:creationId xmlns:a16="http://schemas.microsoft.com/office/drawing/2014/main" id="{364B8E74-7446-9E60-2876-B5640D0A0587}"/>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Rectangle: Rounded Corners 1">
            <a:extLst>
              <a:ext uri="{FF2B5EF4-FFF2-40B4-BE49-F238E27FC236}">
                <a16:creationId xmlns:a16="http://schemas.microsoft.com/office/drawing/2014/main" id="{CCB16659-CE86-B008-359F-CB9891CC38A0}"/>
              </a:ext>
            </a:extLst>
          </p:cNvPr>
          <p:cNvSpPr/>
          <p:nvPr/>
        </p:nvSpPr>
        <p:spPr>
          <a:xfrm>
            <a:off x="1038218" y="2253844"/>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5" name="Icon1">
            <a:extLst>
              <a:ext uri="{FF2B5EF4-FFF2-40B4-BE49-F238E27FC236}">
                <a16:creationId xmlns:a16="http://schemas.microsoft.com/office/drawing/2014/main" id="{4355EFC2-0094-B552-18E1-E33547854470}"/>
              </a:ext>
            </a:extLst>
          </p:cNvPr>
          <p:cNvSpPr>
            <a:spLocks noGrp="1" noChangeAspect="1"/>
          </p:cNvSpPr>
          <p:nvPr>
            <p:ph type="pic" sz="quarter" idx="10" hasCustomPrompt="1"/>
          </p:nvPr>
        </p:nvSpPr>
        <p:spPr>
          <a:xfrm>
            <a:off x="1133215"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6" name="Rectangle: Rounded Corners 5">
            <a:extLst>
              <a:ext uri="{FF2B5EF4-FFF2-40B4-BE49-F238E27FC236}">
                <a16:creationId xmlns:a16="http://schemas.microsoft.com/office/drawing/2014/main" id="{8EF154DD-1C22-F7AA-720A-4B999F03AA5C}"/>
              </a:ext>
            </a:extLst>
          </p:cNvPr>
          <p:cNvSpPr/>
          <p:nvPr/>
        </p:nvSpPr>
        <p:spPr>
          <a:xfrm>
            <a:off x="2682193" y="2253844"/>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7" name="Icon1">
            <a:extLst>
              <a:ext uri="{FF2B5EF4-FFF2-40B4-BE49-F238E27FC236}">
                <a16:creationId xmlns:a16="http://schemas.microsoft.com/office/drawing/2014/main" id="{4E602FE7-CA34-59D6-6BA9-D356D5C7DD7C}"/>
              </a:ext>
            </a:extLst>
          </p:cNvPr>
          <p:cNvSpPr>
            <a:spLocks noGrp="1" noChangeAspect="1"/>
          </p:cNvSpPr>
          <p:nvPr>
            <p:ph type="pic" sz="quarter" idx="28" hasCustomPrompt="1"/>
          </p:nvPr>
        </p:nvSpPr>
        <p:spPr>
          <a:xfrm>
            <a:off x="277719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8" name="Rectangle: Rounded Corners 7">
            <a:extLst>
              <a:ext uri="{FF2B5EF4-FFF2-40B4-BE49-F238E27FC236}">
                <a16:creationId xmlns:a16="http://schemas.microsoft.com/office/drawing/2014/main" id="{0B6E3A8B-FD5B-7D86-0D3C-98BB6C6E63F3}"/>
              </a:ext>
            </a:extLst>
          </p:cNvPr>
          <p:cNvSpPr/>
          <p:nvPr/>
        </p:nvSpPr>
        <p:spPr>
          <a:xfrm>
            <a:off x="4345623" y="2253844"/>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3" name="Icon1">
            <a:extLst>
              <a:ext uri="{FF2B5EF4-FFF2-40B4-BE49-F238E27FC236}">
                <a16:creationId xmlns:a16="http://schemas.microsoft.com/office/drawing/2014/main" id="{8383A80A-56E2-2528-2DD7-3EF23F1A05CD}"/>
              </a:ext>
            </a:extLst>
          </p:cNvPr>
          <p:cNvSpPr>
            <a:spLocks noGrp="1" noChangeAspect="1"/>
          </p:cNvSpPr>
          <p:nvPr>
            <p:ph type="pic" sz="quarter" idx="29" hasCustomPrompt="1"/>
          </p:nvPr>
        </p:nvSpPr>
        <p:spPr>
          <a:xfrm>
            <a:off x="444062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4" name="Rectangle: Rounded Corners 13">
            <a:extLst>
              <a:ext uri="{FF2B5EF4-FFF2-40B4-BE49-F238E27FC236}">
                <a16:creationId xmlns:a16="http://schemas.microsoft.com/office/drawing/2014/main" id="{A0F9C3FD-488C-7F8D-0F30-272462D618D3}"/>
              </a:ext>
            </a:extLst>
          </p:cNvPr>
          <p:cNvSpPr/>
          <p:nvPr/>
        </p:nvSpPr>
        <p:spPr>
          <a:xfrm>
            <a:off x="6047963" y="2253844"/>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5" name="Icon1">
            <a:extLst>
              <a:ext uri="{FF2B5EF4-FFF2-40B4-BE49-F238E27FC236}">
                <a16:creationId xmlns:a16="http://schemas.microsoft.com/office/drawing/2014/main" id="{3296A039-721D-6B53-D613-87E208543611}"/>
              </a:ext>
            </a:extLst>
          </p:cNvPr>
          <p:cNvSpPr>
            <a:spLocks noGrp="1" noChangeAspect="1"/>
          </p:cNvSpPr>
          <p:nvPr>
            <p:ph type="pic" sz="quarter" idx="30" hasCustomPrompt="1"/>
          </p:nvPr>
        </p:nvSpPr>
        <p:spPr>
          <a:xfrm>
            <a:off x="614296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6" name="Rectangle: Rounded Corners 15">
            <a:extLst>
              <a:ext uri="{FF2B5EF4-FFF2-40B4-BE49-F238E27FC236}">
                <a16:creationId xmlns:a16="http://schemas.microsoft.com/office/drawing/2014/main" id="{5E055BF2-534E-5028-821F-89567E3ACEB3}"/>
              </a:ext>
            </a:extLst>
          </p:cNvPr>
          <p:cNvSpPr/>
          <p:nvPr/>
        </p:nvSpPr>
        <p:spPr>
          <a:xfrm>
            <a:off x="1038218" y="4500933"/>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7" name="Icon1">
            <a:extLst>
              <a:ext uri="{FF2B5EF4-FFF2-40B4-BE49-F238E27FC236}">
                <a16:creationId xmlns:a16="http://schemas.microsoft.com/office/drawing/2014/main" id="{AFF60E1F-230F-15DE-86AD-AF061D785C48}"/>
              </a:ext>
            </a:extLst>
          </p:cNvPr>
          <p:cNvSpPr>
            <a:spLocks noGrp="1" noChangeAspect="1"/>
          </p:cNvSpPr>
          <p:nvPr>
            <p:ph type="pic" sz="quarter" idx="31" hasCustomPrompt="1"/>
          </p:nvPr>
        </p:nvSpPr>
        <p:spPr>
          <a:xfrm>
            <a:off x="1133215"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9" name="Rectangle: Rounded Corners 18">
            <a:extLst>
              <a:ext uri="{FF2B5EF4-FFF2-40B4-BE49-F238E27FC236}">
                <a16:creationId xmlns:a16="http://schemas.microsoft.com/office/drawing/2014/main" id="{05E8F59B-49DC-DF17-50FF-F935A50F80F1}"/>
              </a:ext>
            </a:extLst>
          </p:cNvPr>
          <p:cNvSpPr/>
          <p:nvPr/>
        </p:nvSpPr>
        <p:spPr>
          <a:xfrm>
            <a:off x="2682193" y="4500933"/>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0" name="Icon1">
            <a:extLst>
              <a:ext uri="{FF2B5EF4-FFF2-40B4-BE49-F238E27FC236}">
                <a16:creationId xmlns:a16="http://schemas.microsoft.com/office/drawing/2014/main" id="{16825B27-283C-0904-4280-27B7F5A5EC17}"/>
              </a:ext>
            </a:extLst>
          </p:cNvPr>
          <p:cNvSpPr>
            <a:spLocks noGrp="1" noChangeAspect="1"/>
          </p:cNvSpPr>
          <p:nvPr>
            <p:ph type="pic" sz="quarter" idx="32" hasCustomPrompt="1"/>
          </p:nvPr>
        </p:nvSpPr>
        <p:spPr>
          <a:xfrm>
            <a:off x="277719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1" name="Rectangle: Rounded Corners 30">
            <a:extLst>
              <a:ext uri="{FF2B5EF4-FFF2-40B4-BE49-F238E27FC236}">
                <a16:creationId xmlns:a16="http://schemas.microsoft.com/office/drawing/2014/main" id="{5151F1C3-3901-9DBD-E3FA-3283463CF0A0}"/>
              </a:ext>
            </a:extLst>
          </p:cNvPr>
          <p:cNvSpPr/>
          <p:nvPr/>
        </p:nvSpPr>
        <p:spPr>
          <a:xfrm>
            <a:off x="4345623" y="4500933"/>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2" name="Icon1">
            <a:extLst>
              <a:ext uri="{FF2B5EF4-FFF2-40B4-BE49-F238E27FC236}">
                <a16:creationId xmlns:a16="http://schemas.microsoft.com/office/drawing/2014/main" id="{81634427-8744-9652-597F-A8B63111EAC2}"/>
              </a:ext>
            </a:extLst>
          </p:cNvPr>
          <p:cNvSpPr>
            <a:spLocks noGrp="1" noChangeAspect="1"/>
          </p:cNvSpPr>
          <p:nvPr>
            <p:ph type="pic" sz="quarter" idx="33" hasCustomPrompt="1"/>
          </p:nvPr>
        </p:nvSpPr>
        <p:spPr>
          <a:xfrm>
            <a:off x="444062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5" name="Rectangle: Rounded Corners 44">
            <a:extLst>
              <a:ext uri="{FF2B5EF4-FFF2-40B4-BE49-F238E27FC236}">
                <a16:creationId xmlns:a16="http://schemas.microsoft.com/office/drawing/2014/main" id="{3F991241-CC14-5292-5D7D-633C3233A624}"/>
              </a:ext>
            </a:extLst>
          </p:cNvPr>
          <p:cNvSpPr/>
          <p:nvPr/>
        </p:nvSpPr>
        <p:spPr>
          <a:xfrm>
            <a:off x="6047963" y="4500933"/>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6" name="Icon1">
            <a:extLst>
              <a:ext uri="{FF2B5EF4-FFF2-40B4-BE49-F238E27FC236}">
                <a16:creationId xmlns:a16="http://schemas.microsoft.com/office/drawing/2014/main" id="{F0556450-6D20-F4EC-BF59-EBE009CFE7D3}"/>
              </a:ext>
            </a:extLst>
          </p:cNvPr>
          <p:cNvSpPr>
            <a:spLocks noGrp="1" noChangeAspect="1"/>
          </p:cNvSpPr>
          <p:nvPr>
            <p:ph type="pic" sz="quarter" idx="34" hasCustomPrompt="1"/>
          </p:nvPr>
        </p:nvSpPr>
        <p:spPr>
          <a:xfrm>
            <a:off x="614296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7" name="Rectangle: Rounded Corners 46">
            <a:extLst>
              <a:ext uri="{FF2B5EF4-FFF2-40B4-BE49-F238E27FC236}">
                <a16:creationId xmlns:a16="http://schemas.microsoft.com/office/drawing/2014/main" id="{287A2AB9-0A38-C7C4-6AEE-AFBDC961447A}"/>
              </a:ext>
            </a:extLst>
          </p:cNvPr>
          <p:cNvSpPr/>
          <p:nvPr/>
        </p:nvSpPr>
        <p:spPr>
          <a:xfrm>
            <a:off x="8011798" y="600383"/>
            <a:ext cx="3576716" cy="566423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8" name="Text1">
            <a:extLst>
              <a:ext uri="{FF2B5EF4-FFF2-40B4-BE49-F238E27FC236}">
                <a16:creationId xmlns:a16="http://schemas.microsoft.com/office/drawing/2014/main" id="{46F6F4C0-5348-5FDB-C495-1E866A8869ED}"/>
              </a:ext>
            </a:extLst>
          </p:cNvPr>
          <p:cNvSpPr>
            <a:spLocks noGrp="1"/>
          </p:cNvSpPr>
          <p:nvPr>
            <p:ph type="body" sz="quarter" idx="35" hasCustomPrompt="1"/>
          </p:nvPr>
        </p:nvSpPr>
        <p:spPr>
          <a:xfrm>
            <a:off x="8424152" y="1068129"/>
            <a:ext cx="2791839"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49" name="Text">
            <a:extLst>
              <a:ext uri="{FF2B5EF4-FFF2-40B4-BE49-F238E27FC236}">
                <a16:creationId xmlns:a16="http://schemas.microsoft.com/office/drawing/2014/main" id="{6E65ACB9-82BB-14A9-A67E-1B559F0B6F14}"/>
              </a:ext>
            </a:extLst>
          </p:cNvPr>
          <p:cNvSpPr>
            <a:spLocks noGrp="1"/>
          </p:cNvSpPr>
          <p:nvPr>
            <p:ph type="body" sz="quarter" idx="19" hasCustomPrompt="1"/>
          </p:nvPr>
        </p:nvSpPr>
        <p:spPr>
          <a:xfrm>
            <a:off x="8424152" y="1941897"/>
            <a:ext cx="2791838" cy="4079524"/>
          </a:xfrm>
          <a:prstGeom prst="rect">
            <a:avLst/>
          </a:prstGeom>
        </p:spPr>
        <p:txBody>
          <a:bodyPr lIns="0" tIns="0" rIns="0" bIns="0"/>
          <a:lstStyle>
            <a:lvl1pPr marL="179388" indent="-179388" algn="l">
              <a:lnSpc>
                <a:spcPct val="100000"/>
              </a:lnSpc>
              <a:defRPr sz="1600" b="0" i="0">
                <a:solidFill>
                  <a:schemeClr val="tx1"/>
                </a:solidFill>
                <a:latin typeface="Montserrat" pitchFamily="2" charset="77"/>
              </a:defRPr>
            </a:lvl1pPr>
            <a:lvl2pPr marL="363538" indent="-187325" algn="l">
              <a:lnSpc>
                <a:spcPct val="100000"/>
              </a:lnSpc>
              <a:tabLst/>
              <a:defRPr sz="1600" b="0" i="0">
                <a:solidFill>
                  <a:schemeClr val="tx1"/>
                </a:solidFill>
                <a:latin typeface="Montserrat" pitchFamily="2" charset="77"/>
              </a:defRPr>
            </a:lvl2pPr>
            <a:lvl3pPr marL="539750" indent="-180975" algn="l">
              <a:lnSpc>
                <a:spcPct val="100000"/>
              </a:lnSpc>
              <a:defRPr sz="1600" b="0" i="0">
                <a:solidFill>
                  <a:schemeClr val="tx1"/>
                </a:solidFill>
                <a:latin typeface="Montserrat" pitchFamily="2" charset="77"/>
              </a:defRPr>
            </a:lvl3pPr>
            <a:lvl4pPr marL="720725" indent="-185738" algn="l" defTabSz="984250">
              <a:lnSpc>
                <a:spcPct val="100000"/>
              </a:lnSpc>
              <a:tabLst/>
              <a:defRPr sz="1600" b="0" i="0">
                <a:solidFill>
                  <a:schemeClr val="tx1"/>
                </a:solidFill>
                <a:latin typeface="Montserrat" pitchFamily="2" charset="77"/>
              </a:defRPr>
            </a:lvl4pPr>
            <a:lvl5pPr marL="893763" indent="-174625" algn="l">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115146157"/>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5_10 icons and headings">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631F28C4-A04B-3BD6-2BC3-C100BF5A2C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3589361"/>
          </a:xfrm>
          <a:prstGeom prst="rect">
            <a:avLst/>
          </a:prstGeom>
        </p:spPr>
      </p:pic>
      <p:pic>
        <p:nvPicPr>
          <p:cNvPr id="22" name="Picture 21">
            <a:extLst>
              <a:ext uri="{FF2B5EF4-FFF2-40B4-BE49-F238E27FC236}">
                <a16:creationId xmlns:a16="http://schemas.microsoft.com/office/drawing/2014/main" id="{DD5B985C-B1E5-2E4C-977F-B9FAA37321C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7296" y="0"/>
            <a:ext cx="12158227" cy="6858000"/>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43707"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23" name="Text2">
            <a:extLst>
              <a:ext uri="{FF2B5EF4-FFF2-40B4-BE49-F238E27FC236}">
                <a16:creationId xmlns:a16="http://schemas.microsoft.com/office/drawing/2014/main" id="{6D91584B-7E97-C586-5864-31F4ED3923EB}"/>
              </a:ext>
            </a:extLst>
          </p:cNvPr>
          <p:cNvSpPr>
            <a:spLocks noGrp="1"/>
          </p:cNvSpPr>
          <p:nvPr>
            <p:ph type="body" sz="quarter" idx="13" hasCustomPrompt="1"/>
          </p:nvPr>
        </p:nvSpPr>
        <p:spPr>
          <a:xfrm>
            <a:off x="2426274"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26" name="Text3">
            <a:extLst>
              <a:ext uri="{FF2B5EF4-FFF2-40B4-BE49-F238E27FC236}">
                <a16:creationId xmlns:a16="http://schemas.microsoft.com/office/drawing/2014/main" id="{1A247C8C-4132-5D0C-F564-385A8CBF4D07}"/>
              </a:ext>
            </a:extLst>
          </p:cNvPr>
          <p:cNvSpPr>
            <a:spLocks noGrp="1"/>
          </p:cNvSpPr>
          <p:nvPr>
            <p:ph type="body" sz="quarter" idx="15" hasCustomPrompt="1"/>
          </p:nvPr>
        </p:nvSpPr>
        <p:spPr>
          <a:xfrm>
            <a:off x="4108841"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29" name="Text4">
            <a:extLst>
              <a:ext uri="{FF2B5EF4-FFF2-40B4-BE49-F238E27FC236}">
                <a16:creationId xmlns:a16="http://schemas.microsoft.com/office/drawing/2014/main" id="{0C39238E-5920-0D4B-82AC-C737AF086CF8}"/>
              </a:ext>
            </a:extLst>
          </p:cNvPr>
          <p:cNvSpPr>
            <a:spLocks noGrp="1"/>
          </p:cNvSpPr>
          <p:nvPr>
            <p:ph type="body" sz="quarter" idx="17" hasCustomPrompt="1"/>
          </p:nvPr>
        </p:nvSpPr>
        <p:spPr>
          <a:xfrm>
            <a:off x="5791408"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35" name="Text5">
            <a:extLst>
              <a:ext uri="{FF2B5EF4-FFF2-40B4-BE49-F238E27FC236}">
                <a16:creationId xmlns:a16="http://schemas.microsoft.com/office/drawing/2014/main" id="{5C28FF88-B305-B8CA-3B0B-FB09F001746C}"/>
              </a:ext>
            </a:extLst>
          </p:cNvPr>
          <p:cNvSpPr>
            <a:spLocks noGrp="1"/>
          </p:cNvSpPr>
          <p:nvPr>
            <p:ph type="body" sz="quarter" idx="21" hasCustomPrompt="1"/>
          </p:nvPr>
        </p:nvSpPr>
        <p:spPr>
          <a:xfrm>
            <a:off x="743707"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38" name="Text6">
            <a:extLst>
              <a:ext uri="{FF2B5EF4-FFF2-40B4-BE49-F238E27FC236}">
                <a16:creationId xmlns:a16="http://schemas.microsoft.com/office/drawing/2014/main" id="{7F11F1EB-CE1E-7D38-4772-4B89CDD0834C}"/>
              </a:ext>
            </a:extLst>
          </p:cNvPr>
          <p:cNvSpPr>
            <a:spLocks noGrp="1"/>
          </p:cNvSpPr>
          <p:nvPr>
            <p:ph type="body" sz="quarter" idx="23" hasCustomPrompt="1"/>
          </p:nvPr>
        </p:nvSpPr>
        <p:spPr>
          <a:xfrm>
            <a:off x="2426274"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41" name="Text7">
            <a:extLst>
              <a:ext uri="{FF2B5EF4-FFF2-40B4-BE49-F238E27FC236}">
                <a16:creationId xmlns:a16="http://schemas.microsoft.com/office/drawing/2014/main" id="{C23CEE69-B77C-8367-78C7-A21A936B8586}"/>
              </a:ext>
            </a:extLst>
          </p:cNvPr>
          <p:cNvSpPr>
            <a:spLocks noGrp="1"/>
          </p:cNvSpPr>
          <p:nvPr>
            <p:ph type="body" sz="quarter" idx="25" hasCustomPrompt="1"/>
          </p:nvPr>
        </p:nvSpPr>
        <p:spPr>
          <a:xfrm>
            <a:off x="4108841"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44" name="Text8">
            <a:extLst>
              <a:ext uri="{FF2B5EF4-FFF2-40B4-BE49-F238E27FC236}">
                <a16:creationId xmlns:a16="http://schemas.microsoft.com/office/drawing/2014/main" id="{0311E58B-9F3E-76BD-DF78-E0C4087BC428}"/>
              </a:ext>
            </a:extLst>
          </p:cNvPr>
          <p:cNvSpPr>
            <a:spLocks noGrp="1"/>
          </p:cNvSpPr>
          <p:nvPr>
            <p:ph type="body" sz="quarter" idx="27" hasCustomPrompt="1"/>
          </p:nvPr>
        </p:nvSpPr>
        <p:spPr>
          <a:xfrm>
            <a:off x="5791408"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3" name="Title">
            <a:extLst>
              <a:ext uri="{FF2B5EF4-FFF2-40B4-BE49-F238E27FC236}">
                <a16:creationId xmlns:a16="http://schemas.microsoft.com/office/drawing/2014/main" id="{364B8E74-7446-9E60-2876-B5640D0A0587}"/>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Rectangle: Rounded Corners 1">
            <a:extLst>
              <a:ext uri="{FF2B5EF4-FFF2-40B4-BE49-F238E27FC236}">
                <a16:creationId xmlns:a16="http://schemas.microsoft.com/office/drawing/2014/main" id="{CCB16659-CE86-B008-359F-CB9891CC38A0}"/>
              </a:ext>
            </a:extLst>
          </p:cNvPr>
          <p:cNvSpPr/>
          <p:nvPr/>
        </p:nvSpPr>
        <p:spPr>
          <a:xfrm>
            <a:off x="1038218" y="2253844"/>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5" name="Icon1">
            <a:extLst>
              <a:ext uri="{FF2B5EF4-FFF2-40B4-BE49-F238E27FC236}">
                <a16:creationId xmlns:a16="http://schemas.microsoft.com/office/drawing/2014/main" id="{4355EFC2-0094-B552-18E1-E33547854470}"/>
              </a:ext>
            </a:extLst>
          </p:cNvPr>
          <p:cNvSpPr>
            <a:spLocks noGrp="1" noChangeAspect="1"/>
          </p:cNvSpPr>
          <p:nvPr>
            <p:ph type="pic" sz="quarter" idx="10" hasCustomPrompt="1"/>
          </p:nvPr>
        </p:nvSpPr>
        <p:spPr>
          <a:xfrm>
            <a:off x="1133215"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6" name="Rectangle: Rounded Corners 5">
            <a:extLst>
              <a:ext uri="{FF2B5EF4-FFF2-40B4-BE49-F238E27FC236}">
                <a16:creationId xmlns:a16="http://schemas.microsoft.com/office/drawing/2014/main" id="{8EF154DD-1C22-F7AA-720A-4B999F03AA5C}"/>
              </a:ext>
            </a:extLst>
          </p:cNvPr>
          <p:cNvSpPr/>
          <p:nvPr/>
        </p:nvSpPr>
        <p:spPr>
          <a:xfrm>
            <a:off x="2682193" y="2253844"/>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7" name="Icon1">
            <a:extLst>
              <a:ext uri="{FF2B5EF4-FFF2-40B4-BE49-F238E27FC236}">
                <a16:creationId xmlns:a16="http://schemas.microsoft.com/office/drawing/2014/main" id="{4E602FE7-CA34-59D6-6BA9-D356D5C7DD7C}"/>
              </a:ext>
            </a:extLst>
          </p:cNvPr>
          <p:cNvSpPr>
            <a:spLocks noGrp="1" noChangeAspect="1"/>
          </p:cNvSpPr>
          <p:nvPr>
            <p:ph type="pic" sz="quarter" idx="28" hasCustomPrompt="1"/>
          </p:nvPr>
        </p:nvSpPr>
        <p:spPr>
          <a:xfrm>
            <a:off x="277719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8" name="Rectangle: Rounded Corners 7">
            <a:extLst>
              <a:ext uri="{FF2B5EF4-FFF2-40B4-BE49-F238E27FC236}">
                <a16:creationId xmlns:a16="http://schemas.microsoft.com/office/drawing/2014/main" id="{0B6E3A8B-FD5B-7D86-0D3C-98BB6C6E63F3}"/>
              </a:ext>
            </a:extLst>
          </p:cNvPr>
          <p:cNvSpPr/>
          <p:nvPr/>
        </p:nvSpPr>
        <p:spPr>
          <a:xfrm>
            <a:off x="4345623" y="2253844"/>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3" name="Icon1">
            <a:extLst>
              <a:ext uri="{FF2B5EF4-FFF2-40B4-BE49-F238E27FC236}">
                <a16:creationId xmlns:a16="http://schemas.microsoft.com/office/drawing/2014/main" id="{8383A80A-56E2-2528-2DD7-3EF23F1A05CD}"/>
              </a:ext>
            </a:extLst>
          </p:cNvPr>
          <p:cNvSpPr>
            <a:spLocks noGrp="1" noChangeAspect="1"/>
          </p:cNvSpPr>
          <p:nvPr>
            <p:ph type="pic" sz="quarter" idx="29" hasCustomPrompt="1"/>
          </p:nvPr>
        </p:nvSpPr>
        <p:spPr>
          <a:xfrm>
            <a:off x="444062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4" name="Rectangle: Rounded Corners 13">
            <a:extLst>
              <a:ext uri="{FF2B5EF4-FFF2-40B4-BE49-F238E27FC236}">
                <a16:creationId xmlns:a16="http://schemas.microsoft.com/office/drawing/2014/main" id="{A0F9C3FD-488C-7F8D-0F30-272462D618D3}"/>
              </a:ext>
            </a:extLst>
          </p:cNvPr>
          <p:cNvSpPr/>
          <p:nvPr/>
        </p:nvSpPr>
        <p:spPr>
          <a:xfrm>
            <a:off x="6047963" y="2253844"/>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5" name="Icon1">
            <a:extLst>
              <a:ext uri="{FF2B5EF4-FFF2-40B4-BE49-F238E27FC236}">
                <a16:creationId xmlns:a16="http://schemas.microsoft.com/office/drawing/2014/main" id="{3296A039-721D-6B53-D613-87E208543611}"/>
              </a:ext>
            </a:extLst>
          </p:cNvPr>
          <p:cNvSpPr>
            <a:spLocks noGrp="1" noChangeAspect="1"/>
          </p:cNvSpPr>
          <p:nvPr>
            <p:ph type="pic" sz="quarter" idx="30" hasCustomPrompt="1"/>
          </p:nvPr>
        </p:nvSpPr>
        <p:spPr>
          <a:xfrm>
            <a:off x="614296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6" name="Rectangle: Rounded Corners 15">
            <a:extLst>
              <a:ext uri="{FF2B5EF4-FFF2-40B4-BE49-F238E27FC236}">
                <a16:creationId xmlns:a16="http://schemas.microsoft.com/office/drawing/2014/main" id="{5E055BF2-534E-5028-821F-89567E3ACEB3}"/>
              </a:ext>
            </a:extLst>
          </p:cNvPr>
          <p:cNvSpPr/>
          <p:nvPr/>
        </p:nvSpPr>
        <p:spPr>
          <a:xfrm>
            <a:off x="1038218" y="4500933"/>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7" name="Icon1">
            <a:extLst>
              <a:ext uri="{FF2B5EF4-FFF2-40B4-BE49-F238E27FC236}">
                <a16:creationId xmlns:a16="http://schemas.microsoft.com/office/drawing/2014/main" id="{AFF60E1F-230F-15DE-86AD-AF061D785C48}"/>
              </a:ext>
            </a:extLst>
          </p:cNvPr>
          <p:cNvSpPr>
            <a:spLocks noGrp="1" noChangeAspect="1"/>
          </p:cNvSpPr>
          <p:nvPr>
            <p:ph type="pic" sz="quarter" idx="31" hasCustomPrompt="1"/>
          </p:nvPr>
        </p:nvSpPr>
        <p:spPr>
          <a:xfrm>
            <a:off x="1133215"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9" name="Rectangle: Rounded Corners 18">
            <a:extLst>
              <a:ext uri="{FF2B5EF4-FFF2-40B4-BE49-F238E27FC236}">
                <a16:creationId xmlns:a16="http://schemas.microsoft.com/office/drawing/2014/main" id="{05E8F59B-49DC-DF17-50FF-F935A50F80F1}"/>
              </a:ext>
            </a:extLst>
          </p:cNvPr>
          <p:cNvSpPr/>
          <p:nvPr/>
        </p:nvSpPr>
        <p:spPr>
          <a:xfrm>
            <a:off x="2682193" y="4500933"/>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0" name="Icon1">
            <a:extLst>
              <a:ext uri="{FF2B5EF4-FFF2-40B4-BE49-F238E27FC236}">
                <a16:creationId xmlns:a16="http://schemas.microsoft.com/office/drawing/2014/main" id="{16825B27-283C-0904-4280-27B7F5A5EC17}"/>
              </a:ext>
            </a:extLst>
          </p:cNvPr>
          <p:cNvSpPr>
            <a:spLocks noGrp="1" noChangeAspect="1"/>
          </p:cNvSpPr>
          <p:nvPr>
            <p:ph type="pic" sz="quarter" idx="32" hasCustomPrompt="1"/>
          </p:nvPr>
        </p:nvSpPr>
        <p:spPr>
          <a:xfrm>
            <a:off x="277719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1" name="Rectangle: Rounded Corners 30">
            <a:extLst>
              <a:ext uri="{FF2B5EF4-FFF2-40B4-BE49-F238E27FC236}">
                <a16:creationId xmlns:a16="http://schemas.microsoft.com/office/drawing/2014/main" id="{5151F1C3-3901-9DBD-E3FA-3283463CF0A0}"/>
              </a:ext>
            </a:extLst>
          </p:cNvPr>
          <p:cNvSpPr/>
          <p:nvPr/>
        </p:nvSpPr>
        <p:spPr>
          <a:xfrm>
            <a:off x="4345623" y="4500933"/>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2" name="Icon1">
            <a:extLst>
              <a:ext uri="{FF2B5EF4-FFF2-40B4-BE49-F238E27FC236}">
                <a16:creationId xmlns:a16="http://schemas.microsoft.com/office/drawing/2014/main" id="{81634427-8744-9652-597F-A8B63111EAC2}"/>
              </a:ext>
            </a:extLst>
          </p:cNvPr>
          <p:cNvSpPr>
            <a:spLocks noGrp="1" noChangeAspect="1"/>
          </p:cNvSpPr>
          <p:nvPr>
            <p:ph type="pic" sz="quarter" idx="33" hasCustomPrompt="1"/>
          </p:nvPr>
        </p:nvSpPr>
        <p:spPr>
          <a:xfrm>
            <a:off x="444062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5" name="Rectangle: Rounded Corners 44">
            <a:extLst>
              <a:ext uri="{FF2B5EF4-FFF2-40B4-BE49-F238E27FC236}">
                <a16:creationId xmlns:a16="http://schemas.microsoft.com/office/drawing/2014/main" id="{3F991241-CC14-5292-5D7D-633C3233A624}"/>
              </a:ext>
            </a:extLst>
          </p:cNvPr>
          <p:cNvSpPr/>
          <p:nvPr/>
        </p:nvSpPr>
        <p:spPr>
          <a:xfrm>
            <a:off x="6047963" y="4500933"/>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6" name="Icon1">
            <a:extLst>
              <a:ext uri="{FF2B5EF4-FFF2-40B4-BE49-F238E27FC236}">
                <a16:creationId xmlns:a16="http://schemas.microsoft.com/office/drawing/2014/main" id="{F0556450-6D20-F4EC-BF59-EBE009CFE7D3}"/>
              </a:ext>
            </a:extLst>
          </p:cNvPr>
          <p:cNvSpPr>
            <a:spLocks noGrp="1" noChangeAspect="1"/>
          </p:cNvSpPr>
          <p:nvPr>
            <p:ph type="pic" sz="quarter" idx="34" hasCustomPrompt="1"/>
          </p:nvPr>
        </p:nvSpPr>
        <p:spPr>
          <a:xfrm>
            <a:off x="614296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 name="Text4">
            <a:extLst>
              <a:ext uri="{FF2B5EF4-FFF2-40B4-BE49-F238E27FC236}">
                <a16:creationId xmlns:a16="http://schemas.microsoft.com/office/drawing/2014/main" id="{F9A00EFF-6270-FFA7-6594-8C171E7F12E8}"/>
              </a:ext>
            </a:extLst>
          </p:cNvPr>
          <p:cNvSpPr>
            <a:spLocks noGrp="1"/>
          </p:cNvSpPr>
          <p:nvPr>
            <p:ph type="body" sz="quarter" idx="35" hasCustomPrompt="1"/>
          </p:nvPr>
        </p:nvSpPr>
        <p:spPr>
          <a:xfrm>
            <a:off x="7474293"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9" name="Text8">
            <a:extLst>
              <a:ext uri="{FF2B5EF4-FFF2-40B4-BE49-F238E27FC236}">
                <a16:creationId xmlns:a16="http://schemas.microsoft.com/office/drawing/2014/main" id="{DCFC07B2-033F-033E-6AE0-662ED2A60040}"/>
              </a:ext>
            </a:extLst>
          </p:cNvPr>
          <p:cNvSpPr>
            <a:spLocks noGrp="1"/>
          </p:cNvSpPr>
          <p:nvPr>
            <p:ph type="body" sz="quarter" idx="36" hasCustomPrompt="1"/>
          </p:nvPr>
        </p:nvSpPr>
        <p:spPr>
          <a:xfrm>
            <a:off x="7474293"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10" name="Rectangle: Rounded Corners 9">
            <a:extLst>
              <a:ext uri="{FF2B5EF4-FFF2-40B4-BE49-F238E27FC236}">
                <a16:creationId xmlns:a16="http://schemas.microsoft.com/office/drawing/2014/main" id="{485F77EB-66A5-8380-60B6-899ACDA81BE0}"/>
              </a:ext>
            </a:extLst>
          </p:cNvPr>
          <p:cNvSpPr/>
          <p:nvPr/>
        </p:nvSpPr>
        <p:spPr>
          <a:xfrm>
            <a:off x="7730848" y="2253844"/>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1" name="Icon1">
            <a:extLst>
              <a:ext uri="{FF2B5EF4-FFF2-40B4-BE49-F238E27FC236}">
                <a16:creationId xmlns:a16="http://schemas.microsoft.com/office/drawing/2014/main" id="{E013379C-D48E-52AD-4315-7C5A7673D745}"/>
              </a:ext>
            </a:extLst>
          </p:cNvPr>
          <p:cNvSpPr>
            <a:spLocks noGrp="1" noChangeAspect="1"/>
          </p:cNvSpPr>
          <p:nvPr>
            <p:ph type="pic" sz="quarter" idx="37" hasCustomPrompt="1"/>
          </p:nvPr>
        </p:nvSpPr>
        <p:spPr>
          <a:xfrm>
            <a:off x="7825845"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2" name="Rectangle: Rounded Corners 11">
            <a:extLst>
              <a:ext uri="{FF2B5EF4-FFF2-40B4-BE49-F238E27FC236}">
                <a16:creationId xmlns:a16="http://schemas.microsoft.com/office/drawing/2014/main" id="{22887E74-8274-D1FC-3F63-D27E2569ABD3}"/>
              </a:ext>
            </a:extLst>
          </p:cNvPr>
          <p:cNvSpPr/>
          <p:nvPr/>
        </p:nvSpPr>
        <p:spPr>
          <a:xfrm>
            <a:off x="7730848" y="4500933"/>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8" name="Icon1">
            <a:extLst>
              <a:ext uri="{FF2B5EF4-FFF2-40B4-BE49-F238E27FC236}">
                <a16:creationId xmlns:a16="http://schemas.microsoft.com/office/drawing/2014/main" id="{B225E9D6-E1A5-D4CE-A396-7951D88633FA}"/>
              </a:ext>
            </a:extLst>
          </p:cNvPr>
          <p:cNvSpPr>
            <a:spLocks noGrp="1" noChangeAspect="1"/>
          </p:cNvSpPr>
          <p:nvPr>
            <p:ph type="pic" sz="quarter" idx="38" hasCustomPrompt="1"/>
          </p:nvPr>
        </p:nvSpPr>
        <p:spPr>
          <a:xfrm>
            <a:off x="7825845"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123408407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943DAA-EBE5-8995-D9FB-B01B4A617E28}"/>
              </a:ext>
            </a:extLst>
          </p:cNvPr>
          <p:cNvPicPr>
            <a:picLocks noChangeAspect="1"/>
          </p:cNvPicPr>
          <p:nvPr/>
        </p:nvPicPr>
        <p:blipFill>
          <a:blip r:embed="rId2"/>
          <a:stretch>
            <a:fillRect/>
          </a:stretch>
        </p:blipFill>
        <p:spPr>
          <a:xfrm rot="10800000">
            <a:off x="0" y="542545"/>
            <a:ext cx="12192000" cy="6315455"/>
          </a:xfrm>
          <a:prstGeom prst="rect">
            <a:avLst/>
          </a:prstGeom>
        </p:spPr>
      </p:pic>
      <p:pic>
        <p:nvPicPr>
          <p:cNvPr id="7" name="Picture 6">
            <a:extLst>
              <a:ext uri="{FF2B5EF4-FFF2-40B4-BE49-F238E27FC236}">
                <a16:creationId xmlns:a16="http://schemas.microsoft.com/office/drawing/2014/main" id="{4245090A-C52C-74EE-D46E-246573C05C3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8155" y="0"/>
            <a:ext cx="12158227" cy="6858000"/>
          </a:xfrm>
          <a:prstGeom prst="rect">
            <a:avLst/>
          </a:prstGeom>
        </p:spPr>
      </p:pic>
      <p:pic>
        <p:nvPicPr>
          <p:cNvPr id="6" name="Graphic 5">
            <a:extLst>
              <a:ext uri="{FF2B5EF4-FFF2-40B4-BE49-F238E27FC236}">
                <a16:creationId xmlns:a16="http://schemas.microsoft.com/office/drawing/2014/main" id="{31DBE6A5-0AAA-F2BC-3C0A-94E830C8B80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71975" y="982978"/>
            <a:ext cx="5344218" cy="590159"/>
          </a:xfrm>
          <a:prstGeom prst="rect">
            <a:avLst/>
          </a:prstGeom>
        </p:spPr>
      </p:pic>
      <p:sp>
        <p:nvSpPr>
          <p:cNvPr id="2" name="Text Placeholder 2">
            <a:extLst>
              <a:ext uri="{FF2B5EF4-FFF2-40B4-BE49-F238E27FC236}">
                <a16:creationId xmlns:a16="http://schemas.microsoft.com/office/drawing/2014/main" id="{648301FB-1353-44FA-1711-CB0861F507B3}"/>
              </a:ext>
            </a:extLst>
          </p:cNvPr>
          <p:cNvSpPr>
            <a:spLocks noGrp="1"/>
          </p:cNvSpPr>
          <p:nvPr>
            <p:ph type="body" sz="quarter" idx="16" hasCustomPrompt="1"/>
          </p:nvPr>
        </p:nvSpPr>
        <p:spPr>
          <a:xfrm>
            <a:off x="1066023" y="5622587"/>
            <a:ext cx="4129087" cy="492125"/>
          </a:xfrm>
          <a:prstGeom prst="rect">
            <a:avLst/>
          </a:prstGeom>
        </p:spPr>
        <p:txBody>
          <a:bodyPr lIns="0" tIns="0" rIns="0" bIns="0" anchor="ctr"/>
          <a:lstStyle>
            <a:lvl1pPr marL="0" indent="0">
              <a:buNone/>
              <a:defRPr sz="1200" b="0" i="0">
                <a:solidFill>
                  <a:schemeClr val="tx1"/>
                </a:solidFill>
                <a:latin typeface="Montserrat" pitchFamily="2" charset="77"/>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dirty="0"/>
              <a:t>PRESENTED BY:  Add presenters name here</a:t>
            </a:r>
          </a:p>
        </p:txBody>
      </p:sp>
      <p:sp>
        <p:nvSpPr>
          <p:cNvPr id="5" name="Heading">
            <a:extLst>
              <a:ext uri="{FF2B5EF4-FFF2-40B4-BE49-F238E27FC236}">
                <a16:creationId xmlns:a16="http://schemas.microsoft.com/office/drawing/2014/main" id="{7FEC07F6-EC19-828B-26B5-F06A7B645931}"/>
              </a:ext>
            </a:extLst>
          </p:cNvPr>
          <p:cNvSpPr>
            <a:spLocks noGrp="1"/>
          </p:cNvSpPr>
          <p:nvPr>
            <p:ph type="body" sz="quarter" idx="15" hasCustomPrompt="1"/>
          </p:nvPr>
        </p:nvSpPr>
        <p:spPr>
          <a:xfrm>
            <a:off x="1071976" y="2330897"/>
            <a:ext cx="6719214" cy="2008416"/>
          </a:xfrm>
          <a:prstGeom prst="rect">
            <a:avLst/>
          </a:prstGeom>
          <a:effectLst/>
        </p:spPr>
        <p:txBody>
          <a:bodyPr lIns="0" tIns="0" rIns="0" bIns="0" anchor="b">
            <a:noAutofit/>
          </a:bodyPr>
          <a:lstStyle>
            <a:lvl1pPr marL="0" indent="0">
              <a:lnSpc>
                <a:spcPts val="7000"/>
              </a:lnSpc>
              <a:spcBef>
                <a:spcPts val="0"/>
              </a:spcBef>
              <a:buFontTx/>
              <a:buNone/>
              <a:defRPr sz="72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dirty="0"/>
              <a:t>Add heading</a:t>
            </a:r>
          </a:p>
          <a:p>
            <a:pPr lvl="0"/>
            <a:r>
              <a:rPr lang="en-US" dirty="0"/>
              <a:t>Here</a:t>
            </a:r>
            <a:endParaRPr lang="en-AU" dirty="0"/>
          </a:p>
        </p:txBody>
      </p:sp>
      <p:sp>
        <p:nvSpPr>
          <p:cNvPr id="8" name="Text Placeholder 2">
            <a:extLst>
              <a:ext uri="{FF2B5EF4-FFF2-40B4-BE49-F238E27FC236}">
                <a16:creationId xmlns:a16="http://schemas.microsoft.com/office/drawing/2014/main" id="{185379A1-C346-7DFD-718E-E1B014982A7B}"/>
              </a:ext>
            </a:extLst>
          </p:cNvPr>
          <p:cNvSpPr>
            <a:spLocks noGrp="1"/>
          </p:cNvSpPr>
          <p:nvPr>
            <p:ph type="body" sz="quarter" idx="17" hasCustomPrompt="1"/>
          </p:nvPr>
        </p:nvSpPr>
        <p:spPr>
          <a:xfrm>
            <a:off x="1066023" y="4588094"/>
            <a:ext cx="8309709" cy="773046"/>
          </a:xfrm>
          <a:prstGeom prst="rect">
            <a:avLst/>
          </a:prstGeom>
        </p:spPr>
        <p:txBody>
          <a:bodyPr lIns="0" tIns="0" rIns="0" bIns="0" anchor="ctr"/>
          <a:lstStyle>
            <a:lvl1pPr marL="0" indent="0">
              <a:buNone/>
              <a:defRPr sz="1800" b="0" i="0">
                <a:solidFill>
                  <a:schemeClr val="tx1"/>
                </a:solidFill>
                <a:latin typeface="Montserrat" pitchFamily="2" charset="77"/>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dirty="0"/>
              <a:t>Add subhead here</a:t>
            </a:r>
          </a:p>
        </p:txBody>
      </p:sp>
    </p:spTree>
    <p:extLst>
      <p:ext uri="{BB962C8B-B14F-4D97-AF65-F5344CB8AC3E}">
        <p14:creationId xmlns:p14="http://schemas.microsoft.com/office/powerpoint/2010/main" val="2495643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 images and tex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3924DD-E10C-B92C-3D67-F5E58636616D}"/>
              </a:ext>
            </a:extLst>
          </p:cNvPr>
          <p:cNvSpPr/>
          <p:nvPr/>
        </p:nvSpPr>
        <p:spPr>
          <a:xfrm rot="10800000">
            <a:off x="0" y="2639832"/>
            <a:ext cx="12192000" cy="4218167"/>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2" name="Picture 1">
            <a:extLst>
              <a:ext uri="{FF2B5EF4-FFF2-40B4-BE49-F238E27FC236}">
                <a16:creationId xmlns:a16="http://schemas.microsoft.com/office/drawing/2014/main" id="{70F810E8-14A8-0BE1-8128-9AC9CFD2C84E}"/>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31257" y="790"/>
            <a:ext cx="12155425" cy="6856419"/>
          </a:xfrm>
          <a:prstGeom prst="rect">
            <a:avLst/>
          </a:prstGeom>
        </p:spPr>
      </p:pic>
      <p:sp>
        <p:nvSpPr>
          <p:cNvPr id="9" name="Title">
            <a:extLst>
              <a:ext uri="{FF2B5EF4-FFF2-40B4-BE49-F238E27FC236}">
                <a16:creationId xmlns:a16="http://schemas.microsoft.com/office/drawing/2014/main" id="{D01E309F-B498-EC5A-0C24-F10C1FA62275}"/>
              </a:ext>
            </a:extLst>
          </p:cNvPr>
          <p:cNvSpPr>
            <a:spLocks noGrp="1"/>
          </p:cNvSpPr>
          <p:nvPr>
            <p:ph type="title" hasCustomPrompt="1"/>
          </p:nvPr>
        </p:nvSpPr>
        <p:spPr>
          <a:xfrm>
            <a:off x="522504" y="387047"/>
            <a:ext cx="11153559" cy="896265"/>
          </a:xfrm>
          <a:prstGeom prst="rect">
            <a:avLst/>
          </a:prstGeom>
        </p:spPr>
        <p:txBody>
          <a:bodyPr vert="horz" lIns="0" tIns="0" rIns="0" bIns="0" rtlCol="0" anchor="b">
            <a:noAutofit/>
          </a:bodyPr>
          <a:lstStyle>
            <a:lvl1pPr algn="ctr">
              <a:lnSpc>
                <a:spcPts val="3000"/>
              </a:lnSpc>
              <a:defRPr sz="3000"/>
            </a:lvl1pPr>
          </a:lstStyle>
          <a:p>
            <a:r>
              <a:rPr lang="en-US"/>
              <a:t>Click To </a:t>
            </a:r>
            <a:br>
              <a:rPr lang="en-US"/>
            </a:br>
            <a:r>
              <a:rPr lang="en-US"/>
              <a:t>Edit Title</a:t>
            </a:r>
            <a:endParaRPr lang="en-AU"/>
          </a:p>
        </p:txBody>
      </p:sp>
      <p:sp>
        <p:nvSpPr>
          <p:cNvPr id="14" name="Rectangle: Rounded Corners 13">
            <a:extLst>
              <a:ext uri="{FF2B5EF4-FFF2-40B4-BE49-F238E27FC236}">
                <a16:creationId xmlns:a16="http://schemas.microsoft.com/office/drawing/2014/main" id="{2BD4F32E-1FFA-AAD3-A9DB-54EF9C14D16F}"/>
              </a:ext>
            </a:extLst>
          </p:cNvPr>
          <p:cNvSpPr/>
          <p:nvPr/>
        </p:nvSpPr>
        <p:spPr>
          <a:xfrm>
            <a:off x="522503" y="1828800"/>
            <a:ext cx="3115641" cy="440987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5" name="Text1">
            <a:extLst>
              <a:ext uri="{FF2B5EF4-FFF2-40B4-BE49-F238E27FC236}">
                <a16:creationId xmlns:a16="http://schemas.microsoft.com/office/drawing/2014/main" id="{E42F9CFE-2FD0-EB0B-6CD7-F51ED3E057DA}"/>
              </a:ext>
            </a:extLst>
          </p:cNvPr>
          <p:cNvSpPr>
            <a:spLocks noGrp="1"/>
          </p:cNvSpPr>
          <p:nvPr>
            <p:ph type="body" sz="quarter" idx="11" hasCustomPrompt="1"/>
          </p:nvPr>
        </p:nvSpPr>
        <p:spPr>
          <a:xfrm>
            <a:off x="804237" y="4827855"/>
            <a:ext cx="2529073"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6" name="Iphone Image">
            <a:extLst>
              <a:ext uri="{FF2B5EF4-FFF2-40B4-BE49-F238E27FC236}">
                <a16:creationId xmlns:a16="http://schemas.microsoft.com/office/drawing/2014/main" id="{CBE7D47B-B07E-4C52-6B20-E187DD3E378E}"/>
              </a:ext>
            </a:extLst>
          </p:cNvPr>
          <p:cNvSpPr>
            <a:spLocks noGrp="1"/>
          </p:cNvSpPr>
          <p:nvPr>
            <p:ph type="pic" sz="quarter" idx="27" hasCustomPrompt="1"/>
          </p:nvPr>
        </p:nvSpPr>
        <p:spPr>
          <a:xfrm>
            <a:off x="882054" y="2141951"/>
            <a:ext cx="2412345" cy="2449556"/>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9" name="Rectangle: Rounded Corners 18">
            <a:extLst>
              <a:ext uri="{FF2B5EF4-FFF2-40B4-BE49-F238E27FC236}">
                <a16:creationId xmlns:a16="http://schemas.microsoft.com/office/drawing/2014/main" id="{9A388DDC-8C02-1E73-D6ED-C040654A290C}"/>
              </a:ext>
            </a:extLst>
          </p:cNvPr>
          <p:cNvSpPr/>
          <p:nvPr/>
        </p:nvSpPr>
        <p:spPr>
          <a:xfrm>
            <a:off x="4306930" y="1828800"/>
            <a:ext cx="3115641" cy="440987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1" name="Text1">
            <a:extLst>
              <a:ext uri="{FF2B5EF4-FFF2-40B4-BE49-F238E27FC236}">
                <a16:creationId xmlns:a16="http://schemas.microsoft.com/office/drawing/2014/main" id="{7AE66FC0-EAF4-994F-7E49-8CC25C911289}"/>
              </a:ext>
            </a:extLst>
          </p:cNvPr>
          <p:cNvSpPr>
            <a:spLocks noGrp="1"/>
          </p:cNvSpPr>
          <p:nvPr>
            <p:ph type="body" sz="quarter" idx="28" hasCustomPrompt="1"/>
          </p:nvPr>
        </p:nvSpPr>
        <p:spPr>
          <a:xfrm>
            <a:off x="4588664" y="4827855"/>
            <a:ext cx="2529073"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2" name="Iphone Image">
            <a:extLst>
              <a:ext uri="{FF2B5EF4-FFF2-40B4-BE49-F238E27FC236}">
                <a16:creationId xmlns:a16="http://schemas.microsoft.com/office/drawing/2014/main" id="{C2218FB1-86B2-1309-5065-1811138E7732}"/>
              </a:ext>
            </a:extLst>
          </p:cNvPr>
          <p:cNvSpPr>
            <a:spLocks noGrp="1"/>
          </p:cNvSpPr>
          <p:nvPr>
            <p:ph type="pic" sz="quarter" idx="29" hasCustomPrompt="1"/>
          </p:nvPr>
        </p:nvSpPr>
        <p:spPr>
          <a:xfrm>
            <a:off x="4666481" y="2141951"/>
            <a:ext cx="2412345" cy="2449556"/>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3" name="Rectangle: Rounded Corners 22">
            <a:extLst>
              <a:ext uri="{FF2B5EF4-FFF2-40B4-BE49-F238E27FC236}">
                <a16:creationId xmlns:a16="http://schemas.microsoft.com/office/drawing/2014/main" id="{E9605F40-FC40-33CE-E068-AB42778E9C16}"/>
              </a:ext>
            </a:extLst>
          </p:cNvPr>
          <p:cNvSpPr/>
          <p:nvPr/>
        </p:nvSpPr>
        <p:spPr>
          <a:xfrm>
            <a:off x="8100350" y="1828800"/>
            <a:ext cx="3115641" cy="440987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4" name="Text1">
            <a:extLst>
              <a:ext uri="{FF2B5EF4-FFF2-40B4-BE49-F238E27FC236}">
                <a16:creationId xmlns:a16="http://schemas.microsoft.com/office/drawing/2014/main" id="{6D680D00-84E6-7AD2-D110-744C97BF11CF}"/>
              </a:ext>
            </a:extLst>
          </p:cNvPr>
          <p:cNvSpPr>
            <a:spLocks noGrp="1"/>
          </p:cNvSpPr>
          <p:nvPr>
            <p:ph type="body" sz="quarter" idx="30" hasCustomPrompt="1"/>
          </p:nvPr>
        </p:nvSpPr>
        <p:spPr>
          <a:xfrm>
            <a:off x="8382084" y="4827855"/>
            <a:ext cx="2529073"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5" name="Iphone Image">
            <a:extLst>
              <a:ext uri="{FF2B5EF4-FFF2-40B4-BE49-F238E27FC236}">
                <a16:creationId xmlns:a16="http://schemas.microsoft.com/office/drawing/2014/main" id="{2FBE53AF-2FE9-14D3-D34D-FDC8CA76D0D3}"/>
              </a:ext>
            </a:extLst>
          </p:cNvPr>
          <p:cNvSpPr>
            <a:spLocks noGrp="1"/>
          </p:cNvSpPr>
          <p:nvPr>
            <p:ph type="pic" sz="quarter" idx="31" hasCustomPrompt="1"/>
          </p:nvPr>
        </p:nvSpPr>
        <p:spPr>
          <a:xfrm>
            <a:off x="8459901" y="2141951"/>
            <a:ext cx="2412345" cy="2449556"/>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10624225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 images and tex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6A100A-4322-5093-6CEC-EA5E45A80B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3238" y="0"/>
            <a:ext cx="10504122" cy="5926347"/>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929496"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ext2">
            <a:extLst>
              <a:ext uri="{FF2B5EF4-FFF2-40B4-BE49-F238E27FC236}">
                <a16:creationId xmlns:a16="http://schemas.microsoft.com/office/drawing/2014/main" id="{E0FFE314-FEDA-B15A-C9E0-8F5F9F1D95FE}"/>
              </a:ext>
            </a:extLst>
          </p:cNvPr>
          <p:cNvSpPr>
            <a:spLocks noGrp="1"/>
          </p:cNvSpPr>
          <p:nvPr>
            <p:ph type="body" sz="quarter" idx="21" hasCustomPrompt="1"/>
          </p:nvPr>
        </p:nvSpPr>
        <p:spPr>
          <a:xfrm>
            <a:off x="3560702"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3" name="Text3">
            <a:extLst>
              <a:ext uri="{FF2B5EF4-FFF2-40B4-BE49-F238E27FC236}">
                <a16:creationId xmlns:a16="http://schemas.microsoft.com/office/drawing/2014/main" id="{125B23F1-9AC6-9E1E-A95A-39AC4E8DECB9}"/>
              </a:ext>
            </a:extLst>
          </p:cNvPr>
          <p:cNvSpPr>
            <a:spLocks noGrp="1"/>
          </p:cNvSpPr>
          <p:nvPr>
            <p:ph type="body" sz="quarter" idx="23" hasCustomPrompt="1"/>
          </p:nvPr>
        </p:nvSpPr>
        <p:spPr>
          <a:xfrm>
            <a:off x="6096014"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7" name="Text4">
            <a:extLst>
              <a:ext uri="{FF2B5EF4-FFF2-40B4-BE49-F238E27FC236}">
                <a16:creationId xmlns:a16="http://schemas.microsoft.com/office/drawing/2014/main" id="{FBC77BFD-0B00-8388-2DF7-BFF40A2A1683}"/>
              </a:ext>
            </a:extLst>
          </p:cNvPr>
          <p:cNvSpPr>
            <a:spLocks noGrp="1"/>
          </p:cNvSpPr>
          <p:nvPr>
            <p:ph type="body" sz="quarter" idx="25" hasCustomPrompt="1"/>
          </p:nvPr>
        </p:nvSpPr>
        <p:spPr>
          <a:xfrm>
            <a:off x="8738331"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7" name="Title">
            <a:extLst>
              <a:ext uri="{FF2B5EF4-FFF2-40B4-BE49-F238E27FC236}">
                <a16:creationId xmlns:a16="http://schemas.microsoft.com/office/drawing/2014/main" id="{21AD91B6-894B-37AA-0CF0-1E807D25B131}"/>
              </a:ext>
            </a:extLst>
          </p:cNvPr>
          <p:cNvSpPr>
            <a:spLocks noGrp="1"/>
          </p:cNvSpPr>
          <p:nvPr>
            <p:ph type="title" hasCustomPrompt="1"/>
          </p:nvPr>
        </p:nvSpPr>
        <p:spPr>
          <a:xfrm>
            <a:off x="50523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D5DC0621-7847-B0A6-BCFB-4BEE64D1C380}"/>
              </a:ext>
            </a:extLst>
          </p:cNvPr>
          <p:cNvSpPr>
            <a:spLocks noGrp="1"/>
          </p:cNvSpPr>
          <p:nvPr>
            <p:ph type="pic" sz="quarter" idx="27" hasCustomPrompt="1"/>
          </p:nvPr>
        </p:nvSpPr>
        <p:spPr>
          <a:xfrm>
            <a:off x="710121"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5" name="Iphone Image">
            <a:extLst>
              <a:ext uri="{FF2B5EF4-FFF2-40B4-BE49-F238E27FC236}">
                <a16:creationId xmlns:a16="http://schemas.microsoft.com/office/drawing/2014/main" id="{2123F8E5-ADC8-D868-9E4A-9FDC158527BC}"/>
              </a:ext>
            </a:extLst>
          </p:cNvPr>
          <p:cNvSpPr>
            <a:spLocks noGrp="1"/>
          </p:cNvSpPr>
          <p:nvPr>
            <p:ph type="pic" sz="quarter" idx="28" hasCustomPrompt="1"/>
          </p:nvPr>
        </p:nvSpPr>
        <p:spPr>
          <a:xfrm>
            <a:off x="3318757"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1" name="Iphone Image">
            <a:extLst>
              <a:ext uri="{FF2B5EF4-FFF2-40B4-BE49-F238E27FC236}">
                <a16:creationId xmlns:a16="http://schemas.microsoft.com/office/drawing/2014/main" id="{6D399A2B-6BE6-DD63-A149-2823EF96560F}"/>
              </a:ext>
            </a:extLst>
          </p:cNvPr>
          <p:cNvSpPr>
            <a:spLocks noGrp="1"/>
          </p:cNvSpPr>
          <p:nvPr>
            <p:ph type="pic" sz="quarter" idx="29" hasCustomPrompt="1"/>
          </p:nvPr>
        </p:nvSpPr>
        <p:spPr>
          <a:xfrm>
            <a:off x="5909322"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2" name="Iphone Image">
            <a:extLst>
              <a:ext uri="{FF2B5EF4-FFF2-40B4-BE49-F238E27FC236}">
                <a16:creationId xmlns:a16="http://schemas.microsoft.com/office/drawing/2014/main" id="{FDDB2D19-5315-B23B-16DA-34252599B6EC}"/>
              </a:ext>
            </a:extLst>
          </p:cNvPr>
          <p:cNvSpPr>
            <a:spLocks noGrp="1"/>
          </p:cNvSpPr>
          <p:nvPr>
            <p:ph type="pic" sz="quarter" idx="30" hasCustomPrompt="1"/>
          </p:nvPr>
        </p:nvSpPr>
        <p:spPr>
          <a:xfrm>
            <a:off x="8499887"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1847230242"/>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4 images and tex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11BEAA-D383-F9D3-3637-CBB82DBE5F40}"/>
              </a:ext>
            </a:extLst>
          </p:cNvPr>
          <p:cNvPicPr>
            <a:picLocks noChangeAspect="1"/>
          </p:cNvPicPr>
          <p:nvPr/>
        </p:nvPicPr>
        <p:blipFill>
          <a:blip r:embed="rId2"/>
          <a:stretch>
            <a:fillRect/>
          </a:stretch>
        </p:blipFill>
        <p:spPr>
          <a:xfrm>
            <a:off x="31935" y="0"/>
            <a:ext cx="12155425" cy="6858000"/>
          </a:xfrm>
          <a:prstGeom prst="rect">
            <a:avLst/>
          </a:prstGeom>
        </p:spPr>
      </p:pic>
      <p:sp>
        <p:nvSpPr>
          <p:cNvPr id="7" name="Title">
            <a:extLst>
              <a:ext uri="{FF2B5EF4-FFF2-40B4-BE49-F238E27FC236}">
                <a16:creationId xmlns:a16="http://schemas.microsoft.com/office/drawing/2014/main" id="{21AD91B6-894B-37AA-0CF0-1E807D25B131}"/>
              </a:ext>
            </a:extLst>
          </p:cNvPr>
          <p:cNvSpPr>
            <a:spLocks noGrp="1"/>
          </p:cNvSpPr>
          <p:nvPr>
            <p:ph type="title" hasCustomPrompt="1"/>
          </p:nvPr>
        </p:nvSpPr>
        <p:spPr>
          <a:xfrm>
            <a:off x="50523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4" name="Rectangle: Rounded Corners 3">
            <a:extLst>
              <a:ext uri="{FF2B5EF4-FFF2-40B4-BE49-F238E27FC236}">
                <a16:creationId xmlns:a16="http://schemas.microsoft.com/office/drawing/2014/main" id="{F50182ED-5BA7-E0D0-3EEA-63445CD5217D}"/>
              </a:ext>
            </a:extLst>
          </p:cNvPr>
          <p:cNvSpPr/>
          <p:nvPr/>
        </p:nvSpPr>
        <p:spPr>
          <a:xfrm>
            <a:off x="515939"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6" name="Text1">
            <a:extLst>
              <a:ext uri="{FF2B5EF4-FFF2-40B4-BE49-F238E27FC236}">
                <a16:creationId xmlns:a16="http://schemas.microsoft.com/office/drawing/2014/main" id="{9BCF8255-8134-650E-424D-35AF0186FAFC}"/>
              </a:ext>
            </a:extLst>
          </p:cNvPr>
          <p:cNvSpPr>
            <a:spLocks noGrp="1"/>
          </p:cNvSpPr>
          <p:nvPr>
            <p:ph type="body" sz="quarter" idx="11" hasCustomPrompt="1"/>
          </p:nvPr>
        </p:nvSpPr>
        <p:spPr>
          <a:xfrm>
            <a:off x="739305"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8" name="Iphone Image">
            <a:extLst>
              <a:ext uri="{FF2B5EF4-FFF2-40B4-BE49-F238E27FC236}">
                <a16:creationId xmlns:a16="http://schemas.microsoft.com/office/drawing/2014/main" id="{91801E0F-18E1-6AEB-E0AC-655B026EA800}"/>
              </a:ext>
            </a:extLst>
          </p:cNvPr>
          <p:cNvSpPr>
            <a:spLocks noGrp="1"/>
          </p:cNvSpPr>
          <p:nvPr>
            <p:ph type="pic" sz="quarter" idx="27" hasCustomPrompt="1"/>
          </p:nvPr>
        </p:nvSpPr>
        <p:spPr>
          <a:xfrm>
            <a:off x="856034"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9" name="Rectangle: Rounded Corners 8">
            <a:extLst>
              <a:ext uri="{FF2B5EF4-FFF2-40B4-BE49-F238E27FC236}">
                <a16:creationId xmlns:a16="http://schemas.microsoft.com/office/drawing/2014/main" id="{A4C84960-1FE0-C00E-ABB7-F2DF702EDEF3}"/>
              </a:ext>
            </a:extLst>
          </p:cNvPr>
          <p:cNvSpPr/>
          <p:nvPr/>
        </p:nvSpPr>
        <p:spPr>
          <a:xfrm>
            <a:off x="3414784"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0" name="Text1">
            <a:extLst>
              <a:ext uri="{FF2B5EF4-FFF2-40B4-BE49-F238E27FC236}">
                <a16:creationId xmlns:a16="http://schemas.microsoft.com/office/drawing/2014/main" id="{DE9A511C-4BC9-58CD-A005-0047AE32DD77}"/>
              </a:ext>
            </a:extLst>
          </p:cNvPr>
          <p:cNvSpPr>
            <a:spLocks noGrp="1"/>
          </p:cNvSpPr>
          <p:nvPr>
            <p:ph type="body" sz="quarter" idx="28" hasCustomPrompt="1"/>
          </p:nvPr>
        </p:nvSpPr>
        <p:spPr>
          <a:xfrm>
            <a:off x="3638150"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4" name="Iphone Image">
            <a:extLst>
              <a:ext uri="{FF2B5EF4-FFF2-40B4-BE49-F238E27FC236}">
                <a16:creationId xmlns:a16="http://schemas.microsoft.com/office/drawing/2014/main" id="{45344692-ABE1-8671-0624-CA90B86313DA}"/>
              </a:ext>
            </a:extLst>
          </p:cNvPr>
          <p:cNvSpPr>
            <a:spLocks noGrp="1"/>
          </p:cNvSpPr>
          <p:nvPr>
            <p:ph type="pic" sz="quarter" idx="29" hasCustomPrompt="1"/>
          </p:nvPr>
        </p:nvSpPr>
        <p:spPr>
          <a:xfrm>
            <a:off x="3754879"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5" name="Rectangle: Rounded Corners 14">
            <a:extLst>
              <a:ext uri="{FF2B5EF4-FFF2-40B4-BE49-F238E27FC236}">
                <a16:creationId xmlns:a16="http://schemas.microsoft.com/office/drawing/2014/main" id="{F8776823-2223-606C-72F5-8983B858C4E6}"/>
              </a:ext>
            </a:extLst>
          </p:cNvPr>
          <p:cNvSpPr/>
          <p:nvPr/>
        </p:nvSpPr>
        <p:spPr>
          <a:xfrm>
            <a:off x="6291462"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6" name="Text1">
            <a:extLst>
              <a:ext uri="{FF2B5EF4-FFF2-40B4-BE49-F238E27FC236}">
                <a16:creationId xmlns:a16="http://schemas.microsoft.com/office/drawing/2014/main" id="{86FE6E59-C101-5B99-721E-F93FD1FFA7D9}"/>
              </a:ext>
            </a:extLst>
          </p:cNvPr>
          <p:cNvSpPr>
            <a:spLocks noGrp="1"/>
          </p:cNvSpPr>
          <p:nvPr>
            <p:ph type="body" sz="quarter" idx="30" hasCustomPrompt="1"/>
          </p:nvPr>
        </p:nvSpPr>
        <p:spPr>
          <a:xfrm>
            <a:off x="6514828"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8" name="Iphone Image">
            <a:extLst>
              <a:ext uri="{FF2B5EF4-FFF2-40B4-BE49-F238E27FC236}">
                <a16:creationId xmlns:a16="http://schemas.microsoft.com/office/drawing/2014/main" id="{639390C8-5556-C864-54FA-BC63DC43BE9B}"/>
              </a:ext>
            </a:extLst>
          </p:cNvPr>
          <p:cNvSpPr>
            <a:spLocks noGrp="1"/>
          </p:cNvSpPr>
          <p:nvPr>
            <p:ph type="pic" sz="quarter" idx="31" hasCustomPrompt="1"/>
          </p:nvPr>
        </p:nvSpPr>
        <p:spPr>
          <a:xfrm>
            <a:off x="6631557"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9" name="Rectangle: Rounded Corners 18">
            <a:extLst>
              <a:ext uri="{FF2B5EF4-FFF2-40B4-BE49-F238E27FC236}">
                <a16:creationId xmlns:a16="http://schemas.microsoft.com/office/drawing/2014/main" id="{BE5BE502-4B15-B453-DCDD-BAE57BEF425D}"/>
              </a:ext>
            </a:extLst>
          </p:cNvPr>
          <p:cNvSpPr/>
          <p:nvPr/>
        </p:nvSpPr>
        <p:spPr>
          <a:xfrm>
            <a:off x="9158409"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1" name="Text1">
            <a:extLst>
              <a:ext uri="{FF2B5EF4-FFF2-40B4-BE49-F238E27FC236}">
                <a16:creationId xmlns:a16="http://schemas.microsoft.com/office/drawing/2014/main" id="{F218619C-FEDF-D298-F124-8565E2D34F35}"/>
              </a:ext>
            </a:extLst>
          </p:cNvPr>
          <p:cNvSpPr>
            <a:spLocks noGrp="1"/>
          </p:cNvSpPr>
          <p:nvPr>
            <p:ph type="body" sz="quarter" idx="32" hasCustomPrompt="1"/>
          </p:nvPr>
        </p:nvSpPr>
        <p:spPr>
          <a:xfrm>
            <a:off x="9381775"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2" name="Iphone Image">
            <a:extLst>
              <a:ext uri="{FF2B5EF4-FFF2-40B4-BE49-F238E27FC236}">
                <a16:creationId xmlns:a16="http://schemas.microsoft.com/office/drawing/2014/main" id="{F6F1E573-DAE1-03DD-35CC-EC8C94BAA4C1}"/>
              </a:ext>
            </a:extLst>
          </p:cNvPr>
          <p:cNvSpPr>
            <a:spLocks noGrp="1"/>
          </p:cNvSpPr>
          <p:nvPr>
            <p:ph type="pic" sz="quarter" idx="33" hasCustomPrompt="1"/>
          </p:nvPr>
        </p:nvSpPr>
        <p:spPr>
          <a:xfrm>
            <a:off x="9498504"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90192232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0 images and tex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F06529-4FB6-A60E-C44F-D259D306949E}"/>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965516" y="520"/>
            <a:ext cx="11208674" cy="6322392"/>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27983"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ext 2">
            <a:extLst>
              <a:ext uri="{FF2B5EF4-FFF2-40B4-BE49-F238E27FC236}">
                <a16:creationId xmlns:a16="http://schemas.microsoft.com/office/drawing/2014/main" id="{1F2A7AF0-AB40-B3CE-F94B-A3E5FCC46078}"/>
              </a:ext>
            </a:extLst>
          </p:cNvPr>
          <p:cNvSpPr>
            <a:spLocks noGrp="1"/>
          </p:cNvSpPr>
          <p:nvPr>
            <p:ph type="body" sz="quarter" idx="21" hasCustomPrompt="1"/>
          </p:nvPr>
        </p:nvSpPr>
        <p:spPr>
          <a:xfrm>
            <a:off x="2736745"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8" name="Text 3">
            <a:extLst>
              <a:ext uri="{FF2B5EF4-FFF2-40B4-BE49-F238E27FC236}">
                <a16:creationId xmlns:a16="http://schemas.microsoft.com/office/drawing/2014/main" id="{50C44366-47A9-DB58-8815-F74924491EC5}"/>
              </a:ext>
            </a:extLst>
          </p:cNvPr>
          <p:cNvSpPr>
            <a:spLocks noGrp="1"/>
          </p:cNvSpPr>
          <p:nvPr>
            <p:ph type="body" sz="quarter" idx="23" hasCustomPrompt="1"/>
          </p:nvPr>
        </p:nvSpPr>
        <p:spPr>
          <a:xfrm>
            <a:off x="4745507"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2" name="Text 4">
            <a:extLst>
              <a:ext uri="{FF2B5EF4-FFF2-40B4-BE49-F238E27FC236}">
                <a16:creationId xmlns:a16="http://schemas.microsoft.com/office/drawing/2014/main" id="{9CF37793-C0E9-776E-038F-FD6CCD906C5D}"/>
              </a:ext>
            </a:extLst>
          </p:cNvPr>
          <p:cNvSpPr>
            <a:spLocks noGrp="1"/>
          </p:cNvSpPr>
          <p:nvPr>
            <p:ph type="body" sz="quarter" idx="25" hasCustomPrompt="1"/>
          </p:nvPr>
        </p:nvSpPr>
        <p:spPr>
          <a:xfrm>
            <a:off x="6754269"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4" name="Text 5">
            <a:extLst>
              <a:ext uri="{FF2B5EF4-FFF2-40B4-BE49-F238E27FC236}">
                <a16:creationId xmlns:a16="http://schemas.microsoft.com/office/drawing/2014/main" id="{6C153EFC-DADA-C0A1-F00B-02E10AD97BBD}"/>
              </a:ext>
            </a:extLst>
          </p:cNvPr>
          <p:cNvSpPr>
            <a:spLocks noGrp="1"/>
          </p:cNvSpPr>
          <p:nvPr>
            <p:ph type="body" sz="quarter" idx="27" hasCustomPrompt="1"/>
          </p:nvPr>
        </p:nvSpPr>
        <p:spPr>
          <a:xfrm>
            <a:off x="8763032"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6" name="Text 6">
            <a:extLst>
              <a:ext uri="{FF2B5EF4-FFF2-40B4-BE49-F238E27FC236}">
                <a16:creationId xmlns:a16="http://schemas.microsoft.com/office/drawing/2014/main" id="{2E6F6BAB-E56E-7C5C-2A81-B3AE0E7DA08C}"/>
              </a:ext>
            </a:extLst>
          </p:cNvPr>
          <p:cNvSpPr>
            <a:spLocks noGrp="1"/>
          </p:cNvSpPr>
          <p:nvPr>
            <p:ph type="body" sz="quarter" idx="29" hasCustomPrompt="1"/>
          </p:nvPr>
        </p:nvSpPr>
        <p:spPr>
          <a:xfrm>
            <a:off x="727983"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8" name="Text 7">
            <a:extLst>
              <a:ext uri="{FF2B5EF4-FFF2-40B4-BE49-F238E27FC236}">
                <a16:creationId xmlns:a16="http://schemas.microsoft.com/office/drawing/2014/main" id="{FFCEFC1E-16F4-B409-13AB-3584C3C77ABD}"/>
              </a:ext>
            </a:extLst>
          </p:cNvPr>
          <p:cNvSpPr>
            <a:spLocks noGrp="1"/>
          </p:cNvSpPr>
          <p:nvPr>
            <p:ph type="body" sz="quarter" idx="31" hasCustomPrompt="1"/>
          </p:nvPr>
        </p:nvSpPr>
        <p:spPr>
          <a:xfrm>
            <a:off x="2736745"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0" name="Text 8">
            <a:extLst>
              <a:ext uri="{FF2B5EF4-FFF2-40B4-BE49-F238E27FC236}">
                <a16:creationId xmlns:a16="http://schemas.microsoft.com/office/drawing/2014/main" id="{6DDD62DF-978F-9A79-D584-1E75046FF719}"/>
              </a:ext>
            </a:extLst>
          </p:cNvPr>
          <p:cNvSpPr>
            <a:spLocks noGrp="1"/>
          </p:cNvSpPr>
          <p:nvPr>
            <p:ph type="body" sz="quarter" idx="33" hasCustomPrompt="1"/>
          </p:nvPr>
        </p:nvSpPr>
        <p:spPr>
          <a:xfrm>
            <a:off x="4745507"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2" name="Text 9">
            <a:extLst>
              <a:ext uri="{FF2B5EF4-FFF2-40B4-BE49-F238E27FC236}">
                <a16:creationId xmlns:a16="http://schemas.microsoft.com/office/drawing/2014/main" id="{672C8863-8C52-5386-427A-4090524C114E}"/>
              </a:ext>
            </a:extLst>
          </p:cNvPr>
          <p:cNvSpPr>
            <a:spLocks noGrp="1"/>
          </p:cNvSpPr>
          <p:nvPr>
            <p:ph type="body" sz="quarter" idx="35" hasCustomPrompt="1"/>
          </p:nvPr>
        </p:nvSpPr>
        <p:spPr>
          <a:xfrm>
            <a:off x="6754269"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4" name="Text 10">
            <a:extLst>
              <a:ext uri="{FF2B5EF4-FFF2-40B4-BE49-F238E27FC236}">
                <a16:creationId xmlns:a16="http://schemas.microsoft.com/office/drawing/2014/main" id="{3F582982-A7EE-BFB6-9422-09FCED824176}"/>
              </a:ext>
            </a:extLst>
          </p:cNvPr>
          <p:cNvSpPr>
            <a:spLocks noGrp="1"/>
          </p:cNvSpPr>
          <p:nvPr>
            <p:ph type="body" sz="quarter" idx="37" hasCustomPrompt="1"/>
          </p:nvPr>
        </p:nvSpPr>
        <p:spPr>
          <a:xfrm>
            <a:off x="8763032"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7" name="Title">
            <a:extLst>
              <a:ext uri="{FF2B5EF4-FFF2-40B4-BE49-F238E27FC236}">
                <a16:creationId xmlns:a16="http://schemas.microsoft.com/office/drawing/2014/main" id="{2AA9E456-262D-67D9-9185-0AE77A933932}"/>
              </a:ext>
            </a:extLst>
          </p:cNvPr>
          <p:cNvSpPr>
            <a:spLocks noGrp="1"/>
          </p:cNvSpPr>
          <p:nvPr>
            <p:ph type="title" hasCustomPrompt="1"/>
          </p:nvPr>
        </p:nvSpPr>
        <p:spPr>
          <a:xfrm>
            <a:off x="619782"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BBEC07BE-05F0-66BC-67E2-17921C13C55F}"/>
              </a:ext>
            </a:extLst>
          </p:cNvPr>
          <p:cNvSpPr>
            <a:spLocks noGrp="1"/>
          </p:cNvSpPr>
          <p:nvPr>
            <p:ph type="pic" sz="quarter" idx="38" hasCustomPrompt="1"/>
          </p:nvPr>
        </p:nvSpPr>
        <p:spPr>
          <a:xfrm>
            <a:off x="619782"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5" name="Iphone Image">
            <a:extLst>
              <a:ext uri="{FF2B5EF4-FFF2-40B4-BE49-F238E27FC236}">
                <a16:creationId xmlns:a16="http://schemas.microsoft.com/office/drawing/2014/main" id="{BD940180-BDDB-25AD-08A2-E0935452C4C6}"/>
              </a:ext>
            </a:extLst>
          </p:cNvPr>
          <p:cNvSpPr>
            <a:spLocks noGrp="1"/>
          </p:cNvSpPr>
          <p:nvPr>
            <p:ph type="pic" sz="quarter" idx="39" hasCustomPrompt="1"/>
          </p:nvPr>
        </p:nvSpPr>
        <p:spPr>
          <a:xfrm>
            <a:off x="2623680"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1" name="Iphone Image">
            <a:extLst>
              <a:ext uri="{FF2B5EF4-FFF2-40B4-BE49-F238E27FC236}">
                <a16:creationId xmlns:a16="http://schemas.microsoft.com/office/drawing/2014/main" id="{23F8B7EC-90A9-20B8-2D50-7F636E2358ED}"/>
              </a:ext>
            </a:extLst>
          </p:cNvPr>
          <p:cNvSpPr>
            <a:spLocks noGrp="1"/>
          </p:cNvSpPr>
          <p:nvPr>
            <p:ph type="pic" sz="quarter" idx="40" hasCustomPrompt="1"/>
          </p:nvPr>
        </p:nvSpPr>
        <p:spPr>
          <a:xfrm>
            <a:off x="4647034"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2" name="Iphone Image">
            <a:extLst>
              <a:ext uri="{FF2B5EF4-FFF2-40B4-BE49-F238E27FC236}">
                <a16:creationId xmlns:a16="http://schemas.microsoft.com/office/drawing/2014/main" id="{E8C46B9D-241D-E70C-B552-FECA50F2F2AF}"/>
              </a:ext>
            </a:extLst>
          </p:cNvPr>
          <p:cNvSpPr>
            <a:spLocks noGrp="1"/>
          </p:cNvSpPr>
          <p:nvPr>
            <p:ph type="pic" sz="quarter" idx="41" hasCustomPrompt="1"/>
          </p:nvPr>
        </p:nvSpPr>
        <p:spPr>
          <a:xfrm>
            <a:off x="6660659"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3" name="Iphone Image">
            <a:extLst>
              <a:ext uri="{FF2B5EF4-FFF2-40B4-BE49-F238E27FC236}">
                <a16:creationId xmlns:a16="http://schemas.microsoft.com/office/drawing/2014/main" id="{474AB12D-BAD1-DD82-7343-2F59376893BA}"/>
              </a:ext>
            </a:extLst>
          </p:cNvPr>
          <p:cNvSpPr>
            <a:spLocks noGrp="1"/>
          </p:cNvSpPr>
          <p:nvPr>
            <p:ph type="pic" sz="quarter" idx="42" hasCustomPrompt="1"/>
          </p:nvPr>
        </p:nvSpPr>
        <p:spPr>
          <a:xfrm>
            <a:off x="8654829"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4" name="Iphone Image">
            <a:extLst>
              <a:ext uri="{FF2B5EF4-FFF2-40B4-BE49-F238E27FC236}">
                <a16:creationId xmlns:a16="http://schemas.microsoft.com/office/drawing/2014/main" id="{2BF362EE-FCF9-B488-9FCF-2ADFEE45634A}"/>
              </a:ext>
            </a:extLst>
          </p:cNvPr>
          <p:cNvSpPr>
            <a:spLocks noGrp="1"/>
          </p:cNvSpPr>
          <p:nvPr>
            <p:ph type="pic" sz="quarter" idx="43" hasCustomPrompt="1"/>
          </p:nvPr>
        </p:nvSpPr>
        <p:spPr>
          <a:xfrm>
            <a:off x="619782"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5" name="Iphone Image">
            <a:extLst>
              <a:ext uri="{FF2B5EF4-FFF2-40B4-BE49-F238E27FC236}">
                <a16:creationId xmlns:a16="http://schemas.microsoft.com/office/drawing/2014/main" id="{4F5A0AB6-CF80-A947-8113-04DBB5B0FD69}"/>
              </a:ext>
            </a:extLst>
          </p:cNvPr>
          <p:cNvSpPr>
            <a:spLocks noGrp="1"/>
          </p:cNvSpPr>
          <p:nvPr>
            <p:ph type="pic" sz="quarter" idx="44" hasCustomPrompt="1"/>
          </p:nvPr>
        </p:nvSpPr>
        <p:spPr>
          <a:xfrm>
            <a:off x="2623680"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6" name="Iphone Image">
            <a:extLst>
              <a:ext uri="{FF2B5EF4-FFF2-40B4-BE49-F238E27FC236}">
                <a16:creationId xmlns:a16="http://schemas.microsoft.com/office/drawing/2014/main" id="{688DF778-E3B1-4187-5E38-BEFAB3D75D1D}"/>
              </a:ext>
            </a:extLst>
          </p:cNvPr>
          <p:cNvSpPr>
            <a:spLocks noGrp="1"/>
          </p:cNvSpPr>
          <p:nvPr>
            <p:ph type="pic" sz="quarter" idx="45" hasCustomPrompt="1"/>
          </p:nvPr>
        </p:nvSpPr>
        <p:spPr>
          <a:xfrm>
            <a:off x="4647034"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7" name="Iphone Image">
            <a:extLst>
              <a:ext uri="{FF2B5EF4-FFF2-40B4-BE49-F238E27FC236}">
                <a16:creationId xmlns:a16="http://schemas.microsoft.com/office/drawing/2014/main" id="{F44A7EE3-C2CA-216D-289B-42642C442C89}"/>
              </a:ext>
            </a:extLst>
          </p:cNvPr>
          <p:cNvSpPr>
            <a:spLocks noGrp="1"/>
          </p:cNvSpPr>
          <p:nvPr>
            <p:ph type="pic" sz="quarter" idx="46" hasCustomPrompt="1"/>
          </p:nvPr>
        </p:nvSpPr>
        <p:spPr>
          <a:xfrm>
            <a:off x="6660659"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9" name="Iphone Image">
            <a:extLst>
              <a:ext uri="{FF2B5EF4-FFF2-40B4-BE49-F238E27FC236}">
                <a16:creationId xmlns:a16="http://schemas.microsoft.com/office/drawing/2014/main" id="{A8D3AE93-EAD2-5661-9EB5-E58C6E2ADEF8}"/>
              </a:ext>
            </a:extLst>
          </p:cNvPr>
          <p:cNvSpPr>
            <a:spLocks noGrp="1"/>
          </p:cNvSpPr>
          <p:nvPr>
            <p:ph type="pic" sz="quarter" idx="47" hasCustomPrompt="1"/>
          </p:nvPr>
        </p:nvSpPr>
        <p:spPr>
          <a:xfrm>
            <a:off x="8654829"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350872196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8 images and text">
    <p:bg>
      <p:bgPr>
        <a:solidFill>
          <a:schemeClr val="bg1"/>
        </a:solidFill>
        <a:effectLst/>
      </p:bgPr>
    </p:bg>
    <p:spTree>
      <p:nvGrpSpPr>
        <p:cNvPr id="1" name=""/>
        <p:cNvGrpSpPr/>
        <p:nvPr/>
      </p:nvGrpSpPr>
      <p:grpSpPr>
        <a:xfrm>
          <a:off x="0" y="0"/>
          <a:ext cx="0" cy="0"/>
          <a:chOff x="0" y="0"/>
          <a:chExt cx="0" cy="0"/>
        </a:xfrm>
      </p:grpSpPr>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610668"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9" name="Text 2">
            <a:extLst>
              <a:ext uri="{FF2B5EF4-FFF2-40B4-BE49-F238E27FC236}">
                <a16:creationId xmlns:a16="http://schemas.microsoft.com/office/drawing/2014/main" id="{77F9A59C-555C-316F-40B0-2FBDDF3AEDFD}"/>
              </a:ext>
            </a:extLst>
          </p:cNvPr>
          <p:cNvSpPr>
            <a:spLocks noGrp="1"/>
          </p:cNvSpPr>
          <p:nvPr>
            <p:ph type="body" sz="quarter" idx="31" hasCustomPrompt="1"/>
          </p:nvPr>
        </p:nvSpPr>
        <p:spPr>
          <a:xfrm>
            <a:off x="2753707"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1" name="Text 3">
            <a:extLst>
              <a:ext uri="{FF2B5EF4-FFF2-40B4-BE49-F238E27FC236}">
                <a16:creationId xmlns:a16="http://schemas.microsoft.com/office/drawing/2014/main" id="{231A6109-C70B-6398-6C4B-C55BD8E2BA35}"/>
              </a:ext>
            </a:extLst>
          </p:cNvPr>
          <p:cNvSpPr>
            <a:spLocks noGrp="1"/>
          </p:cNvSpPr>
          <p:nvPr>
            <p:ph type="body" sz="quarter" idx="33" hasCustomPrompt="1"/>
          </p:nvPr>
        </p:nvSpPr>
        <p:spPr>
          <a:xfrm>
            <a:off x="4896746"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3" name="Text 4">
            <a:extLst>
              <a:ext uri="{FF2B5EF4-FFF2-40B4-BE49-F238E27FC236}">
                <a16:creationId xmlns:a16="http://schemas.microsoft.com/office/drawing/2014/main" id="{55EB5B8E-D941-D02E-7444-EE2F4FA6FF63}"/>
              </a:ext>
            </a:extLst>
          </p:cNvPr>
          <p:cNvSpPr>
            <a:spLocks noGrp="1"/>
          </p:cNvSpPr>
          <p:nvPr>
            <p:ph type="body" sz="quarter" idx="35" hasCustomPrompt="1"/>
          </p:nvPr>
        </p:nvSpPr>
        <p:spPr>
          <a:xfrm>
            <a:off x="7039784"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5" name="Text 5">
            <a:extLst>
              <a:ext uri="{FF2B5EF4-FFF2-40B4-BE49-F238E27FC236}">
                <a16:creationId xmlns:a16="http://schemas.microsoft.com/office/drawing/2014/main" id="{F39883CB-DB0E-3DBC-4926-3A475693B55E}"/>
              </a:ext>
            </a:extLst>
          </p:cNvPr>
          <p:cNvSpPr>
            <a:spLocks noGrp="1"/>
          </p:cNvSpPr>
          <p:nvPr>
            <p:ph type="body" sz="quarter" idx="37" hasCustomPrompt="1"/>
          </p:nvPr>
        </p:nvSpPr>
        <p:spPr>
          <a:xfrm>
            <a:off x="610668"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7" name="Text 6">
            <a:extLst>
              <a:ext uri="{FF2B5EF4-FFF2-40B4-BE49-F238E27FC236}">
                <a16:creationId xmlns:a16="http://schemas.microsoft.com/office/drawing/2014/main" id="{BCBA9F54-BC64-6118-4793-EDEDD85C1CB7}"/>
              </a:ext>
            </a:extLst>
          </p:cNvPr>
          <p:cNvSpPr>
            <a:spLocks noGrp="1"/>
          </p:cNvSpPr>
          <p:nvPr>
            <p:ph type="body" sz="quarter" idx="39" hasCustomPrompt="1"/>
          </p:nvPr>
        </p:nvSpPr>
        <p:spPr>
          <a:xfrm>
            <a:off x="2753707"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9" name="Text 7">
            <a:extLst>
              <a:ext uri="{FF2B5EF4-FFF2-40B4-BE49-F238E27FC236}">
                <a16:creationId xmlns:a16="http://schemas.microsoft.com/office/drawing/2014/main" id="{7C506F81-2B83-C0B0-B679-C2A30C7AA51E}"/>
              </a:ext>
            </a:extLst>
          </p:cNvPr>
          <p:cNvSpPr>
            <a:spLocks noGrp="1"/>
          </p:cNvSpPr>
          <p:nvPr>
            <p:ph type="body" sz="quarter" idx="41" hasCustomPrompt="1"/>
          </p:nvPr>
        </p:nvSpPr>
        <p:spPr>
          <a:xfrm>
            <a:off x="4896746"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31" name="Text 8">
            <a:extLst>
              <a:ext uri="{FF2B5EF4-FFF2-40B4-BE49-F238E27FC236}">
                <a16:creationId xmlns:a16="http://schemas.microsoft.com/office/drawing/2014/main" id="{9BCC990F-FAC9-703E-67E2-C36D7CF0DBD1}"/>
              </a:ext>
            </a:extLst>
          </p:cNvPr>
          <p:cNvSpPr>
            <a:spLocks noGrp="1"/>
          </p:cNvSpPr>
          <p:nvPr>
            <p:ph type="body" sz="quarter" idx="43" hasCustomPrompt="1"/>
          </p:nvPr>
        </p:nvSpPr>
        <p:spPr>
          <a:xfrm>
            <a:off x="7039784"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5" name="Title">
            <a:extLst>
              <a:ext uri="{FF2B5EF4-FFF2-40B4-BE49-F238E27FC236}">
                <a16:creationId xmlns:a16="http://schemas.microsoft.com/office/drawing/2014/main" id="{5027DEEA-6261-002E-5BCE-70F9A06791E9}"/>
              </a:ext>
            </a:extLst>
          </p:cNvPr>
          <p:cNvSpPr>
            <a:spLocks noGrp="1"/>
          </p:cNvSpPr>
          <p:nvPr>
            <p:ph type="title" hasCustomPrompt="1"/>
          </p:nvPr>
        </p:nvSpPr>
        <p:spPr>
          <a:xfrm>
            <a:off x="54196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C7E578C8-F014-1747-4BC8-E034180C848E}"/>
              </a:ext>
            </a:extLst>
          </p:cNvPr>
          <p:cNvSpPr>
            <a:spLocks noGrp="1"/>
          </p:cNvSpPr>
          <p:nvPr>
            <p:ph type="pic" sz="quarter" idx="38" hasCustomPrompt="1"/>
          </p:nvPr>
        </p:nvSpPr>
        <p:spPr>
          <a:xfrm>
            <a:off x="581093"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4" name="Iphone Image">
            <a:extLst>
              <a:ext uri="{FF2B5EF4-FFF2-40B4-BE49-F238E27FC236}">
                <a16:creationId xmlns:a16="http://schemas.microsoft.com/office/drawing/2014/main" id="{064A2820-702D-9A60-71F0-4A7600FBFFDA}"/>
              </a:ext>
            </a:extLst>
          </p:cNvPr>
          <p:cNvSpPr>
            <a:spLocks noGrp="1"/>
          </p:cNvSpPr>
          <p:nvPr>
            <p:ph type="pic" sz="quarter" idx="44" hasCustomPrompt="1"/>
          </p:nvPr>
        </p:nvSpPr>
        <p:spPr>
          <a:xfrm>
            <a:off x="2740633"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8" name="Iphone Image">
            <a:extLst>
              <a:ext uri="{FF2B5EF4-FFF2-40B4-BE49-F238E27FC236}">
                <a16:creationId xmlns:a16="http://schemas.microsoft.com/office/drawing/2014/main" id="{0ED04122-141C-6302-26B9-05D97333E5E0}"/>
              </a:ext>
            </a:extLst>
          </p:cNvPr>
          <p:cNvSpPr>
            <a:spLocks noGrp="1"/>
          </p:cNvSpPr>
          <p:nvPr>
            <p:ph type="pic" sz="quarter" idx="45" hasCustomPrompt="1"/>
          </p:nvPr>
        </p:nvSpPr>
        <p:spPr>
          <a:xfrm>
            <a:off x="4851536"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0" name="Iphone Image">
            <a:extLst>
              <a:ext uri="{FF2B5EF4-FFF2-40B4-BE49-F238E27FC236}">
                <a16:creationId xmlns:a16="http://schemas.microsoft.com/office/drawing/2014/main" id="{5DBD47AD-4C4F-51B6-2416-340FC5682378}"/>
              </a:ext>
            </a:extLst>
          </p:cNvPr>
          <p:cNvSpPr>
            <a:spLocks noGrp="1"/>
          </p:cNvSpPr>
          <p:nvPr>
            <p:ph type="pic" sz="quarter" idx="46" hasCustomPrompt="1"/>
          </p:nvPr>
        </p:nvSpPr>
        <p:spPr>
          <a:xfrm>
            <a:off x="6981894"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1" name="Iphone Image">
            <a:extLst>
              <a:ext uri="{FF2B5EF4-FFF2-40B4-BE49-F238E27FC236}">
                <a16:creationId xmlns:a16="http://schemas.microsoft.com/office/drawing/2014/main" id="{964CABF4-63B3-41AD-1B9A-8570F952CD2B}"/>
              </a:ext>
            </a:extLst>
          </p:cNvPr>
          <p:cNvSpPr>
            <a:spLocks noGrp="1"/>
          </p:cNvSpPr>
          <p:nvPr>
            <p:ph type="pic" sz="quarter" idx="47" hasCustomPrompt="1"/>
          </p:nvPr>
        </p:nvSpPr>
        <p:spPr>
          <a:xfrm>
            <a:off x="581093"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2" name="Iphone Image">
            <a:extLst>
              <a:ext uri="{FF2B5EF4-FFF2-40B4-BE49-F238E27FC236}">
                <a16:creationId xmlns:a16="http://schemas.microsoft.com/office/drawing/2014/main" id="{0F5E5EC7-B41B-70A1-38A2-3EFC49844200}"/>
              </a:ext>
            </a:extLst>
          </p:cNvPr>
          <p:cNvSpPr>
            <a:spLocks noGrp="1"/>
          </p:cNvSpPr>
          <p:nvPr>
            <p:ph type="pic" sz="quarter" idx="48" hasCustomPrompt="1"/>
          </p:nvPr>
        </p:nvSpPr>
        <p:spPr>
          <a:xfrm>
            <a:off x="2740633"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3" name="Iphone Image">
            <a:extLst>
              <a:ext uri="{FF2B5EF4-FFF2-40B4-BE49-F238E27FC236}">
                <a16:creationId xmlns:a16="http://schemas.microsoft.com/office/drawing/2014/main" id="{5148BE10-9045-3676-4AB5-3A851C17F1C4}"/>
              </a:ext>
            </a:extLst>
          </p:cNvPr>
          <p:cNvSpPr>
            <a:spLocks noGrp="1"/>
          </p:cNvSpPr>
          <p:nvPr>
            <p:ph type="pic" sz="quarter" idx="49" hasCustomPrompt="1"/>
          </p:nvPr>
        </p:nvSpPr>
        <p:spPr>
          <a:xfrm>
            <a:off x="4851536"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4" name="Iphone Image">
            <a:extLst>
              <a:ext uri="{FF2B5EF4-FFF2-40B4-BE49-F238E27FC236}">
                <a16:creationId xmlns:a16="http://schemas.microsoft.com/office/drawing/2014/main" id="{D4A68367-07CB-62D6-D266-D9DF5BF589FB}"/>
              </a:ext>
            </a:extLst>
          </p:cNvPr>
          <p:cNvSpPr>
            <a:spLocks noGrp="1"/>
          </p:cNvSpPr>
          <p:nvPr>
            <p:ph type="pic" sz="quarter" idx="50" hasCustomPrompt="1"/>
          </p:nvPr>
        </p:nvSpPr>
        <p:spPr>
          <a:xfrm>
            <a:off x="6981894"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pic>
        <p:nvPicPr>
          <p:cNvPr id="3" name="Picture 2">
            <a:extLst>
              <a:ext uri="{FF2B5EF4-FFF2-40B4-BE49-F238E27FC236}">
                <a16:creationId xmlns:a16="http://schemas.microsoft.com/office/drawing/2014/main" id="{3EFD70BB-3280-9D1A-B0F7-B1CCF371330A}"/>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31457" y="520"/>
            <a:ext cx="12156381" cy="6856958"/>
          </a:xfrm>
          <a:prstGeom prst="rect">
            <a:avLst/>
          </a:prstGeom>
        </p:spPr>
      </p:pic>
    </p:spTree>
    <p:extLst>
      <p:ext uri="{BB962C8B-B14F-4D97-AF65-F5344CB8AC3E}">
        <p14:creationId xmlns:p14="http://schemas.microsoft.com/office/powerpoint/2010/main" val="88476560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8 images and text">
    <p:bg>
      <p:bgPr>
        <a:solidFill>
          <a:schemeClr val="bg1"/>
        </a:solidFill>
        <a:effectLst/>
      </p:bgPr>
    </p:bg>
    <p:spTree>
      <p:nvGrpSpPr>
        <p:cNvPr id="1" name=""/>
        <p:cNvGrpSpPr/>
        <p:nvPr/>
      </p:nvGrpSpPr>
      <p:grpSpPr>
        <a:xfrm>
          <a:off x="0" y="0"/>
          <a:ext cx="0" cy="0"/>
          <a:chOff x="0" y="0"/>
          <a:chExt cx="0" cy="0"/>
        </a:xfrm>
      </p:grpSpPr>
      <p:sp>
        <p:nvSpPr>
          <p:cNvPr id="20" name="Text 2">
            <a:extLst>
              <a:ext uri="{FF2B5EF4-FFF2-40B4-BE49-F238E27FC236}">
                <a16:creationId xmlns:a16="http://schemas.microsoft.com/office/drawing/2014/main" id="{304F53BB-B4D5-2D74-0ECC-A6CC2A1EB0EF}"/>
              </a:ext>
            </a:extLst>
          </p:cNvPr>
          <p:cNvSpPr>
            <a:spLocks noGrp="1"/>
          </p:cNvSpPr>
          <p:nvPr>
            <p:ph type="body" sz="quarter" idx="11" hasCustomPrompt="1"/>
          </p:nvPr>
        </p:nvSpPr>
        <p:spPr>
          <a:xfrm>
            <a:off x="2180538"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a:p>
            <a:pPr lvl="0"/>
            <a:endParaRPr lang="en-AU" dirty="0"/>
          </a:p>
        </p:txBody>
      </p:sp>
      <p:sp>
        <p:nvSpPr>
          <p:cNvPr id="22" name="Text 3">
            <a:extLst>
              <a:ext uri="{FF2B5EF4-FFF2-40B4-BE49-F238E27FC236}">
                <a16:creationId xmlns:a16="http://schemas.microsoft.com/office/drawing/2014/main" id="{4892FE05-7EC4-2BB0-18E8-D2D82409B430}"/>
              </a:ext>
            </a:extLst>
          </p:cNvPr>
          <p:cNvSpPr>
            <a:spLocks noGrp="1"/>
          </p:cNvSpPr>
          <p:nvPr>
            <p:ph type="body" sz="quarter" idx="31" hasCustomPrompt="1"/>
          </p:nvPr>
        </p:nvSpPr>
        <p:spPr>
          <a:xfrm>
            <a:off x="3815634"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4" name="Text 4">
            <a:extLst>
              <a:ext uri="{FF2B5EF4-FFF2-40B4-BE49-F238E27FC236}">
                <a16:creationId xmlns:a16="http://schemas.microsoft.com/office/drawing/2014/main" id="{FA9688C3-76CF-7F39-A8B9-6B3D5F63EC5A}"/>
              </a:ext>
            </a:extLst>
          </p:cNvPr>
          <p:cNvSpPr>
            <a:spLocks noGrp="1"/>
          </p:cNvSpPr>
          <p:nvPr>
            <p:ph type="body" sz="quarter" idx="33" hasCustomPrompt="1"/>
          </p:nvPr>
        </p:nvSpPr>
        <p:spPr>
          <a:xfrm>
            <a:off x="5450730"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6" name="Text 5">
            <a:extLst>
              <a:ext uri="{FF2B5EF4-FFF2-40B4-BE49-F238E27FC236}">
                <a16:creationId xmlns:a16="http://schemas.microsoft.com/office/drawing/2014/main" id="{A7E4563E-C7BD-F04F-9585-D1FCE265E511}"/>
              </a:ext>
            </a:extLst>
          </p:cNvPr>
          <p:cNvSpPr>
            <a:spLocks noGrp="1"/>
          </p:cNvSpPr>
          <p:nvPr>
            <p:ph type="body" sz="quarter" idx="35" hasCustomPrompt="1"/>
          </p:nvPr>
        </p:nvSpPr>
        <p:spPr>
          <a:xfrm>
            <a:off x="7085826"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8" name="Text 6">
            <a:extLst>
              <a:ext uri="{FF2B5EF4-FFF2-40B4-BE49-F238E27FC236}">
                <a16:creationId xmlns:a16="http://schemas.microsoft.com/office/drawing/2014/main" id="{C028BEC7-6425-22E4-2015-2CD2524AC5DC}"/>
              </a:ext>
            </a:extLst>
          </p:cNvPr>
          <p:cNvSpPr>
            <a:spLocks noGrp="1"/>
          </p:cNvSpPr>
          <p:nvPr>
            <p:ph type="body" sz="quarter" idx="37" hasCustomPrompt="1"/>
          </p:nvPr>
        </p:nvSpPr>
        <p:spPr>
          <a:xfrm>
            <a:off x="8720922"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30" name="Text 9">
            <a:extLst>
              <a:ext uri="{FF2B5EF4-FFF2-40B4-BE49-F238E27FC236}">
                <a16:creationId xmlns:a16="http://schemas.microsoft.com/office/drawing/2014/main" id="{52EC4E68-B622-4F4B-5A57-CA88C456AF59}"/>
              </a:ext>
            </a:extLst>
          </p:cNvPr>
          <p:cNvSpPr>
            <a:spLocks noGrp="1"/>
          </p:cNvSpPr>
          <p:nvPr>
            <p:ph type="body" sz="quarter" idx="39" hasCustomPrompt="1"/>
          </p:nvPr>
        </p:nvSpPr>
        <p:spPr>
          <a:xfrm>
            <a:off x="2180538"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32" name="Text 10">
            <a:extLst>
              <a:ext uri="{FF2B5EF4-FFF2-40B4-BE49-F238E27FC236}">
                <a16:creationId xmlns:a16="http://schemas.microsoft.com/office/drawing/2014/main" id="{74AE3846-17FC-B3D3-B4A7-8865F659230C}"/>
              </a:ext>
            </a:extLst>
          </p:cNvPr>
          <p:cNvSpPr>
            <a:spLocks noGrp="1"/>
          </p:cNvSpPr>
          <p:nvPr>
            <p:ph type="body" sz="quarter" idx="41" hasCustomPrompt="1"/>
          </p:nvPr>
        </p:nvSpPr>
        <p:spPr>
          <a:xfrm>
            <a:off x="3815634"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34" name="Text 11">
            <a:extLst>
              <a:ext uri="{FF2B5EF4-FFF2-40B4-BE49-F238E27FC236}">
                <a16:creationId xmlns:a16="http://schemas.microsoft.com/office/drawing/2014/main" id="{3CAAAC66-CF01-0121-2CE4-A4181271D0D2}"/>
              </a:ext>
            </a:extLst>
          </p:cNvPr>
          <p:cNvSpPr>
            <a:spLocks noGrp="1"/>
          </p:cNvSpPr>
          <p:nvPr>
            <p:ph type="body" sz="quarter" idx="43" hasCustomPrompt="1"/>
          </p:nvPr>
        </p:nvSpPr>
        <p:spPr>
          <a:xfrm>
            <a:off x="5450730"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36" name="Text 12">
            <a:extLst>
              <a:ext uri="{FF2B5EF4-FFF2-40B4-BE49-F238E27FC236}">
                <a16:creationId xmlns:a16="http://schemas.microsoft.com/office/drawing/2014/main" id="{7FA816EF-E122-2278-B901-702B0A3AA4F8}"/>
              </a:ext>
            </a:extLst>
          </p:cNvPr>
          <p:cNvSpPr>
            <a:spLocks noGrp="1"/>
          </p:cNvSpPr>
          <p:nvPr>
            <p:ph type="body" sz="quarter" idx="45" hasCustomPrompt="1"/>
          </p:nvPr>
        </p:nvSpPr>
        <p:spPr>
          <a:xfrm>
            <a:off x="7085826"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38" name="Text 13">
            <a:extLst>
              <a:ext uri="{FF2B5EF4-FFF2-40B4-BE49-F238E27FC236}">
                <a16:creationId xmlns:a16="http://schemas.microsoft.com/office/drawing/2014/main" id="{F81979FA-F582-FFBA-A423-49CA62735362}"/>
              </a:ext>
            </a:extLst>
          </p:cNvPr>
          <p:cNvSpPr>
            <a:spLocks noGrp="1"/>
          </p:cNvSpPr>
          <p:nvPr>
            <p:ph type="body" sz="quarter" idx="47" hasCustomPrompt="1"/>
          </p:nvPr>
        </p:nvSpPr>
        <p:spPr>
          <a:xfrm>
            <a:off x="8720922"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40" name="Text 7">
            <a:extLst>
              <a:ext uri="{FF2B5EF4-FFF2-40B4-BE49-F238E27FC236}">
                <a16:creationId xmlns:a16="http://schemas.microsoft.com/office/drawing/2014/main" id="{D8CFC106-175B-9E8F-B74F-9E224A6D6FF9}"/>
              </a:ext>
            </a:extLst>
          </p:cNvPr>
          <p:cNvSpPr>
            <a:spLocks noGrp="1"/>
          </p:cNvSpPr>
          <p:nvPr>
            <p:ph type="body" sz="quarter" idx="49" hasCustomPrompt="1"/>
          </p:nvPr>
        </p:nvSpPr>
        <p:spPr>
          <a:xfrm>
            <a:off x="10356017"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42" name="Text 14">
            <a:extLst>
              <a:ext uri="{FF2B5EF4-FFF2-40B4-BE49-F238E27FC236}">
                <a16:creationId xmlns:a16="http://schemas.microsoft.com/office/drawing/2014/main" id="{94AC834A-A079-4B48-FC60-C936FC12FA1D}"/>
              </a:ext>
            </a:extLst>
          </p:cNvPr>
          <p:cNvSpPr>
            <a:spLocks noGrp="1"/>
          </p:cNvSpPr>
          <p:nvPr>
            <p:ph type="body" sz="quarter" idx="51" hasCustomPrompt="1"/>
          </p:nvPr>
        </p:nvSpPr>
        <p:spPr>
          <a:xfrm>
            <a:off x="10356017"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43" name="Text 1">
            <a:extLst>
              <a:ext uri="{FF2B5EF4-FFF2-40B4-BE49-F238E27FC236}">
                <a16:creationId xmlns:a16="http://schemas.microsoft.com/office/drawing/2014/main" id="{48220EB6-4240-8E66-88BC-BB9F1E3C0768}"/>
              </a:ext>
            </a:extLst>
          </p:cNvPr>
          <p:cNvSpPr>
            <a:spLocks noGrp="1"/>
          </p:cNvSpPr>
          <p:nvPr>
            <p:ph type="body" sz="quarter" idx="53" hasCustomPrompt="1"/>
          </p:nvPr>
        </p:nvSpPr>
        <p:spPr>
          <a:xfrm>
            <a:off x="545442"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ea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44" name="Text 8">
            <a:extLst>
              <a:ext uri="{FF2B5EF4-FFF2-40B4-BE49-F238E27FC236}">
                <a16:creationId xmlns:a16="http://schemas.microsoft.com/office/drawing/2014/main" id="{1807B19D-82E9-8C41-12BB-1E3F06256D12}"/>
              </a:ext>
            </a:extLst>
          </p:cNvPr>
          <p:cNvSpPr>
            <a:spLocks noGrp="1"/>
          </p:cNvSpPr>
          <p:nvPr>
            <p:ph type="body" sz="quarter" idx="55" hasCustomPrompt="1"/>
          </p:nvPr>
        </p:nvSpPr>
        <p:spPr>
          <a:xfrm>
            <a:off x="545442"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46" name="Title">
            <a:extLst>
              <a:ext uri="{FF2B5EF4-FFF2-40B4-BE49-F238E27FC236}">
                <a16:creationId xmlns:a16="http://schemas.microsoft.com/office/drawing/2014/main" id="{55CCE28E-2C92-B88D-D169-F6CBDB86221D}"/>
              </a:ext>
            </a:extLst>
          </p:cNvPr>
          <p:cNvSpPr>
            <a:spLocks noGrp="1"/>
          </p:cNvSpPr>
          <p:nvPr>
            <p:ph type="title" hasCustomPrompt="1"/>
          </p:nvPr>
        </p:nvSpPr>
        <p:spPr>
          <a:xfrm>
            <a:off x="515938" y="387047"/>
            <a:ext cx="7645295"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BEADB654-9105-7721-52DB-C22B8527BF07}"/>
              </a:ext>
            </a:extLst>
          </p:cNvPr>
          <p:cNvSpPr>
            <a:spLocks noGrp="1"/>
          </p:cNvSpPr>
          <p:nvPr>
            <p:ph type="pic" sz="quarter" idx="38" hasCustomPrompt="1"/>
          </p:nvPr>
        </p:nvSpPr>
        <p:spPr>
          <a:xfrm>
            <a:off x="515938"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 name="Iphone Image">
            <a:extLst>
              <a:ext uri="{FF2B5EF4-FFF2-40B4-BE49-F238E27FC236}">
                <a16:creationId xmlns:a16="http://schemas.microsoft.com/office/drawing/2014/main" id="{66E4AFE9-90D1-8A10-9322-3E79BB6EBE4C}"/>
              </a:ext>
            </a:extLst>
          </p:cNvPr>
          <p:cNvSpPr>
            <a:spLocks noGrp="1"/>
          </p:cNvSpPr>
          <p:nvPr>
            <p:ph type="pic" sz="quarter" idx="56" hasCustomPrompt="1"/>
          </p:nvPr>
        </p:nvSpPr>
        <p:spPr>
          <a:xfrm>
            <a:off x="2155049"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4" name="Iphone Image">
            <a:extLst>
              <a:ext uri="{FF2B5EF4-FFF2-40B4-BE49-F238E27FC236}">
                <a16:creationId xmlns:a16="http://schemas.microsoft.com/office/drawing/2014/main" id="{0389D7AB-2A3A-88CD-8B34-2667C6CC30E5}"/>
              </a:ext>
            </a:extLst>
          </p:cNvPr>
          <p:cNvSpPr>
            <a:spLocks noGrp="1"/>
          </p:cNvSpPr>
          <p:nvPr>
            <p:ph type="pic" sz="quarter" idx="57" hasCustomPrompt="1"/>
          </p:nvPr>
        </p:nvSpPr>
        <p:spPr>
          <a:xfrm>
            <a:off x="3794160"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6" name="Iphone Image">
            <a:extLst>
              <a:ext uri="{FF2B5EF4-FFF2-40B4-BE49-F238E27FC236}">
                <a16:creationId xmlns:a16="http://schemas.microsoft.com/office/drawing/2014/main" id="{971E3749-DB65-A877-390B-64F99F3E56EC}"/>
              </a:ext>
            </a:extLst>
          </p:cNvPr>
          <p:cNvSpPr>
            <a:spLocks noGrp="1"/>
          </p:cNvSpPr>
          <p:nvPr>
            <p:ph type="pic" sz="quarter" idx="58" hasCustomPrompt="1"/>
          </p:nvPr>
        </p:nvSpPr>
        <p:spPr>
          <a:xfrm>
            <a:off x="5486772"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9" name="Iphone Image">
            <a:extLst>
              <a:ext uri="{FF2B5EF4-FFF2-40B4-BE49-F238E27FC236}">
                <a16:creationId xmlns:a16="http://schemas.microsoft.com/office/drawing/2014/main" id="{8B667145-5B92-D03E-7D5B-EA02370B5285}"/>
              </a:ext>
            </a:extLst>
          </p:cNvPr>
          <p:cNvSpPr>
            <a:spLocks noGrp="1"/>
          </p:cNvSpPr>
          <p:nvPr>
            <p:ph type="pic" sz="quarter" idx="59" hasCustomPrompt="1"/>
          </p:nvPr>
        </p:nvSpPr>
        <p:spPr>
          <a:xfrm>
            <a:off x="5433271"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1" name="Iphone Image">
            <a:extLst>
              <a:ext uri="{FF2B5EF4-FFF2-40B4-BE49-F238E27FC236}">
                <a16:creationId xmlns:a16="http://schemas.microsoft.com/office/drawing/2014/main" id="{9ABE5C3A-9F1F-06E1-F582-E2B0E294E879}"/>
              </a:ext>
            </a:extLst>
          </p:cNvPr>
          <p:cNvSpPr>
            <a:spLocks noGrp="1"/>
          </p:cNvSpPr>
          <p:nvPr>
            <p:ph type="pic" sz="quarter" idx="60" hasCustomPrompt="1"/>
          </p:nvPr>
        </p:nvSpPr>
        <p:spPr>
          <a:xfrm>
            <a:off x="7072382"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3" name="Iphone Image">
            <a:extLst>
              <a:ext uri="{FF2B5EF4-FFF2-40B4-BE49-F238E27FC236}">
                <a16:creationId xmlns:a16="http://schemas.microsoft.com/office/drawing/2014/main" id="{1780D760-6F65-3A35-92F6-967B6AD42E6C}"/>
              </a:ext>
            </a:extLst>
          </p:cNvPr>
          <p:cNvSpPr>
            <a:spLocks noGrp="1"/>
          </p:cNvSpPr>
          <p:nvPr>
            <p:ph type="pic" sz="quarter" idx="61" hasCustomPrompt="1"/>
          </p:nvPr>
        </p:nvSpPr>
        <p:spPr>
          <a:xfrm>
            <a:off x="8711493"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5" name="Iphone Image">
            <a:extLst>
              <a:ext uri="{FF2B5EF4-FFF2-40B4-BE49-F238E27FC236}">
                <a16:creationId xmlns:a16="http://schemas.microsoft.com/office/drawing/2014/main" id="{7BF065DD-5304-C4D3-82FD-2D2A18EC9E74}"/>
              </a:ext>
            </a:extLst>
          </p:cNvPr>
          <p:cNvSpPr>
            <a:spLocks noGrp="1"/>
          </p:cNvSpPr>
          <p:nvPr>
            <p:ph type="pic" sz="quarter" idx="62" hasCustomPrompt="1"/>
          </p:nvPr>
        </p:nvSpPr>
        <p:spPr>
          <a:xfrm>
            <a:off x="10350602"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7" name="Iphone Image">
            <a:extLst>
              <a:ext uri="{FF2B5EF4-FFF2-40B4-BE49-F238E27FC236}">
                <a16:creationId xmlns:a16="http://schemas.microsoft.com/office/drawing/2014/main" id="{BCC99232-8981-2BB0-840F-7CA4C7203F7E}"/>
              </a:ext>
            </a:extLst>
          </p:cNvPr>
          <p:cNvSpPr>
            <a:spLocks noGrp="1"/>
          </p:cNvSpPr>
          <p:nvPr>
            <p:ph type="pic" sz="quarter" idx="63" hasCustomPrompt="1"/>
          </p:nvPr>
        </p:nvSpPr>
        <p:spPr>
          <a:xfrm>
            <a:off x="515938"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9" name="Iphone Image">
            <a:extLst>
              <a:ext uri="{FF2B5EF4-FFF2-40B4-BE49-F238E27FC236}">
                <a16:creationId xmlns:a16="http://schemas.microsoft.com/office/drawing/2014/main" id="{7AAA52D2-CBB4-01E2-2ACB-8F9F4DC4EF13}"/>
              </a:ext>
            </a:extLst>
          </p:cNvPr>
          <p:cNvSpPr>
            <a:spLocks noGrp="1"/>
          </p:cNvSpPr>
          <p:nvPr>
            <p:ph type="pic" sz="quarter" idx="64" hasCustomPrompt="1"/>
          </p:nvPr>
        </p:nvSpPr>
        <p:spPr>
          <a:xfrm>
            <a:off x="2155049"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1" name="Iphone Image">
            <a:extLst>
              <a:ext uri="{FF2B5EF4-FFF2-40B4-BE49-F238E27FC236}">
                <a16:creationId xmlns:a16="http://schemas.microsoft.com/office/drawing/2014/main" id="{43D348CE-3301-AD5B-03ED-83E43E4FEF86}"/>
              </a:ext>
            </a:extLst>
          </p:cNvPr>
          <p:cNvSpPr>
            <a:spLocks noGrp="1"/>
          </p:cNvSpPr>
          <p:nvPr>
            <p:ph type="pic" sz="quarter" idx="65" hasCustomPrompt="1"/>
          </p:nvPr>
        </p:nvSpPr>
        <p:spPr>
          <a:xfrm>
            <a:off x="3794160"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3" name="Iphone Image">
            <a:extLst>
              <a:ext uri="{FF2B5EF4-FFF2-40B4-BE49-F238E27FC236}">
                <a16:creationId xmlns:a16="http://schemas.microsoft.com/office/drawing/2014/main" id="{383EF224-A525-2D9D-CB96-19CE87DF350C}"/>
              </a:ext>
            </a:extLst>
          </p:cNvPr>
          <p:cNvSpPr>
            <a:spLocks noGrp="1"/>
          </p:cNvSpPr>
          <p:nvPr>
            <p:ph type="pic" sz="quarter" idx="66" hasCustomPrompt="1"/>
          </p:nvPr>
        </p:nvSpPr>
        <p:spPr>
          <a:xfrm>
            <a:off x="5433271"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5" name="Iphone Image">
            <a:extLst>
              <a:ext uri="{FF2B5EF4-FFF2-40B4-BE49-F238E27FC236}">
                <a16:creationId xmlns:a16="http://schemas.microsoft.com/office/drawing/2014/main" id="{62BEBED0-D88E-E3B6-4554-D5C3A9B7F059}"/>
              </a:ext>
            </a:extLst>
          </p:cNvPr>
          <p:cNvSpPr>
            <a:spLocks noGrp="1"/>
          </p:cNvSpPr>
          <p:nvPr>
            <p:ph type="pic" sz="quarter" idx="67" hasCustomPrompt="1"/>
          </p:nvPr>
        </p:nvSpPr>
        <p:spPr>
          <a:xfrm>
            <a:off x="7072382"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7" name="Iphone Image">
            <a:extLst>
              <a:ext uri="{FF2B5EF4-FFF2-40B4-BE49-F238E27FC236}">
                <a16:creationId xmlns:a16="http://schemas.microsoft.com/office/drawing/2014/main" id="{0B803680-A684-BAB3-EDA8-41B6DF2D2568}"/>
              </a:ext>
            </a:extLst>
          </p:cNvPr>
          <p:cNvSpPr>
            <a:spLocks noGrp="1"/>
          </p:cNvSpPr>
          <p:nvPr>
            <p:ph type="pic" sz="quarter" idx="68" hasCustomPrompt="1"/>
          </p:nvPr>
        </p:nvSpPr>
        <p:spPr>
          <a:xfrm>
            <a:off x="8711493"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9" name="Iphone Image">
            <a:extLst>
              <a:ext uri="{FF2B5EF4-FFF2-40B4-BE49-F238E27FC236}">
                <a16:creationId xmlns:a16="http://schemas.microsoft.com/office/drawing/2014/main" id="{707376A2-5EAB-CE7C-FC2A-EE289590301A}"/>
              </a:ext>
            </a:extLst>
          </p:cNvPr>
          <p:cNvSpPr>
            <a:spLocks noGrp="1"/>
          </p:cNvSpPr>
          <p:nvPr>
            <p:ph type="pic" sz="quarter" idx="69" hasCustomPrompt="1"/>
          </p:nvPr>
        </p:nvSpPr>
        <p:spPr>
          <a:xfrm>
            <a:off x="10350602"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pic>
        <p:nvPicPr>
          <p:cNvPr id="5" name="Picture 4">
            <a:extLst>
              <a:ext uri="{FF2B5EF4-FFF2-40B4-BE49-F238E27FC236}">
                <a16:creationId xmlns:a16="http://schemas.microsoft.com/office/drawing/2014/main" id="{0C0DAF5E-2A5A-5E8C-45A7-3148E84FE4AB}"/>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31457" y="520"/>
            <a:ext cx="12156381" cy="6856958"/>
          </a:xfrm>
          <a:prstGeom prst="rect">
            <a:avLst/>
          </a:prstGeom>
        </p:spPr>
      </p:pic>
    </p:spTree>
    <p:extLst>
      <p:ext uri="{BB962C8B-B14F-4D97-AF65-F5344CB8AC3E}">
        <p14:creationId xmlns:p14="http://schemas.microsoft.com/office/powerpoint/2010/main" val="173449740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Laptop and Tex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760227-6902-EB0B-7051-0E24AACAFECF}"/>
              </a:ext>
            </a:extLst>
          </p:cNvPr>
          <p:cNvPicPr>
            <a:picLocks noChangeAspect="1"/>
          </p:cNvPicPr>
          <p:nvPr/>
        </p:nvPicPr>
        <p:blipFill>
          <a:blip r:embed="rId2"/>
          <a:stretch>
            <a:fillRect/>
          </a:stretch>
        </p:blipFill>
        <p:spPr>
          <a:xfrm rot="10800000">
            <a:off x="0" y="0"/>
            <a:ext cx="12192000" cy="6315455"/>
          </a:xfrm>
          <a:prstGeom prst="rect">
            <a:avLst/>
          </a:prstGeom>
        </p:spPr>
      </p:pic>
      <p:pic>
        <p:nvPicPr>
          <p:cNvPr id="2" name="Picture 1">
            <a:extLst>
              <a:ext uri="{FF2B5EF4-FFF2-40B4-BE49-F238E27FC236}">
                <a16:creationId xmlns:a16="http://schemas.microsoft.com/office/drawing/2014/main" id="{BBEB5DD5-71A7-BC3B-2729-DFCF72F2821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3775" y="0"/>
            <a:ext cx="12158225" cy="6857999"/>
          </a:xfrm>
          <a:prstGeom prst="rect">
            <a:avLst/>
          </a:prstGeom>
        </p:spPr>
      </p:pic>
      <p:pic>
        <p:nvPicPr>
          <p:cNvPr id="9" name="Laptop">
            <a:extLst>
              <a:ext uri="{FF2B5EF4-FFF2-40B4-BE49-F238E27FC236}">
                <a16:creationId xmlns:a16="http://schemas.microsoft.com/office/drawing/2014/main" id="{34F95C90-C1C9-50F2-316D-3F2423674B3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99580" y="1895474"/>
            <a:ext cx="7811733" cy="471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aptop image">
            <a:extLst>
              <a:ext uri="{FF2B5EF4-FFF2-40B4-BE49-F238E27FC236}">
                <a16:creationId xmlns:a16="http://schemas.microsoft.com/office/drawing/2014/main" id="{CF0838CB-1D12-934A-232E-3F95BA163196}"/>
              </a:ext>
            </a:extLst>
          </p:cNvPr>
          <p:cNvSpPr>
            <a:spLocks noGrp="1"/>
          </p:cNvSpPr>
          <p:nvPr>
            <p:ph type="pic" sz="quarter" idx="16" hasCustomPrompt="1"/>
          </p:nvPr>
        </p:nvSpPr>
        <p:spPr>
          <a:xfrm>
            <a:off x="7445221" y="2141385"/>
            <a:ext cx="5920451" cy="3738312"/>
          </a:xfrm>
          <a:prstGeom prst="rect">
            <a:avLst/>
          </a:prstGeom>
          <a:solidFill>
            <a:schemeClr val="bg1">
              <a:lumMod val="85000"/>
            </a:schemeClr>
          </a:solidFill>
        </p:spPr>
        <p:txBody>
          <a:bodyPr anchor="ctr"/>
          <a:lstStyle>
            <a:lvl1pPr marL="0" indent="0" algn="ctr">
              <a:buNone/>
              <a:defRPr>
                <a:latin typeface="+mj-lt"/>
              </a:defRPr>
            </a:lvl1pPr>
          </a:lstStyle>
          <a:p>
            <a:r>
              <a:rPr lang="en-AU"/>
              <a:t>CLICK </a:t>
            </a:r>
          </a:p>
          <a:p>
            <a:r>
              <a:rPr lang="en-AU"/>
              <a:t>HERE TO INSERT </a:t>
            </a:r>
          </a:p>
          <a:p>
            <a:r>
              <a:rPr lang="en-AU"/>
              <a:t>IMAGE</a:t>
            </a:r>
          </a:p>
        </p:txBody>
      </p:sp>
      <p:sp>
        <p:nvSpPr>
          <p:cNvPr id="4" name="Text">
            <a:extLst>
              <a:ext uri="{FF2B5EF4-FFF2-40B4-BE49-F238E27FC236}">
                <a16:creationId xmlns:a16="http://schemas.microsoft.com/office/drawing/2014/main" id="{A20FC331-4BC4-4EC5-B8DC-D7B92F9563A6}"/>
              </a:ext>
            </a:extLst>
          </p:cNvPr>
          <p:cNvSpPr>
            <a:spLocks noGrp="1"/>
          </p:cNvSpPr>
          <p:nvPr>
            <p:ph type="body" sz="quarter" idx="23" hasCustomPrompt="1"/>
          </p:nvPr>
        </p:nvSpPr>
        <p:spPr>
          <a:xfrm>
            <a:off x="483595" y="1828680"/>
            <a:ext cx="5104800" cy="412455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Title">
            <a:extLst>
              <a:ext uri="{FF2B5EF4-FFF2-40B4-BE49-F238E27FC236}">
                <a16:creationId xmlns:a16="http://schemas.microsoft.com/office/drawing/2014/main" id="{D56E1C33-2C27-656C-7C6B-71EAF010A4D2}"/>
              </a:ext>
            </a:extLst>
          </p:cNvPr>
          <p:cNvSpPr>
            <a:spLocks noGrp="1"/>
          </p:cNvSpPr>
          <p:nvPr>
            <p:ph type="title" hasCustomPrompt="1"/>
          </p:nvPr>
        </p:nvSpPr>
        <p:spPr>
          <a:xfrm>
            <a:off x="483594"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200049829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Mobile Phone and tex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530F64-527A-48CB-90C3-6F67C5630A37}"/>
              </a:ext>
            </a:extLst>
          </p:cNvPr>
          <p:cNvPicPr>
            <a:picLocks noChangeAspect="1"/>
          </p:cNvPicPr>
          <p:nvPr/>
        </p:nvPicPr>
        <p:blipFill>
          <a:blip r:embed="rId2"/>
          <a:stretch>
            <a:fillRect/>
          </a:stretch>
        </p:blipFill>
        <p:spPr>
          <a:xfrm>
            <a:off x="0" y="542545"/>
            <a:ext cx="12192000" cy="6315455"/>
          </a:xfrm>
          <a:prstGeom prst="rect">
            <a:avLst/>
          </a:prstGeom>
        </p:spPr>
      </p:pic>
      <p:pic>
        <p:nvPicPr>
          <p:cNvPr id="4" name="Picture 3">
            <a:extLst>
              <a:ext uri="{FF2B5EF4-FFF2-40B4-BE49-F238E27FC236}">
                <a16:creationId xmlns:a16="http://schemas.microsoft.com/office/drawing/2014/main" id="{F2F7BC76-7A9D-F95D-E07A-CAA5C27C84CE}"/>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9266" y="0"/>
            <a:ext cx="12158227" cy="6858000"/>
          </a:xfrm>
          <a:prstGeom prst="rect">
            <a:avLst/>
          </a:prstGeom>
        </p:spPr>
      </p:pic>
      <p:pic>
        <p:nvPicPr>
          <p:cNvPr id="6" name="Ipohone">
            <a:extLst>
              <a:ext uri="{FF2B5EF4-FFF2-40B4-BE49-F238E27FC236}">
                <a16:creationId xmlns:a16="http://schemas.microsoft.com/office/drawing/2014/main" id="{A56CEC69-4D97-C780-6114-6DC94605EBC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312726" y="512762"/>
            <a:ext cx="2889806" cy="5832475"/>
          </a:xfrm>
          <a:prstGeom prst="rect">
            <a:avLst/>
          </a:prstGeom>
        </p:spPr>
      </p:pic>
      <p:sp>
        <p:nvSpPr>
          <p:cNvPr id="15" name="Iphone Image">
            <a:extLst>
              <a:ext uri="{FF2B5EF4-FFF2-40B4-BE49-F238E27FC236}">
                <a16:creationId xmlns:a16="http://schemas.microsoft.com/office/drawing/2014/main" id="{AA70D2AE-708A-0EC1-1E80-18A5AF2E44E3}"/>
              </a:ext>
            </a:extLst>
          </p:cNvPr>
          <p:cNvSpPr>
            <a:spLocks noGrp="1"/>
          </p:cNvSpPr>
          <p:nvPr>
            <p:ph type="pic" sz="quarter" idx="18" hasCustomPrompt="1"/>
          </p:nvPr>
        </p:nvSpPr>
        <p:spPr>
          <a:xfrm>
            <a:off x="8461629" y="645411"/>
            <a:ext cx="2592000" cy="5565600"/>
          </a:xfrm>
          <a:prstGeom prst="roundRect">
            <a:avLst>
              <a:gd name="adj" fmla="val 13330"/>
            </a:avLst>
          </a:prstGeom>
          <a:solidFill>
            <a:schemeClr val="bg1">
              <a:lumMod val="75000"/>
            </a:schemeClr>
          </a:solidFill>
        </p:spPr>
        <p:txBody>
          <a:bodyPr anchor="ctr"/>
          <a:lstStyle>
            <a:lvl1pPr marL="0" indent="0" algn="ctr">
              <a:buNone/>
              <a:defRPr>
                <a:latin typeface="+mj-lt"/>
              </a:defRPr>
            </a:lvl1pPr>
          </a:lstStyle>
          <a:p>
            <a:r>
              <a:rPr lang="en-AU"/>
              <a:t>CLICK </a:t>
            </a:r>
          </a:p>
          <a:p>
            <a:r>
              <a:rPr lang="en-AU"/>
              <a:t>HERE TO INSERT </a:t>
            </a:r>
          </a:p>
          <a:p>
            <a:r>
              <a:rPr lang="en-AU"/>
              <a:t>IMAGE</a:t>
            </a:r>
          </a:p>
        </p:txBody>
      </p:sp>
      <p:sp>
        <p:nvSpPr>
          <p:cNvPr id="7" name="Text">
            <a:extLst>
              <a:ext uri="{FF2B5EF4-FFF2-40B4-BE49-F238E27FC236}">
                <a16:creationId xmlns:a16="http://schemas.microsoft.com/office/drawing/2014/main" id="{0C885111-38D7-8FE1-993E-234910F323AC}"/>
              </a:ext>
            </a:extLst>
          </p:cNvPr>
          <p:cNvSpPr>
            <a:spLocks noGrp="1"/>
          </p:cNvSpPr>
          <p:nvPr>
            <p:ph type="body" sz="quarter" idx="23" hasCustomPrompt="1"/>
          </p:nvPr>
        </p:nvSpPr>
        <p:spPr>
          <a:xfrm>
            <a:off x="544957" y="1777218"/>
            <a:ext cx="7645295" cy="412455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Title">
            <a:extLst>
              <a:ext uri="{FF2B5EF4-FFF2-40B4-BE49-F238E27FC236}">
                <a16:creationId xmlns:a16="http://schemas.microsoft.com/office/drawing/2014/main" id="{65A80B26-F43D-A2B6-7F6C-A613BB172FF7}"/>
              </a:ext>
            </a:extLst>
          </p:cNvPr>
          <p:cNvSpPr>
            <a:spLocks noGrp="1"/>
          </p:cNvSpPr>
          <p:nvPr>
            <p:ph type="title" hasCustomPrompt="1"/>
          </p:nvPr>
        </p:nvSpPr>
        <p:spPr>
          <a:xfrm>
            <a:off x="544958" y="377320"/>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172810282"/>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iPad and Tex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810E33-CE35-F792-7C99-6F48FC51117D}"/>
              </a:ext>
            </a:extLst>
          </p:cNvPr>
          <p:cNvPicPr>
            <a:picLocks noChangeAspect="1"/>
          </p:cNvPicPr>
          <p:nvPr/>
        </p:nvPicPr>
        <p:blipFill>
          <a:blip r:embed="rId2"/>
          <a:stretch>
            <a:fillRect/>
          </a:stretch>
        </p:blipFill>
        <p:spPr>
          <a:xfrm>
            <a:off x="0" y="542545"/>
            <a:ext cx="12192000" cy="6315455"/>
          </a:xfrm>
          <a:prstGeom prst="rect">
            <a:avLst/>
          </a:prstGeom>
        </p:spPr>
      </p:pic>
      <p:pic>
        <p:nvPicPr>
          <p:cNvPr id="3" name="Picture 2">
            <a:extLst>
              <a:ext uri="{FF2B5EF4-FFF2-40B4-BE49-F238E27FC236}">
                <a16:creationId xmlns:a16="http://schemas.microsoft.com/office/drawing/2014/main" id="{11DAC3DE-41BA-937F-4F06-7F32B08C02A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7809" y="520"/>
            <a:ext cx="12156381" cy="6856959"/>
          </a:xfrm>
          <a:prstGeom prst="rect">
            <a:avLst/>
          </a:prstGeom>
        </p:spPr>
      </p:pic>
      <p:pic>
        <p:nvPicPr>
          <p:cNvPr id="14" name="Ipad">
            <a:extLst>
              <a:ext uri="{FF2B5EF4-FFF2-40B4-BE49-F238E27FC236}">
                <a16:creationId xmlns:a16="http://schemas.microsoft.com/office/drawing/2014/main" id="{0A4649F1-BB58-C5E6-262C-5CCF044C0876}"/>
              </a:ext>
            </a:extLst>
          </p:cNvPr>
          <p:cNvPicPr>
            <a:picLocks noChangeAspect="1"/>
          </p:cNvPicPr>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l="17096" t="6968" r="17401" b="7500"/>
          <a:stretch/>
        </p:blipFill>
        <p:spPr>
          <a:xfrm>
            <a:off x="7167491" y="456318"/>
            <a:ext cx="4509997" cy="5888917"/>
          </a:xfrm>
          <a:prstGeom prst="rect">
            <a:avLst/>
          </a:prstGeom>
        </p:spPr>
      </p:pic>
      <p:sp>
        <p:nvSpPr>
          <p:cNvPr id="15" name="Ipad Image">
            <a:extLst>
              <a:ext uri="{FF2B5EF4-FFF2-40B4-BE49-F238E27FC236}">
                <a16:creationId xmlns:a16="http://schemas.microsoft.com/office/drawing/2014/main" id="{AA70D2AE-708A-0EC1-1E80-18A5AF2E44E3}"/>
              </a:ext>
            </a:extLst>
          </p:cNvPr>
          <p:cNvSpPr>
            <a:spLocks noGrp="1"/>
          </p:cNvSpPr>
          <p:nvPr>
            <p:ph type="pic" sz="quarter" idx="18" hasCustomPrompt="1"/>
          </p:nvPr>
        </p:nvSpPr>
        <p:spPr>
          <a:xfrm>
            <a:off x="7322324" y="648256"/>
            <a:ext cx="4200330" cy="5565600"/>
          </a:xfrm>
          <a:prstGeom prst="roundRect">
            <a:avLst>
              <a:gd name="adj" fmla="val 2434"/>
            </a:avLst>
          </a:prstGeom>
          <a:solidFill>
            <a:schemeClr val="bg1">
              <a:lumMod val="75000"/>
            </a:schemeClr>
          </a:solidFill>
        </p:spPr>
        <p:txBody>
          <a:bodyPr anchor="ctr"/>
          <a:lstStyle>
            <a:lvl1pPr marL="0" indent="0" algn="ctr">
              <a:buNone/>
              <a:defRPr>
                <a:latin typeface="+mj-lt"/>
              </a:defRPr>
            </a:lvl1pPr>
          </a:lstStyle>
          <a:p>
            <a:r>
              <a:rPr lang="en-AU"/>
              <a:t>CLICK </a:t>
            </a:r>
          </a:p>
          <a:p>
            <a:r>
              <a:rPr lang="en-AU"/>
              <a:t>HERE TO INSERT </a:t>
            </a:r>
          </a:p>
          <a:p>
            <a:r>
              <a:rPr lang="en-AU"/>
              <a:t>IMAGE</a:t>
            </a:r>
          </a:p>
        </p:txBody>
      </p:sp>
      <p:sp>
        <p:nvSpPr>
          <p:cNvPr id="6" name="Text">
            <a:extLst>
              <a:ext uri="{FF2B5EF4-FFF2-40B4-BE49-F238E27FC236}">
                <a16:creationId xmlns:a16="http://schemas.microsoft.com/office/drawing/2014/main" id="{78279716-352E-70A8-E702-10B115F31191}"/>
              </a:ext>
            </a:extLst>
          </p:cNvPr>
          <p:cNvSpPr>
            <a:spLocks noGrp="1"/>
          </p:cNvSpPr>
          <p:nvPr>
            <p:ph type="body" sz="quarter" idx="23" hasCustomPrompt="1"/>
          </p:nvPr>
        </p:nvSpPr>
        <p:spPr>
          <a:xfrm>
            <a:off x="561414" y="1773860"/>
            <a:ext cx="5804228" cy="412455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Title">
            <a:extLst>
              <a:ext uri="{FF2B5EF4-FFF2-40B4-BE49-F238E27FC236}">
                <a16:creationId xmlns:a16="http://schemas.microsoft.com/office/drawing/2014/main" id="{B63C6B66-94D8-2D05-58EF-932F4FE7DCB7}"/>
              </a:ext>
            </a:extLst>
          </p:cNvPr>
          <p:cNvSpPr>
            <a:spLocks noGrp="1"/>
          </p:cNvSpPr>
          <p:nvPr>
            <p:ph type="title" hasCustomPrompt="1"/>
          </p:nvPr>
        </p:nvSpPr>
        <p:spPr>
          <a:xfrm>
            <a:off x="561414"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313731677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Wh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90164F-684E-5FA3-BA0A-8A4DA23580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0" y="0"/>
            <a:ext cx="12192000" cy="2736376"/>
          </a:xfrm>
          <a:prstGeom prst="rect">
            <a:avLst/>
          </a:prstGeom>
        </p:spPr>
      </p:pic>
      <p:sp>
        <p:nvSpPr>
          <p:cNvPr id="9" name="Text Placeholder 7">
            <a:extLst>
              <a:ext uri="{FF2B5EF4-FFF2-40B4-BE49-F238E27FC236}">
                <a16:creationId xmlns:a16="http://schemas.microsoft.com/office/drawing/2014/main" id="{83BEB6C0-41C9-F964-4A84-F2ED1723AB1D}"/>
              </a:ext>
            </a:extLst>
          </p:cNvPr>
          <p:cNvSpPr>
            <a:spLocks noGrp="1"/>
          </p:cNvSpPr>
          <p:nvPr>
            <p:ph type="body" sz="quarter" idx="10" hasCustomPrompt="1"/>
          </p:nvPr>
        </p:nvSpPr>
        <p:spPr>
          <a:xfrm>
            <a:off x="974723" y="1988249"/>
            <a:ext cx="10241917" cy="2407285"/>
          </a:xfrm>
          <a:prstGeom prst="rect">
            <a:avLst/>
          </a:prstGeom>
        </p:spPr>
        <p:txBody>
          <a:bodyPr lIns="0" tIns="0" rIns="0" bIns="0" anchor="ctr"/>
          <a:lstStyle>
            <a:lvl1pPr marL="0" indent="0">
              <a:buNone/>
              <a:defRPr sz="4000" b="0" i="0">
                <a:latin typeface="Montserrat" pitchFamily="2" charset="77"/>
              </a:defRPr>
            </a:lvl1pPr>
            <a:lvl2pPr marL="360000" indent="0">
              <a:buNone/>
              <a:defRPr/>
            </a:lvl2pPr>
            <a:lvl3pPr marL="722312" indent="0">
              <a:buNone/>
              <a:defRPr/>
            </a:lvl3pPr>
            <a:lvl4pPr marL="1071562" indent="0">
              <a:buNone/>
              <a:defRPr/>
            </a:lvl4pPr>
            <a:lvl5pPr marL="1431925" indent="0">
              <a:buNone/>
              <a:defRPr/>
            </a:lvl5pPr>
          </a:lstStyle>
          <a:p>
            <a:pPr lvl="0"/>
            <a:r>
              <a:rPr lang="en-US" dirty="0"/>
              <a:t>Quote goes here. It can extend to multiple lines.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pic>
        <p:nvPicPr>
          <p:cNvPr id="5" name="Quote Mark - start">
            <a:extLst>
              <a:ext uri="{FF2B5EF4-FFF2-40B4-BE49-F238E27FC236}">
                <a16:creationId xmlns:a16="http://schemas.microsoft.com/office/drawing/2014/main" id="{750B802F-F328-9FCD-3DDD-EC36C377E432}"/>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5359" y="1079700"/>
            <a:ext cx="949699" cy="949696"/>
          </a:xfrm>
          <a:prstGeom prst="rect">
            <a:avLst/>
          </a:prstGeom>
        </p:spPr>
      </p:pic>
      <p:pic>
        <p:nvPicPr>
          <p:cNvPr id="6" name="Quote Mark - end">
            <a:extLst>
              <a:ext uri="{FF2B5EF4-FFF2-40B4-BE49-F238E27FC236}">
                <a16:creationId xmlns:a16="http://schemas.microsoft.com/office/drawing/2014/main" id="{546FEC33-ED0B-DEEA-C06D-216F1B2E724F}"/>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10266945" y="4354387"/>
            <a:ext cx="949696" cy="949699"/>
          </a:xfrm>
          <a:prstGeom prst="rect">
            <a:avLst/>
          </a:prstGeom>
        </p:spPr>
      </p:pic>
      <p:sp>
        <p:nvSpPr>
          <p:cNvPr id="10" name="Name">
            <a:extLst>
              <a:ext uri="{FF2B5EF4-FFF2-40B4-BE49-F238E27FC236}">
                <a16:creationId xmlns:a16="http://schemas.microsoft.com/office/drawing/2014/main" id="{06DE7610-37AC-FD48-E453-7793B75FE96C}"/>
              </a:ext>
            </a:extLst>
          </p:cNvPr>
          <p:cNvSpPr>
            <a:spLocks noGrp="1"/>
          </p:cNvSpPr>
          <p:nvPr>
            <p:ph type="body" sz="quarter" idx="11" hasCustomPrompt="1"/>
          </p:nvPr>
        </p:nvSpPr>
        <p:spPr>
          <a:xfrm>
            <a:off x="974724" y="4668838"/>
            <a:ext cx="5461000" cy="1309687"/>
          </a:xfrm>
          <a:prstGeom prst="rect">
            <a:avLst/>
          </a:prstGeom>
        </p:spPr>
        <p:txBody>
          <a:bodyPr lIns="0" tIns="0" rIns="0" bIns="0"/>
          <a:lstStyle>
            <a:lvl1pPr marL="0" indent="0">
              <a:buNone/>
              <a:defRPr sz="2000">
                <a:latin typeface="+mj-lt"/>
              </a:defRPr>
            </a:lvl1pPr>
          </a:lstStyle>
          <a:p>
            <a:pPr lvl="0"/>
            <a:r>
              <a:rPr lang="en-US"/>
              <a:t>Name</a:t>
            </a:r>
          </a:p>
          <a:p>
            <a:pPr lvl="0"/>
            <a:r>
              <a:rPr lang="en-US"/>
              <a:t>JOB TITLE</a:t>
            </a:r>
          </a:p>
        </p:txBody>
      </p:sp>
      <p:pic>
        <p:nvPicPr>
          <p:cNvPr id="3" name="Picture 2">
            <a:extLst>
              <a:ext uri="{FF2B5EF4-FFF2-40B4-BE49-F238E27FC236}">
                <a16:creationId xmlns:a16="http://schemas.microsoft.com/office/drawing/2014/main" id="{8DEC2D0B-EEA3-F961-3B29-96D46B1F46F7}"/>
              </a:ext>
            </a:extLst>
          </p:cNvPr>
          <p:cNvPicPr>
            <a:picLocks noChangeAspect="1"/>
          </p:cNvPicPr>
          <p:nvPr/>
        </p:nvPicPr>
        <p:blipFill>
          <a:blip r:embed="rId4"/>
          <a:stretch>
            <a:fillRect/>
          </a:stretch>
        </p:blipFill>
        <p:spPr>
          <a:xfrm>
            <a:off x="5763802" y="0"/>
            <a:ext cx="6428198" cy="2542439"/>
          </a:xfrm>
          <a:prstGeom prst="rect">
            <a:avLst/>
          </a:prstGeom>
        </p:spPr>
      </p:pic>
    </p:spTree>
    <p:extLst>
      <p:ext uri="{BB962C8B-B14F-4D97-AF65-F5344CB8AC3E}">
        <p14:creationId xmlns:p14="http://schemas.microsoft.com/office/powerpoint/2010/main" val="180459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 image with Heade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ACC4E2-960E-5F72-F0AF-AF06D9BBA5D1}"/>
              </a:ext>
            </a:extLst>
          </p:cNvPr>
          <p:cNvSpPr/>
          <p:nvPr/>
        </p:nvSpPr>
        <p:spPr>
          <a:xfrm rot="10800000">
            <a:off x="-22537"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7" name="Picture 6">
            <a:extLst>
              <a:ext uri="{FF2B5EF4-FFF2-40B4-BE49-F238E27FC236}">
                <a16:creationId xmlns:a16="http://schemas.microsoft.com/office/drawing/2014/main" id="{DD6727F1-6878-4771-4645-34CA5DB799A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625776" y="0"/>
            <a:ext cx="5566224" cy="2202171"/>
          </a:xfrm>
          <a:prstGeom prst="rect">
            <a:avLst/>
          </a:prstGeom>
        </p:spPr>
      </p:pic>
      <p:sp>
        <p:nvSpPr>
          <p:cNvPr id="2" name="Heading">
            <a:extLst>
              <a:ext uri="{FF2B5EF4-FFF2-40B4-BE49-F238E27FC236}">
                <a16:creationId xmlns:a16="http://schemas.microsoft.com/office/drawing/2014/main" id="{87BB52D4-142A-F1CC-DCB8-5A48BF2F41E9}"/>
              </a:ext>
            </a:extLst>
          </p:cNvPr>
          <p:cNvSpPr>
            <a:spLocks noGrp="1"/>
          </p:cNvSpPr>
          <p:nvPr>
            <p:ph type="body" sz="quarter" idx="15" hasCustomPrompt="1"/>
          </p:nvPr>
        </p:nvSpPr>
        <p:spPr>
          <a:xfrm>
            <a:off x="6282000" y="2718998"/>
            <a:ext cx="5019151" cy="1964752"/>
          </a:xfrm>
          <a:prstGeom prst="rect">
            <a:avLst/>
          </a:prstGeom>
          <a:effectLst/>
        </p:spPr>
        <p:txBody>
          <a:bodyPr lIns="0" tIns="0" rIns="0" bIns="0" anchor="b">
            <a:noAutofit/>
          </a:bodyPr>
          <a:lstStyle>
            <a:lvl1pPr marL="0" indent="0">
              <a:lnSpc>
                <a:spcPct val="100000"/>
              </a:lnSpc>
              <a:spcBef>
                <a:spcPts val="0"/>
              </a:spcBef>
              <a:buFontTx/>
              <a:buNone/>
              <a:defRPr sz="55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your heading </a:t>
            </a:r>
          </a:p>
          <a:p>
            <a:pPr lvl="0"/>
            <a:r>
              <a:rPr lang="en-US"/>
              <a:t>here</a:t>
            </a:r>
            <a:endParaRPr lang="en-AU"/>
          </a:p>
        </p:txBody>
      </p:sp>
      <p:sp>
        <p:nvSpPr>
          <p:cNvPr id="8" name="Iphone Image">
            <a:extLst>
              <a:ext uri="{FF2B5EF4-FFF2-40B4-BE49-F238E27FC236}">
                <a16:creationId xmlns:a16="http://schemas.microsoft.com/office/drawing/2014/main" id="{F8CF91FA-A437-106E-3090-4229A2229CAE}"/>
              </a:ext>
            </a:extLst>
          </p:cNvPr>
          <p:cNvSpPr>
            <a:spLocks noGrp="1"/>
          </p:cNvSpPr>
          <p:nvPr>
            <p:ph type="pic" sz="quarter" idx="18" hasCustomPrompt="1"/>
          </p:nvPr>
        </p:nvSpPr>
        <p:spPr>
          <a:xfrm>
            <a:off x="807396" y="817123"/>
            <a:ext cx="4686313" cy="5282120"/>
          </a:xfrm>
          <a:prstGeom prst="roundRect">
            <a:avLst>
              <a:gd name="adj" fmla="val 8204"/>
            </a:avLst>
          </a:prstGeom>
          <a:solidFill>
            <a:schemeClr val="bg1">
              <a:lumMod val="75000"/>
            </a:schemeClr>
          </a:solidFill>
        </p:spPr>
        <p:txBody>
          <a:bodyPr anchor="ctr"/>
          <a:lstStyle>
            <a:lvl1pPr marL="0" indent="0" algn="ctr">
              <a:buNone/>
              <a:defRPr>
                <a:latin typeface="+mj-lt"/>
              </a:defRPr>
            </a:lvl1pPr>
          </a:lstStyle>
          <a:p>
            <a:r>
              <a:rPr lang="en-US"/>
              <a:t>Click to Add</a:t>
            </a:r>
          </a:p>
          <a:p>
            <a:r>
              <a:rPr lang="en-US"/>
              <a:t>Image Here</a:t>
            </a:r>
          </a:p>
        </p:txBody>
      </p:sp>
    </p:spTree>
    <p:extLst>
      <p:ext uri="{BB962C8B-B14F-4D97-AF65-F5344CB8AC3E}">
        <p14:creationId xmlns:p14="http://schemas.microsoft.com/office/powerpoint/2010/main" val="34893550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Image and quote">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F3158E5-4E4F-3F8E-442F-1BDA7FA41BD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162" y="3850000"/>
            <a:ext cx="6858976" cy="3018274"/>
          </a:xfrm>
          <a:prstGeom prst="rect">
            <a:avLst/>
          </a:prstGeom>
        </p:spPr>
      </p:pic>
      <p:sp>
        <p:nvSpPr>
          <p:cNvPr id="33" name="Rectangle: Rounded Corners 32">
            <a:extLst>
              <a:ext uri="{FF2B5EF4-FFF2-40B4-BE49-F238E27FC236}">
                <a16:creationId xmlns:a16="http://schemas.microsoft.com/office/drawing/2014/main" id="{65681A04-3E27-C462-6D8F-4ED43DB56C2E}"/>
              </a:ext>
            </a:extLst>
          </p:cNvPr>
          <p:cNvSpPr/>
          <p:nvPr/>
        </p:nvSpPr>
        <p:spPr>
          <a:xfrm>
            <a:off x="9190477" y="525294"/>
            <a:ext cx="2430032" cy="5807412"/>
          </a:xfrm>
          <a:prstGeom prst="roundRect">
            <a:avLst>
              <a:gd name="adj" fmla="val 7256"/>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3" name="Quote Mark - start">
            <a:extLst>
              <a:ext uri="{FF2B5EF4-FFF2-40B4-BE49-F238E27FC236}">
                <a16:creationId xmlns:a16="http://schemas.microsoft.com/office/drawing/2014/main" id="{A3AA150F-780D-FEE5-3D5C-11005507709B}"/>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31905" y="983073"/>
            <a:ext cx="462016" cy="462014"/>
          </a:xfrm>
          <a:prstGeom prst="rect">
            <a:avLst/>
          </a:prstGeom>
        </p:spPr>
      </p:pic>
      <p:pic>
        <p:nvPicPr>
          <p:cNvPr id="4" name="Quote Mark - end">
            <a:extLst>
              <a:ext uri="{FF2B5EF4-FFF2-40B4-BE49-F238E27FC236}">
                <a16:creationId xmlns:a16="http://schemas.microsoft.com/office/drawing/2014/main" id="{33239306-26A4-722B-994C-80B697D2B518}"/>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10909765" y="4955133"/>
            <a:ext cx="462014" cy="462014"/>
          </a:xfrm>
          <a:prstGeom prst="rect">
            <a:avLst/>
          </a:prstGeom>
        </p:spPr>
      </p:pic>
      <p:sp>
        <p:nvSpPr>
          <p:cNvPr id="6" name="Name">
            <a:extLst>
              <a:ext uri="{FF2B5EF4-FFF2-40B4-BE49-F238E27FC236}">
                <a16:creationId xmlns:a16="http://schemas.microsoft.com/office/drawing/2014/main" id="{8992D734-F809-225A-9FAD-1456B8B947B1}"/>
              </a:ext>
            </a:extLst>
          </p:cNvPr>
          <p:cNvSpPr>
            <a:spLocks noGrp="1"/>
          </p:cNvSpPr>
          <p:nvPr>
            <p:ph type="body" sz="quarter" idx="11" hasCustomPrompt="1"/>
          </p:nvPr>
        </p:nvSpPr>
        <p:spPr>
          <a:xfrm>
            <a:off x="9580545" y="5634115"/>
            <a:ext cx="1431561" cy="481623"/>
          </a:xfrm>
          <a:prstGeom prst="rect">
            <a:avLst/>
          </a:prstGeom>
        </p:spPr>
        <p:txBody>
          <a:bodyPr lIns="0" tIns="0" rIns="0" bIns="0"/>
          <a:lstStyle>
            <a:lvl1pPr marL="0" indent="0">
              <a:buNone/>
              <a:defRPr sz="1200">
                <a:latin typeface="+mj-lt"/>
              </a:defRPr>
            </a:lvl1pPr>
          </a:lstStyle>
          <a:p>
            <a:pPr lvl="0"/>
            <a:r>
              <a:rPr lang="en-US" dirty="0"/>
              <a:t>Name</a:t>
            </a:r>
          </a:p>
          <a:p>
            <a:pPr lvl="0"/>
            <a:r>
              <a:rPr lang="en-US" dirty="0"/>
              <a:t>JOB TITLE</a:t>
            </a:r>
          </a:p>
        </p:txBody>
      </p:sp>
      <p:sp>
        <p:nvSpPr>
          <p:cNvPr id="7" name="Text">
            <a:extLst>
              <a:ext uri="{FF2B5EF4-FFF2-40B4-BE49-F238E27FC236}">
                <a16:creationId xmlns:a16="http://schemas.microsoft.com/office/drawing/2014/main" id="{3996440C-2202-5989-360D-B72AD9CACDE0}"/>
              </a:ext>
            </a:extLst>
          </p:cNvPr>
          <p:cNvSpPr>
            <a:spLocks noGrp="1"/>
          </p:cNvSpPr>
          <p:nvPr>
            <p:ph type="body" sz="quarter" idx="56" hasCustomPrompt="1"/>
          </p:nvPr>
        </p:nvSpPr>
        <p:spPr>
          <a:xfrm>
            <a:off x="9560521" y="1759571"/>
            <a:ext cx="1743019" cy="3657576"/>
          </a:xfrm>
          <a:prstGeom prst="rect">
            <a:avLst/>
          </a:prstGeom>
        </p:spPr>
        <p:txBody>
          <a:bodyPr lIns="0" tIns="0" rIns="0" bIns="0" anchor="ctr"/>
          <a:lstStyle>
            <a:lvl1pPr marL="0" indent="0" algn="l">
              <a:lnSpc>
                <a:spcPct val="100000"/>
              </a:lnSpc>
              <a:buNone/>
              <a:defRPr sz="1600" b="0" i="0">
                <a:latin typeface="Montserrat" pitchFamily="2" charset="77"/>
              </a:defRPr>
            </a:lvl1pPr>
            <a:lvl2pPr marL="176213" indent="0" algn="l">
              <a:lnSpc>
                <a:spcPct val="100000"/>
              </a:lnSpc>
              <a:buNone/>
              <a:tabLst/>
              <a:defRPr sz="1600">
                <a:latin typeface="+mn-lt"/>
              </a:defRPr>
            </a:lvl2pPr>
            <a:lvl3pPr marL="358775" indent="0" algn="l">
              <a:lnSpc>
                <a:spcPct val="100000"/>
              </a:lnSpc>
              <a:buNone/>
              <a:defRPr sz="1600">
                <a:latin typeface="+mn-lt"/>
              </a:defRPr>
            </a:lvl3pPr>
            <a:lvl4pPr marL="534987" indent="0" algn="l" defTabSz="984250">
              <a:lnSpc>
                <a:spcPct val="100000"/>
              </a:lnSpc>
              <a:buNone/>
              <a:tabLst/>
              <a:defRPr sz="1600">
                <a:latin typeface="+mn-lt"/>
              </a:defRPr>
            </a:lvl4pPr>
            <a:lvl5pPr marL="719138" indent="0" algn="l">
              <a:lnSpc>
                <a:spcPct val="100000"/>
              </a:lnSpc>
              <a:buNone/>
              <a:defRPr sz="1600">
                <a:latin typeface="+mn-lt"/>
              </a:defRPr>
            </a:lvl5pPr>
          </a:lstStyle>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a:t>
            </a:r>
            <a:r>
              <a:rPr lang="en-US" dirty="0" err="1"/>
              <a:t>textClick</a:t>
            </a:r>
            <a:r>
              <a:rPr lang="en-US" dirty="0"/>
              <a:t> to edit text Click to edit </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text</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text</a:t>
            </a:r>
          </a:p>
          <a:p>
            <a:pPr lvl="0"/>
            <a:endParaRPr lang="en-US" dirty="0"/>
          </a:p>
        </p:txBody>
      </p:sp>
      <p:sp>
        <p:nvSpPr>
          <p:cNvPr id="8" name="Iphone Image">
            <a:extLst>
              <a:ext uri="{FF2B5EF4-FFF2-40B4-BE49-F238E27FC236}">
                <a16:creationId xmlns:a16="http://schemas.microsoft.com/office/drawing/2014/main" id="{64FB6B83-4594-4CED-B121-090BBDA5FF84}"/>
              </a:ext>
            </a:extLst>
          </p:cNvPr>
          <p:cNvSpPr>
            <a:spLocks noGrp="1"/>
          </p:cNvSpPr>
          <p:nvPr>
            <p:ph type="pic" sz="quarter" idx="28" hasCustomPrompt="1"/>
          </p:nvPr>
        </p:nvSpPr>
        <p:spPr>
          <a:xfrm>
            <a:off x="515938" y="525294"/>
            <a:ext cx="8231020" cy="5807412"/>
          </a:xfrm>
          <a:prstGeom prst="roundRect">
            <a:avLst>
              <a:gd name="adj" fmla="val 4920"/>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192151252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Full Image">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0C6C759-017E-36DE-B17D-B11D92241A1B}"/>
              </a:ext>
            </a:extLst>
          </p:cNvPr>
          <p:cNvSpPr>
            <a:spLocks noGrp="1"/>
          </p:cNvSpPr>
          <p:nvPr>
            <p:ph type="pic" sz="quarter" idx="10" hasCustomPrompt="1"/>
          </p:nvPr>
        </p:nvSpPr>
        <p:spPr>
          <a:xfrm>
            <a:off x="0" y="0"/>
            <a:ext cx="12192000" cy="6858000"/>
          </a:xfrm>
          <a:prstGeom prst="rect">
            <a:avLst/>
          </a:prstGeom>
          <a:solidFill>
            <a:schemeClr val="bg1"/>
          </a:solidFill>
        </p:spPr>
        <p:txBody>
          <a:bodyPr anchor="ctr"/>
          <a:lstStyle>
            <a:lvl1pPr marL="0" indent="0" algn="ctr">
              <a:buNone/>
              <a:defRPr sz="6000">
                <a:latin typeface="+mj-lt"/>
              </a:defRPr>
            </a:lvl1pPr>
          </a:lstStyle>
          <a:p>
            <a:r>
              <a:rPr lang="en-AU"/>
              <a:t>CLICK TO FULL PAGE </a:t>
            </a:r>
            <a:br>
              <a:rPr lang="en-AU"/>
            </a:br>
            <a:r>
              <a:rPr lang="en-AU"/>
              <a:t>IMAGE</a:t>
            </a:r>
          </a:p>
        </p:txBody>
      </p:sp>
    </p:spTree>
    <p:extLst>
      <p:ext uri="{BB962C8B-B14F-4D97-AF65-F5344CB8AC3E}">
        <p14:creationId xmlns:p14="http://schemas.microsoft.com/office/powerpoint/2010/main" val="31017932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Full Video">
    <p:bg>
      <p:bgPr>
        <a:solidFill>
          <a:schemeClr val="tx1"/>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F1BBBF8E-E73C-34B7-E1F3-EE89B633B52E}"/>
              </a:ext>
            </a:extLst>
          </p:cNvPr>
          <p:cNvSpPr>
            <a:spLocks noGrp="1"/>
          </p:cNvSpPr>
          <p:nvPr>
            <p:ph type="media" sz="quarter" idx="10" hasCustomPrompt="1"/>
          </p:nvPr>
        </p:nvSpPr>
        <p:spPr>
          <a:xfrm>
            <a:off x="0" y="0"/>
            <a:ext cx="12192000" cy="6858000"/>
          </a:xfrm>
          <a:prstGeom prst="rect">
            <a:avLst/>
          </a:prstGeom>
          <a:solidFill>
            <a:schemeClr val="bg1"/>
          </a:solidFill>
        </p:spPr>
        <p:txBody>
          <a:bodyPr anchor="ctr"/>
          <a:lstStyle>
            <a:lvl1pPr marL="0" indent="0" algn="ctr">
              <a:buNone/>
              <a:defRPr sz="6000">
                <a:latin typeface="+mj-lt"/>
              </a:defRPr>
            </a:lvl1pPr>
          </a:lstStyle>
          <a:p>
            <a:r>
              <a:rPr lang="en-AU"/>
              <a:t>CLICK TO ADD </a:t>
            </a:r>
            <a:br>
              <a:rPr lang="en-AU"/>
            </a:br>
            <a:r>
              <a:rPr lang="en-AU"/>
              <a:t>VIDEO</a:t>
            </a:r>
          </a:p>
        </p:txBody>
      </p:sp>
    </p:spTree>
    <p:extLst>
      <p:ext uri="{BB962C8B-B14F-4D97-AF65-F5344CB8AC3E}">
        <p14:creationId xmlns:p14="http://schemas.microsoft.com/office/powerpoint/2010/main" val="21608481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Purple gradient top">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E513E6-1FB6-C2AC-D498-DFA564848893}"/>
              </a:ext>
            </a:extLst>
          </p:cNvPr>
          <p:cNvPicPr>
            <a:picLocks noChangeAspect="1"/>
          </p:cNvPicPr>
          <p:nvPr/>
        </p:nvPicPr>
        <p:blipFill>
          <a:blip r:embed="rId2"/>
          <a:stretch>
            <a:fillRect/>
          </a:stretch>
        </p:blipFill>
        <p:spPr>
          <a:xfrm rot="10800000">
            <a:off x="0" y="0"/>
            <a:ext cx="12192000" cy="6315455"/>
          </a:xfrm>
          <a:prstGeom prst="rect">
            <a:avLst/>
          </a:prstGeom>
        </p:spPr>
      </p:pic>
    </p:spTree>
    <p:extLst>
      <p:ext uri="{BB962C8B-B14F-4D97-AF65-F5344CB8AC3E}">
        <p14:creationId xmlns:p14="http://schemas.microsoft.com/office/powerpoint/2010/main" val="1313368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Purple gradient botto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BC9997-6F9E-FC0C-9677-E5527BC89EB9}"/>
              </a:ext>
            </a:extLst>
          </p:cNvPr>
          <p:cNvSpPr/>
          <p:nvPr/>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Tree>
    <p:extLst>
      <p:ext uri="{BB962C8B-B14F-4D97-AF65-F5344CB8AC3E}">
        <p14:creationId xmlns:p14="http://schemas.microsoft.com/office/powerpoint/2010/main" val="35021285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Blue gradient botto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4A98A4-99A9-D8F3-22BB-4F34B2E2C68F}"/>
              </a:ext>
            </a:extLst>
          </p:cNvPr>
          <p:cNvSpPr/>
          <p:nvPr/>
        </p:nvSpPr>
        <p:spPr>
          <a:xfrm>
            <a:off x="1540" y="1040859"/>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Tree>
    <p:extLst>
      <p:ext uri="{BB962C8B-B14F-4D97-AF65-F5344CB8AC3E}">
        <p14:creationId xmlns:p14="http://schemas.microsoft.com/office/powerpoint/2010/main" val="11988330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ue gradient top">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4A98A4-99A9-D8F3-22BB-4F34B2E2C68F}"/>
              </a:ext>
            </a:extLst>
          </p:cNvPr>
          <p:cNvSpPr/>
          <p:nvPr/>
        </p:nvSpPr>
        <p:spPr>
          <a:xfrm rot="10800000">
            <a:off x="1540" y="0"/>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Tree>
    <p:extLst>
      <p:ext uri="{BB962C8B-B14F-4D97-AF65-F5344CB8AC3E}">
        <p14:creationId xmlns:p14="http://schemas.microsoft.com/office/powerpoint/2010/main" val="42216341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white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8947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White with Pa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052D5C8-5B09-3D9A-AC19-9C8E295CD19E}"/>
              </a:ext>
            </a:extLst>
          </p:cNvPr>
          <p:cNvSpPr>
            <a:spLocks noChangeAspect="1"/>
          </p:cNvSpPr>
          <p:nvPr/>
        </p:nvSpPr>
        <p:spPr>
          <a:xfrm>
            <a:off x="11440805" y="6117878"/>
            <a:ext cx="468000" cy="468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fld id="{5F35ABA0-4F47-491F-9F60-95C86C574E21}" type="slidenum">
              <a:rPr lang="en-US" sz="1700" smtClean="0">
                <a:solidFill>
                  <a:schemeClr val="tx1"/>
                </a:solidFill>
                <a:latin typeface="+mj-lt"/>
              </a:rPr>
              <a:pPr algn="ctr"/>
              <a:t>‹#›</a:t>
            </a:fld>
            <a:endParaRPr lang="en-AU" sz="1700" b="0" i="0" dirty="0">
              <a:latin typeface="Montserrat" pitchFamily="2" charset="77"/>
            </a:endParaRPr>
          </a:p>
        </p:txBody>
      </p:sp>
    </p:spTree>
    <p:extLst>
      <p:ext uri="{BB962C8B-B14F-4D97-AF65-F5344CB8AC3E}">
        <p14:creationId xmlns:p14="http://schemas.microsoft.com/office/powerpoint/2010/main" val="33911674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3 images and tex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AB1BC-A5D3-ECB5-C000-A799CA18483C}"/>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520"/>
            <a:ext cx="12192000" cy="6856959"/>
          </a:xfrm>
          <a:prstGeom prst="rect">
            <a:avLst/>
          </a:prstGeom>
        </p:spPr>
      </p:pic>
      <p:sp>
        <p:nvSpPr>
          <p:cNvPr id="14" name="Rectangle: Rounded Corners 13">
            <a:extLst>
              <a:ext uri="{FF2B5EF4-FFF2-40B4-BE49-F238E27FC236}">
                <a16:creationId xmlns:a16="http://schemas.microsoft.com/office/drawing/2014/main" id="{2BD4F32E-1FFA-AAD3-A9DB-54EF9C14D16F}"/>
              </a:ext>
            </a:extLst>
          </p:cNvPr>
          <p:cNvSpPr/>
          <p:nvPr/>
        </p:nvSpPr>
        <p:spPr>
          <a:xfrm>
            <a:off x="745849" y="833848"/>
            <a:ext cx="3115641" cy="525566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5" name="Text1">
            <a:extLst>
              <a:ext uri="{FF2B5EF4-FFF2-40B4-BE49-F238E27FC236}">
                <a16:creationId xmlns:a16="http://schemas.microsoft.com/office/drawing/2014/main" id="{E42F9CFE-2FD0-EB0B-6CD7-F51ED3E057DA}"/>
              </a:ext>
            </a:extLst>
          </p:cNvPr>
          <p:cNvSpPr>
            <a:spLocks noGrp="1"/>
          </p:cNvSpPr>
          <p:nvPr>
            <p:ph type="body" sz="quarter" idx="11" hasCustomPrompt="1"/>
          </p:nvPr>
        </p:nvSpPr>
        <p:spPr>
          <a:xfrm>
            <a:off x="1027583" y="3900485"/>
            <a:ext cx="2529073" cy="1783200"/>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6" name="Iphone Image">
            <a:extLst>
              <a:ext uri="{FF2B5EF4-FFF2-40B4-BE49-F238E27FC236}">
                <a16:creationId xmlns:a16="http://schemas.microsoft.com/office/drawing/2014/main" id="{CBE7D47B-B07E-4C52-6B20-E187DD3E378E}"/>
              </a:ext>
            </a:extLst>
          </p:cNvPr>
          <p:cNvSpPr>
            <a:spLocks noGrp="1"/>
          </p:cNvSpPr>
          <p:nvPr>
            <p:ph type="pic" sz="quarter" idx="27" hasCustomPrompt="1"/>
          </p:nvPr>
        </p:nvSpPr>
        <p:spPr>
          <a:xfrm>
            <a:off x="1105400" y="1174315"/>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9" name="Rectangle: Rounded Corners 18">
            <a:extLst>
              <a:ext uri="{FF2B5EF4-FFF2-40B4-BE49-F238E27FC236}">
                <a16:creationId xmlns:a16="http://schemas.microsoft.com/office/drawing/2014/main" id="{9A388DDC-8C02-1E73-D6ED-C040654A290C}"/>
              </a:ext>
            </a:extLst>
          </p:cNvPr>
          <p:cNvSpPr/>
          <p:nvPr/>
        </p:nvSpPr>
        <p:spPr>
          <a:xfrm>
            <a:off x="4530276" y="833847"/>
            <a:ext cx="3115641" cy="525566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1" name="Text1">
            <a:extLst>
              <a:ext uri="{FF2B5EF4-FFF2-40B4-BE49-F238E27FC236}">
                <a16:creationId xmlns:a16="http://schemas.microsoft.com/office/drawing/2014/main" id="{7AE66FC0-EAF4-994F-7E49-8CC25C911289}"/>
              </a:ext>
            </a:extLst>
          </p:cNvPr>
          <p:cNvSpPr>
            <a:spLocks noGrp="1"/>
          </p:cNvSpPr>
          <p:nvPr>
            <p:ph type="body" sz="quarter" idx="28" hasCustomPrompt="1"/>
          </p:nvPr>
        </p:nvSpPr>
        <p:spPr>
          <a:xfrm>
            <a:off x="4812010" y="3900485"/>
            <a:ext cx="2529073" cy="1783200"/>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2" name="Iphone Image">
            <a:extLst>
              <a:ext uri="{FF2B5EF4-FFF2-40B4-BE49-F238E27FC236}">
                <a16:creationId xmlns:a16="http://schemas.microsoft.com/office/drawing/2014/main" id="{C2218FB1-86B2-1309-5065-1811138E7732}"/>
              </a:ext>
            </a:extLst>
          </p:cNvPr>
          <p:cNvSpPr>
            <a:spLocks noGrp="1"/>
          </p:cNvSpPr>
          <p:nvPr>
            <p:ph type="pic" sz="quarter" idx="29" hasCustomPrompt="1"/>
          </p:nvPr>
        </p:nvSpPr>
        <p:spPr>
          <a:xfrm>
            <a:off x="4889827" y="1174315"/>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3" name="Rectangle: Rounded Corners 22">
            <a:extLst>
              <a:ext uri="{FF2B5EF4-FFF2-40B4-BE49-F238E27FC236}">
                <a16:creationId xmlns:a16="http://schemas.microsoft.com/office/drawing/2014/main" id="{E9605F40-FC40-33CE-E068-AB42778E9C16}"/>
              </a:ext>
            </a:extLst>
          </p:cNvPr>
          <p:cNvSpPr/>
          <p:nvPr/>
        </p:nvSpPr>
        <p:spPr>
          <a:xfrm>
            <a:off x="8323696" y="833847"/>
            <a:ext cx="3115641" cy="525566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4" name="Text1">
            <a:extLst>
              <a:ext uri="{FF2B5EF4-FFF2-40B4-BE49-F238E27FC236}">
                <a16:creationId xmlns:a16="http://schemas.microsoft.com/office/drawing/2014/main" id="{6D680D00-84E6-7AD2-D110-744C97BF11CF}"/>
              </a:ext>
            </a:extLst>
          </p:cNvPr>
          <p:cNvSpPr>
            <a:spLocks noGrp="1"/>
          </p:cNvSpPr>
          <p:nvPr>
            <p:ph type="body" sz="quarter" idx="30" hasCustomPrompt="1"/>
          </p:nvPr>
        </p:nvSpPr>
        <p:spPr>
          <a:xfrm>
            <a:off x="8605430" y="3900485"/>
            <a:ext cx="2529073" cy="1783200"/>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5" name="Iphone Image">
            <a:extLst>
              <a:ext uri="{FF2B5EF4-FFF2-40B4-BE49-F238E27FC236}">
                <a16:creationId xmlns:a16="http://schemas.microsoft.com/office/drawing/2014/main" id="{2FBE53AF-2FE9-14D3-D34D-FDC8CA76D0D3}"/>
              </a:ext>
            </a:extLst>
          </p:cNvPr>
          <p:cNvSpPr>
            <a:spLocks noGrp="1"/>
          </p:cNvSpPr>
          <p:nvPr>
            <p:ph type="pic" sz="quarter" idx="31" hasCustomPrompt="1"/>
          </p:nvPr>
        </p:nvSpPr>
        <p:spPr>
          <a:xfrm>
            <a:off x="8683247" y="1174315"/>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93736690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1 image with Heade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ACC4E2-960E-5F72-F0AF-AF06D9BBA5D1}"/>
              </a:ext>
            </a:extLst>
          </p:cNvPr>
          <p:cNvSpPr/>
          <p:nvPr/>
        </p:nvSpPr>
        <p:spPr>
          <a:xfrm rot="10800000">
            <a:off x="-22537"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7" name="Picture 6">
            <a:extLst>
              <a:ext uri="{FF2B5EF4-FFF2-40B4-BE49-F238E27FC236}">
                <a16:creationId xmlns:a16="http://schemas.microsoft.com/office/drawing/2014/main" id="{DD6727F1-6878-4771-4645-34CA5DB799A9}"/>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32915" y="0"/>
            <a:ext cx="12158225" cy="6857998"/>
          </a:xfrm>
          <a:prstGeom prst="rect">
            <a:avLst/>
          </a:prstGeom>
        </p:spPr>
      </p:pic>
      <p:sp>
        <p:nvSpPr>
          <p:cNvPr id="2" name="Heading">
            <a:extLst>
              <a:ext uri="{FF2B5EF4-FFF2-40B4-BE49-F238E27FC236}">
                <a16:creationId xmlns:a16="http://schemas.microsoft.com/office/drawing/2014/main" id="{87BB52D4-142A-F1CC-DCB8-5A48BF2F41E9}"/>
              </a:ext>
            </a:extLst>
          </p:cNvPr>
          <p:cNvSpPr>
            <a:spLocks noGrp="1"/>
          </p:cNvSpPr>
          <p:nvPr>
            <p:ph type="body" sz="quarter" idx="15" hasCustomPrompt="1"/>
          </p:nvPr>
        </p:nvSpPr>
        <p:spPr>
          <a:xfrm>
            <a:off x="6282000" y="2718998"/>
            <a:ext cx="5019151" cy="1964752"/>
          </a:xfrm>
          <a:prstGeom prst="rect">
            <a:avLst/>
          </a:prstGeom>
          <a:effectLst/>
        </p:spPr>
        <p:txBody>
          <a:bodyPr lIns="0" tIns="0" rIns="0" bIns="0" anchor="b">
            <a:noAutofit/>
          </a:bodyPr>
          <a:lstStyle>
            <a:lvl1pPr marL="0" indent="0">
              <a:lnSpc>
                <a:spcPct val="100000"/>
              </a:lnSpc>
              <a:spcBef>
                <a:spcPts val="0"/>
              </a:spcBef>
              <a:buFontTx/>
              <a:buNone/>
              <a:defRPr sz="55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your heading </a:t>
            </a:r>
          </a:p>
          <a:p>
            <a:pPr lvl="0"/>
            <a:r>
              <a:rPr lang="en-US"/>
              <a:t>here</a:t>
            </a:r>
            <a:endParaRPr lang="en-AU"/>
          </a:p>
        </p:txBody>
      </p:sp>
      <p:sp>
        <p:nvSpPr>
          <p:cNvPr id="8" name="Iphone Image">
            <a:extLst>
              <a:ext uri="{FF2B5EF4-FFF2-40B4-BE49-F238E27FC236}">
                <a16:creationId xmlns:a16="http://schemas.microsoft.com/office/drawing/2014/main" id="{F8CF91FA-A437-106E-3090-4229A2229CAE}"/>
              </a:ext>
            </a:extLst>
          </p:cNvPr>
          <p:cNvSpPr>
            <a:spLocks noGrp="1"/>
          </p:cNvSpPr>
          <p:nvPr>
            <p:ph type="pic" sz="quarter" idx="18" hasCustomPrompt="1"/>
          </p:nvPr>
        </p:nvSpPr>
        <p:spPr>
          <a:xfrm>
            <a:off x="807396" y="817123"/>
            <a:ext cx="4686313" cy="5282120"/>
          </a:xfrm>
          <a:prstGeom prst="roundRect">
            <a:avLst>
              <a:gd name="adj" fmla="val 8204"/>
            </a:avLst>
          </a:prstGeom>
          <a:solidFill>
            <a:schemeClr val="bg1">
              <a:lumMod val="75000"/>
            </a:schemeClr>
          </a:solidFill>
        </p:spPr>
        <p:txBody>
          <a:bodyPr anchor="ctr"/>
          <a:lstStyle>
            <a:lvl1pPr marL="0" indent="0" algn="ctr">
              <a:buNone/>
              <a:defRPr>
                <a:latin typeface="+mj-lt"/>
              </a:defRPr>
            </a:lvl1pPr>
          </a:lstStyle>
          <a:p>
            <a:r>
              <a:rPr lang="en-US"/>
              <a:t>Click to Add</a:t>
            </a:r>
          </a:p>
          <a:p>
            <a:r>
              <a:rPr lang="en-US"/>
              <a:t>Image Here</a:t>
            </a:r>
          </a:p>
        </p:txBody>
      </p:sp>
    </p:spTree>
    <p:extLst>
      <p:ext uri="{BB962C8B-B14F-4D97-AF65-F5344CB8AC3E}">
        <p14:creationId xmlns:p14="http://schemas.microsoft.com/office/powerpoint/2010/main" val="365484515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_4 images and text">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D1F1168-009B-25C4-6C7D-3B8660C52FA9}"/>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54590" y="520"/>
            <a:ext cx="12246590" cy="6856959"/>
          </a:xfrm>
          <a:prstGeom prst="rect">
            <a:avLst/>
          </a:prstGeom>
        </p:spPr>
      </p:pic>
      <p:sp>
        <p:nvSpPr>
          <p:cNvPr id="14" name="Rectangle: Rounded Corners 13">
            <a:extLst>
              <a:ext uri="{FF2B5EF4-FFF2-40B4-BE49-F238E27FC236}">
                <a16:creationId xmlns:a16="http://schemas.microsoft.com/office/drawing/2014/main" id="{2BD4F32E-1FFA-AAD3-A9DB-54EF9C14D16F}"/>
              </a:ext>
            </a:extLst>
          </p:cNvPr>
          <p:cNvSpPr/>
          <p:nvPr/>
        </p:nvSpPr>
        <p:spPr>
          <a:xfrm>
            <a:off x="476655"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5" name="Text1">
            <a:extLst>
              <a:ext uri="{FF2B5EF4-FFF2-40B4-BE49-F238E27FC236}">
                <a16:creationId xmlns:a16="http://schemas.microsoft.com/office/drawing/2014/main" id="{E42F9CFE-2FD0-EB0B-6CD7-F51ED3E057DA}"/>
              </a:ext>
            </a:extLst>
          </p:cNvPr>
          <p:cNvSpPr>
            <a:spLocks noGrp="1"/>
          </p:cNvSpPr>
          <p:nvPr>
            <p:ph type="body" sz="quarter" idx="11" hasCustomPrompt="1"/>
          </p:nvPr>
        </p:nvSpPr>
        <p:spPr>
          <a:xfrm>
            <a:off x="794114"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6" name="Iphone Image">
            <a:extLst>
              <a:ext uri="{FF2B5EF4-FFF2-40B4-BE49-F238E27FC236}">
                <a16:creationId xmlns:a16="http://schemas.microsoft.com/office/drawing/2014/main" id="{CBE7D47B-B07E-4C52-6B20-E187DD3E378E}"/>
              </a:ext>
            </a:extLst>
          </p:cNvPr>
          <p:cNvSpPr>
            <a:spLocks noGrp="1"/>
          </p:cNvSpPr>
          <p:nvPr>
            <p:ph type="pic" sz="quarter" idx="27" hasCustomPrompt="1"/>
          </p:nvPr>
        </p:nvSpPr>
        <p:spPr>
          <a:xfrm>
            <a:off x="794114"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5" name="Rectangle: Rounded Corners 4">
            <a:extLst>
              <a:ext uri="{FF2B5EF4-FFF2-40B4-BE49-F238E27FC236}">
                <a16:creationId xmlns:a16="http://schemas.microsoft.com/office/drawing/2014/main" id="{78E0FCBD-DF35-7BAB-DAA9-06AE1A1D3F73}"/>
              </a:ext>
            </a:extLst>
          </p:cNvPr>
          <p:cNvSpPr/>
          <p:nvPr/>
        </p:nvSpPr>
        <p:spPr>
          <a:xfrm>
            <a:off x="3375497"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6" name="Text1">
            <a:extLst>
              <a:ext uri="{FF2B5EF4-FFF2-40B4-BE49-F238E27FC236}">
                <a16:creationId xmlns:a16="http://schemas.microsoft.com/office/drawing/2014/main" id="{1AB82C11-FA60-DB2C-552F-7FE86D0B7275}"/>
              </a:ext>
            </a:extLst>
          </p:cNvPr>
          <p:cNvSpPr>
            <a:spLocks noGrp="1"/>
          </p:cNvSpPr>
          <p:nvPr>
            <p:ph type="body" sz="quarter" idx="28" hasCustomPrompt="1"/>
          </p:nvPr>
        </p:nvSpPr>
        <p:spPr>
          <a:xfrm>
            <a:off x="3692956"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7" name="Iphone Image">
            <a:extLst>
              <a:ext uri="{FF2B5EF4-FFF2-40B4-BE49-F238E27FC236}">
                <a16:creationId xmlns:a16="http://schemas.microsoft.com/office/drawing/2014/main" id="{6C6FFF96-66DA-583B-A1EA-A490EAB98AB6}"/>
              </a:ext>
            </a:extLst>
          </p:cNvPr>
          <p:cNvSpPr>
            <a:spLocks noGrp="1"/>
          </p:cNvSpPr>
          <p:nvPr>
            <p:ph type="pic" sz="quarter" idx="29" hasCustomPrompt="1"/>
          </p:nvPr>
        </p:nvSpPr>
        <p:spPr>
          <a:xfrm>
            <a:off x="3692956"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8" name="Rectangle: Rounded Corners 7">
            <a:extLst>
              <a:ext uri="{FF2B5EF4-FFF2-40B4-BE49-F238E27FC236}">
                <a16:creationId xmlns:a16="http://schemas.microsoft.com/office/drawing/2014/main" id="{16851DD7-A810-DECF-0AC4-D58A2959BA72}"/>
              </a:ext>
            </a:extLst>
          </p:cNvPr>
          <p:cNvSpPr/>
          <p:nvPr/>
        </p:nvSpPr>
        <p:spPr>
          <a:xfrm>
            <a:off x="6254887"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9" name="Text1">
            <a:extLst>
              <a:ext uri="{FF2B5EF4-FFF2-40B4-BE49-F238E27FC236}">
                <a16:creationId xmlns:a16="http://schemas.microsoft.com/office/drawing/2014/main" id="{F14512A5-94F2-3597-5E3E-9668C04561F2}"/>
              </a:ext>
            </a:extLst>
          </p:cNvPr>
          <p:cNvSpPr>
            <a:spLocks noGrp="1"/>
          </p:cNvSpPr>
          <p:nvPr>
            <p:ph type="body" sz="quarter" idx="30" hasCustomPrompt="1"/>
          </p:nvPr>
        </p:nvSpPr>
        <p:spPr>
          <a:xfrm>
            <a:off x="6572346"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0" name="Iphone Image">
            <a:extLst>
              <a:ext uri="{FF2B5EF4-FFF2-40B4-BE49-F238E27FC236}">
                <a16:creationId xmlns:a16="http://schemas.microsoft.com/office/drawing/2014/main" id="{DE77CDFF-867A-60F4-7829-59FF4B80275F}"/>
              </a:ext>
            </a:extLst>
          </p:cNvPr>
          <p:cNvSpPr>
            <a:spLocks noGrp="1"/>
          </p:cNvSpPr>
          <p:nvPr>
            <p:ph type="pic" sz="quarter" idx="31" hasCustomPrompt="1"/>
          </p:nvPr>
        </p:nvSpPr>
        <p:spPr>
          <a:xfrm>
            <a:off x="6572346"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1" name="Rectangle: Rounded Corners 10">
            <a:extLst>
              <a:ext uri="{FF2B5EF4-FFF2-40B4-BE49-F238E27FC236}">
                <a16:creationId xmlns:a16="http://schemas.microsoft.com/office/drawing/2014/main" id="{5D00EC8B-C48B-45B6-6356-3F249A1ECB05}"/>
              </a:ext>
            </a:extLst>
          </p:cNvPr>
          <p:cNvSpPr/>
          <p:nvPr/>
        </p:nvSpPr>
        <p:spPr>
          <a:xfrm>
            <a:off x="9114822"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2" name="Text1">
            <a:extLst>
              <a:ext uri="{FF2B5EF4-FFF2-40B4-BE49-F238E27FC236}">
                <a16:creationId xmlns:a16="http://schemas.microsoft.com/office/drawing/2014/main" id="{E0A575D9-3D9B-C63D-263F-44493C77E021}"/>
              </a:ext>
            </a:extLst>
          </p:cNvPr>
          <p:cNvSpPr>
            <a:spLocks noGrp="1"/>
          </p:cNvSpPr>
          <p:nvPr>
            <p:ph type="body" sz="quarter" idx="32" hasCustomPrompt="1"/>
          </p:nvPr>
        </p:nvSpPr>
        <p:spPr>
          <a:xfrm>
            <a:off x="9432281"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a:t>
            </a:r>
            <a:br>
              <a:rPr lang="en-US" dirty="0"/>
            </a:br>
            <a:r>
              <a:rPr lang="en-US" dirty="0"/>
              <a:t>HERE</a:t>
            </a:r>
            <a:endParaRPr lang="en-AU" dirty="0"/>
          </a:p>
        </p:txBody>
      </p:sp>
      <p:sp>
        <p:nvSpPr>
          <p:cNvPr id="13" name="Iphone Image">
            <a:extLst>
              <a:ext uri="{FF2B5EF4-FFF2-40B4-BE49-F238E27FC236}">
                <a16:creationId xmlns:a16="http://schemas.microsoft.com/office/drawing/2014/main" id="{0D4BA168-6A36-E855-9F8B-4147791CC11A}"/>
              </a:ext>
            </a:extLst>
          </p:cNvPr>
          <p:cNvSpPr>
            <a:spLocks noGrp="1"/>
          </p:cNvSpPr>
          <p:nvPr>
            <p:ph type="pic" sz="quarter" idx="33" hasCustomPrompt="1"/>
          </p:nvPr>
        </p:nvSpPr>
        <p:spPr>
          <a:xfrm>
            <a:off x="9432281"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73445420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6 images and text">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1D33DC-186A-E10B-2AAF-0351D3EC15E0}"/>
              </a:ext>
            </a:extLst>
          </p:cNvPr>
          <p:cNvSpPr/>
          <p:nvPr/>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6" name="Picture 5">
            <a:extLst>
              <a:ext uri="{FF2B5EF4-FFF2-40B4-BE49-F238E27FC236}">
                <a16:creationId xmlns:a16="http://schemas.microsoft.com/office/drawing/2014/main" id="{D0ACEF97-A9F8-EE77-55E1-36255EFEB73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162" y="4585710"/>
            <a:ext cx="5163740" cy="2272290"/>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494519" y="2440593"/>
            <a:ext cx="1368000"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ext 2">
            <a:extLst>
              <a:ext uri="{FF2B5EF4-FFF2-40B4-BE49-F238E27FC236}">
                <a16:creationId xmlns:a16="http://schemas.microsoft.com/office/drawing/2014/main" id="{1F2A7AF0-AB40-B3CE-F94B-A3E5FCC46078}"/>
              </a:ext>
            </a:extLst>
          </p:cNvPr>
          <p:cNvSpPr>
            <a:spLocks noGrp="1"/>
          </p:cNvSpPr>
          <p:nvPr>
            <p:ph type="body" sz="quarter" idx="21" hasCustomPrompt="1"/>
          </p:nvPr>
        </p:nvSpPr>
        <p:spPr>
          <a:xfrm>
            <a:off x="2464369" y="2440593"/>
            <a:ext cx="1368000"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8" name="Text 3">
            <a:extLst>
              <a:ext uri="{FF2B5EF4-FFF2-40B4-BE49-F238E27FC236}">
                <a16:creationId xmlns:a16="http://schemas.microsoft.com/office/drawing/2014/main" id="{50C44366-47A9-DB58-8815-F74924491EC5}"/>
              </a:ext>
            </a:extLst>
          </p:cNvPr>
          <p:cNvSpPr>
            <a:spLocks noGrp="1"/>
          </p:cNvSpPr>
          <p:nvPr>
            <p:ph type="body" sz="quarter" idx="23" hasCustomPrompt="1"/>
          </p:nvPr>
        </p:nvSpPr>
        <p:spPr>
          <a:xfrm>
            <a:off x="4445164" y="2440593"/>
            <a:ext cx="1368000"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2" name="Text 4">
            <a:extLst>
              <a:ext uri="{FF2B5EF4-FFF2-40B4-BE49-F238E27FC236}">
                <a16:creationId xmlns:a16="http://schemas.microsoft.com/office/drawing/2014/main" id="{9CF37793-C0E9-776E-038F-FD6CCD906C5D}"/>
              </a:ext>
            </a:extLst>
          </p:cNvPr>
          <p:cNvSpPr>
            <a:spLocks noGrp="1"/>
          </p:cNvSpPr>
          <p:nvPr>
            <p:ph type="body" sz="quarter" idx="25" hasCustomPrompt="1"/>
          </p:nvPr>
        </p:nvSpPr>
        <p:spPr>
          <a:xfrm>
            <a:off x="6425959" y="2440592"/>
            <a:ext cx="1368000" cy="3872657"/>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4" name="Text 5">
            <a:extLst>
              <a:ext uri="{FF2B5EF4-FFF2-40B4-BE49-F238E27FC236}">
                <a16:creationId xmlns:a16="http://schemas.microsoft.com/office/drawing/2014/main" id="{6C153EFC-DADA-C0A1-F00B-02E10AD97BBD}"/>
              </a:ext>
            </a:extLst>
          </p:cNvPr>
          <p:cNvSpPr>
            <a:spLocks noGrp="1"/>
          </p:cNvSpPr>
          <p:nvPr>
            <p:ph type="body" sz="quarter" idx="27" hasCustomPrompt="1"/>
          </p:nvPr>
        </p:nvSpPr>
        <p:spPr>
          <a:xfrm>
            <a:off x="8416482" y="2440593"/>
            <a:ext cx="1368000" cy="387265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 name="Iphone Image">
            <a:extLst>
              <a:ext uri="{FF2B5EF4-FFF2-40B4-BE49-F238E27FC236}">
                <a16:creationId xmlns:a16="http://schemas.microsoft.com/office/drawing/2014/main" id="{BBEC07BE-05F0-66BC-67E2-17921C13C55F}"/>
              </a:ext>
            </a:extLst>
          </p:cNvPr>
          <p:cNvSpPr>
            <a:spLocks noGrp="1"/>
          </p:cNvSpPr>
          <p:nvPr>
            <p:ph type="pic" sz="quarter" idx="38" hasCustomPrompt="1"/>
          </p:nvPr>
        </p:nvSpPr>
        <p:spPr>
          <a:xfrm>
            <a:off x="386318"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5" name="Iphone Image">
            <a:extLst>
              <a:ext uri="{FF2B5EF4-FFF2-40B4-BE49-F238E27FC236}">
                <a16:creationId xmlns:a16="http://schemas.microsoft.com/office/drawing/2014/main" id="{BD940180-BDDB-25AD-08A2-E0935452C4C6}"/>
              </a:ext>
            </a:extLst>
          </p:cNvPr>
          <p:cNvSpPr>
            <a:spLocks noGrp="1"/>
          </p:cNvSpPr>
          <p:nvPr>
            <p:ph type="pic" sz="quarter" idx="39" hasCustomPrompt="1"/>
          </p:nvPr>
        </p:nvSpPr>
        <p:spPr>
          <a:xfrm>
            <a:off x="2361876"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1" name="Iphone Image">
            <a:extLst>
              <a:ext uri="{FF2B5EF4-FFF2-40B4-BE49-F238E27FC236}">
                <a16:creationId xmlns:a16="http://schemas.microsoft.com/office/drawing/2014/main" id="{23F8B7EC-90A9-20B8-2D50-7F636E2358ED}"/>
              </a:ext>
            </a:extLst>
          </p:cNvPr>
          <p:cNvSpPr>
            <a:spLocks noGrp="1"/>
          </p:cNvSpPr>
          <p:nvPr>
            <p:ph type="pic" sz="quarter" idx="40" hasCustomPrompt="1"/>
          </p:nvPr>
        </p:nvSpPr>
        <p:spPr>
          <a:xfrm>
            <a:off x="4337434"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2" name="Iphone Image">
            <a:extLst>
              <a:ext uri="{FF2B5EF4-FFF2-40B4-BE49-F238E27FC236}">
                <a16:creationId xmlns:a16="http://schemas.microsoft.com/office/drawing/2014/main" id="{E8C46B9D-241D-E70C-B552-FECA50F2F2AF}"/>
              </a:ext>
            </a:extLst>
          </p:cNvPr>
          <p:cNvSpPr>
            <a:spLocks noGrp="1"/>
          </p:cNvSpPr>
          <p:nvPr>
            <p:ph type="pic" sz="quarter" idx="41" hasCustomPrompt="1"/>
          </p:nvPr>
        </p:nvSpPr>
        <p:spPr>
          <a:xfrm>
            <a:off x="6312992"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3" name="Iphone Image">
            <a:extLst>
              <a:ext uri="{FF2B5EF4-FFF2-40B4-BE49-F238E27FC236}">
                <a16:creationId xmlns:a16="http://schemas.microsoft.com/office/drawing/2014/main" id="{474AB12D-BAD1-DD82-7343-2F59376893BA}"/>
              </a:ext>
            </a:extLst>
          </p:cNvPr>
          <p:cNvSpPr>
            <a:spLocks noGrp="1"/>
          </p:cNvSpPr>
          <p:nvPr>
            <p:ph type="pic" sz="quarter" idx="42" hasCustomPrompt="1"/>
          </p:nvPr>
        </p:nvSpPr>
        <p:spPr>
          <a:xfrm>
            <a:off x="8288550"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4" name="Text 5">
            <a:extLst>
              <a:ext uri="{FF2B5EF4-FFF2-40B4-BE49-F238E27FC236}">
                <a16:creationId xmlns:a16="http://schemas.microsoft.com/office/drawing/2014/main" id="{979C9ED1-F28D-503D-94B2-760A9A795DF1}"/>
              </a:ext>
            </a:extLst>
          </p:cNvPr>
          <p:cNvSpPr>
            <a:spLocks noGrp="1"/>
          </p:cNvSpPr>
          <p:nvPr>
            <p:ph type="body" sz="quarter" idx="48" hasCustomPrompt="1"/>
          </p:nvPr>
        </p:nvSpPr>
        <p:spPr>
          <a:xfrm>
            <a:off x="10387551" y="2440592"/>
            <a:ext cx="1368000" cy="3872655"/>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8" name="Iphone Image">
            <a:extLst>
              <a:ext uri="{FF2B5EF4-FFF2-40B4-BE49-F238E27FC236}">
                <a16:creationId xmlns:a16="http://schemas.microsoft.com/office/drawing/2014/main" id="{D7EDD6FC-2BC4-53E8-9097-FF7C2B949AA4}"/>
              </a:ext>
            </a:extLst>
          </p:cNvPr>
          <p:cNvSpPr>
            <a:spLocks noGrp="1"/>
          </p:cNvSpPr>
          <p:nvPr>
            <p:ph type="pic" sz="quarter" idx="50" hasCustomPrompt="1"/>
          </p:nvPr>
        </p:nvSpPr>
        <p:spPr>
          <a:xfrm>
            <a:off x="10264108"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517008187"/>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Background V1">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CD35AC2-7D8E-4D81-68B8-13CE368D8251}"/>
              </a:ext>
            </a:extLst>
          </p:cNvPr>
          <p:cNvPicPr>
            <a:picLocks noChangeAspect="1"/>
          </p:cNvPicPr>
          <p:nvPr/>
        </p:nvPicPr>
        <p:blipFill>
          <a:blip r:embed="rId2"/>
          <a:stretch>
            <a:fillRect/>
          </a:stretch>
        </p:blipFill>
        <p:spPr>
          <a:xfrm>
            <a:off x="0" y="1042416"/>
            <a:ext cx="12192000" cy="5815584"/>
          </a:xfrm>
          <a:prstGeom prst="rect">
            <a:avLst/>
          </a:prstGeom>
        </p:spPr>
      </p:pic>
      <p:pic>
        <p:nvPicPr>
          <p:cNvPr id="3" name="Picture 2">
            <a:extLst>
              <a:ext uri="{FF2B5EF4-FFF2-40B4-BE49-F238E27FC236}">
                <a16:creationId xmlns:a16="http://schemas.microsoft.com/office/drawing/2014/main" id="{823415CA-CCD2-F9C7-55B8-526E50D286D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8287" y="790"/>
            <a:ext cx="12155425" cy="6856419"/>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96076"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 name="Iphone Image">
            <a:extLst>
              <a:ext uri="{FF2B5EF4-FFF2-40B4-BE49-F238E27FC236}">
                <a16:creationId xmlns:a16="http://schemas.microsoft.com/office/drawing/2014/main" id="{BBEC07BE-05F0-66BC-67E2-17921C13C55F}"/>
              </a:ext>
            </a:extLst>
          </p:cNvPr>
          <p:cNvSpPr>
            <a:spLocks noGrp="1"/>
          </p:cNvSpPr>
          <p:nvPr>
            <p:ph type="pic" sz="quarter" idx="38" hasCustomPrompt="1"/>
          </p:nvPr>
        </p:nvSpPr>
        <p:spPr>
          <a:xfrm>
            <a:off x="687874"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6" name="Text1">
            <a:extLst>
              <a:ext uri="{FF2B5EF4-FFF2-40B4-BE49-F238E27FC236}">
                <a16:creationId xmlns:a16="http://schemas.microsoft.com/office/drawing/2014/main" id="{9D527488-BE1C-814E-25D9-DAEEB373D1B7}"/>
              </a:ext>
            </a:extLst>
          </p:cNvPr>
          <p:cNvSpPr>
            <a:spLocks noGrp="1"/>
          </p:cNvSpPr>
          <p:nvPr>
            <p:ph type="body" sz="quarter" idx="39" hasCustomPrompt="1"/>
          </p:nvPr>
        </p:nvSpPr>
        <p:spPr>
          <a:xfrm>
            <a:off x="3033438"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7" name="Iphone Image">
            <a:extLst>
              <a:ext uri="{FF2B5EF4-FFF2-40B4-BE49-F238E27FC236}">
                <a16:creationId xmlns:a16="http://schemas.microsoft.com/office/drawing/2014/main" id="{50BFB506-55E7-149B-C306-BCF68489A8FC}"/>
              </a:ext>
            </a:extLst>
          </p:cNvPr>
          <p:cNvSpPr>
            <a:spLocks noGrp="1"/>
          </p:cNvSpPr>
          <p:nvPr>
            <p:ph type="pic" sz="quarter" idx="40" hasCustomPrompt="1"/>
          </p:nvPr>
        </p:nvSpPr>
        <p:spPr>
          <a:xfrm>
            <a:off x="2925236"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9" name="Text1">
            <a:extLst>
              <a:ext uri="{FF2B5EF4-FFF2-40B4-BE49-F238E27FC236}">
                <a16:creationId xmlns:a16="http://schemas.microsoft.com/office/drawing/2014/main" id="{27FFCB4C-BFE8-850D-4046-4DFF948C45AE}"/>
              </a:ext>
            </a:extLst>
          </p:cNvPr>
          <p:cNvSpPr>
            <a:spLocks noGrp="1"/>
          </p:cNvSpPr>
          <p:nvPr>
            <p:ph type="body" sz="quarter" idx="41" hasCustomPrompt="1"/>
          </p:nvPr>
        </p:nvSpPr>
        <p:spPr>
          <a:xfrm>
            <a:off x="5270800"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0" name="Iphone Image">
            <a:extLst>
              <a:ext uri="{FF2B5EF4-FFF2-40B4-BE49-F238E27FC236}">
                <a16:creationId xmlns:a16="http://schemas.microsoft.com/office/drawing/2014/main" id="{2E7744A7-27C3-593E-3C7A-F363858E9E93}"/>
              </a:ext>
            </a:extLst>
          </p:cNvPr>
          <p:cNvSpPr>
            <a:spLocks noGrp="1"/>
          </p:cNvSpPr>
          <p:nvPr>
            <p:ph type="pic" sz="quarter" idx="42" hasCustomPrompt="1"/>
          </p:nvPr>
        </p:nvSpPr>
        <p:spPr>
          <a:xfrm>
            <a:off x="5162598"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4" name="Text1">
            <a:extLst>
              <a:ext uri="{FF2B5EF4-FFF2-40B4-BE49-F238E27FC236}">
                <a16:creationId xmlns:a16="http://schemas.microsoft.com/office/drawing/2014/main" id="{14809637-B103-DCB0-4099-E40AA6E1AC66}"/>
              </a:ext>
            </a:extLst>
          </p:cNvPr>
          <p:cNvSpPr>
            <a:spLocks noGrp="1"/>
          </p:cNvSpPr>
          <p:nvPr>
            <p:ph type="body" sz="quarter" idx="43" hasCustomPrompt="1"/>
          </p:nvPr>
        </p:nvSpPr>
        <p:spPr>
          <a:xfrm>
            <a:off x="7508162"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5" name="Iphone Image">
            <a:extLst>
              <a:ext uri="{FF2B5EF4-FFF2-40B4-BE49-F238E27FC236}">
                <a16:creationId xmlns:a16="http://schemas.microsoft.com/office/drawing/2014/main" id="{9B8541D9-B470-A00B-E2F3-0DCB5919DA16}"/>
              </a:ext>
            </a:extLst>
          </p:cNvPr>
          <p:cNvSpPr>
            <a:spLocks noGrp="1"/>
          </p:cNvSpPr>
          <p:nvPr>
            <p:ph type="pic" sz="quarter" idx="44" hasCustomPrompt="1"/>
          </p:nvPr>
        </p:nvSpPr>
        <p:spPr>
          <a:xfrm>
            <a:off x="7399960"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6" name="Text1">
            <a:extLst>
              <a:ext uri="{FF2B5EF4-FFF2-40B4-BE49-F238E27FC236}">
                <a16:creationId xmlns:a16="http://schemas.microsoft.com/office/drawing/2014/main" id="{1C576269-3936-C378-CDA5-5CC7B5E8BE64}"/>
              </a:ext>
            </a:extLst>
          </p:cNvPr>
          <p:cNvSpPr>
            <a:spLocks noGrp="1"/>
          </p:cNvSpPr>
          <p:nvPr>
            <p:ph type="body" sz="quarter" idx="45" hasCustomPrompt="1"/>
          </p:nvPr>
        </p:nvSpPr>
        <p:spPr>
          <a:xfrm>
            <a:off x="9764979"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7" name="Iphone Image">
            <a:extLst>
              <a:ext uri="{FF2B5EF4-FFF2-40B4-BE49-F238E27FC236}">
                <a16:creationId xmlns:a16="http://schemas.microsoft.com/office/drawing/2014/main" id="{AE32635E-30ED-FC3F-F6E8-8D0E4E97094B}"/>
              </a:ext>
            </a:extLst>
          </p:cNvPr>
          <p:cNvSpPr>
            <a:spLocks noGrp="1"/>
          </p:cNvSpPr>
          <p:nvPr>
            <p:ph type="pic" sz="quarter" idx="46" hasCustomPrompt="1"/>
          </p:nvPr>
        </p:nvSpPr>
        <p:spPr>
          <a:xfrm>
            <a:off x="9656777"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4" name="Rectangle 3">
            <a:extLst>
              <a:ext uri="{FF2B5EF4-FFF2-40B4-BE49-F238E27FC236}">
                <a16:creationId xmlns:a16="http://schemas.microsoft.com/office/drawing/2014/main" id="{5B9D4AE8-EBDC-4343-588B-9C0C7F1FB19F}"/>
              </a:ext>
            </a:extLst>
          </p:cNvPr>
          <p:cNvSpPr/>
          <p:nvPr/>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8" name="Picture 7">
            <a:extLst>
              <a:ext uri="{FF2B5EF4-FFF2-40B4-BE49-F238E27FC236}">
                <a16:creationId xmlns:a16="http://schemas.microsoft.com/office/drawing/2014/main" id="{032B851A-C514-3A2E-B6F0-EB9678F75F9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162" y="4585710"/>
            <a:ext cx="5163740" cy="2272290"/>
          </a:xfrm>
          <a:prstGeom prst="rect">
            <a:avLst/>
          </a:prstGeom>
        </p:spPr>
      </p:pic>
    </p:spTree>
    <p:extLst>
      <p:ext uri="{BB962C8B-B14F-4D97-AF65-F5344CB8AC3E}">
        <p14:creationId xmlns:p14="http://schemas.microsoft.com/office/powerpoint/2010/main" val="30107211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ackground V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E328F5-FA16-80BC-932D-08D1C69593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4590789"/>
          </a:xfrm>
          <a:prstGeom prst="rect">
            <a:avLst/>
          </a:prstGeom>
        </p:spPr>
      </p:pic>
      <p:pic>
        <p:nvPicPr>
          <p:cNvPr id="2" name="Picture 1">
            <a:extLst>
              <a:ext uri="{FF2B5EF4-FFF2-40B4-BE49-F238E27FC236}">
                <a16:creationId xmlns:a16="http://schemas.microsoft.com/office/drawing/2014/main" id="{441C6A55-AA96-2F1C-5AF1-A672C970F566}"/>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4986" y="0"/>
            <a:ext cx="12158225" cy="6857999"/>
          </a:xfrm>
          <a:prstGeom prst="rect">
            <a:avLst/>
          </a:prstGeom>
        </p:spPr>
      </p:pic>
    </p:spTree>
    <p:extLst>
      <p:ext uri="{BB962C8B-B14F-4D97-AF65-F5344CB8AC3E}">
        <p14:creationId xmlns:p14="http://schemas.microsoft.com/office/powerpoint/2010/main" val="20745596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Background V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8103F1-10F5-C849-3EC5-1619F28245DA}"/>
              </a:ext>
            </a:extLst>
          </p:cNvPr>
          <p:cNvPicPr>
            <a:picLocks noChangeAspect="1"/>
          </p:cNvPicPr>
          <p:nvPr/>
        </p:nvPicPr>
        <p:blipFill>
          <a:blip r:embed="rId2"/>
          <a:stretch>
            <a:fillRect/>
          </a:stretch>
        </p:blipFill>
        <p:spPr>
          <a:xfrm>
            <a:off x="0" y="542545"/>
            <a:ext cx="12192000" cy="6315455"/>
          </a:xfrm>
          <a:prstGeom prst="rect">
            <a:avLst/>
          </a:prstGeom>
        </p:spPr>
      </p:pic>
      <p:pic>
        <p:nvPicPr>
          <p:cNvPr id="4" name="Picture 3">
            <a:extLst>
              <a:ext uri="{FF2B5EF4-FFF2-40B4-BE49-F238E27FC236}">
                <a16:creationId xmlns:a16="http://schemas.microsoft.com/office/drawing/2014/main" id="{B08DC93E-1E85-5763-60FA-B665677DB1D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5621" y="1042"/>
            <a:ext cx="12156379" cy="6856958"/>
          </a:xfrm>
          <a:prstGeom prst="rect">
            <a:avLst/>
          </a:prstGeom>
        </p:spPr>
      </p:pic>
    </p:spTree>
    <p:extLst>
      <p:ext uri="{BB962C8B-B14F-4D97-AF65-F5344CB8AC3E}">
        <p14:creationId xmlns:p14="http://schemas.microsoft.com/office/powerpoint/2010/main" val="387582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Background V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AAF22D-2FE6-0F2C-EF3D-929E6472AE7F}"/>
              </a:ext>
            </a:extLst>
          </p:cNvPr>
          <p:cNvPicPr>
            <a:picLocks noChangeAspect="1"/>
          </p:cNvPicPr>
          <p:nvPr/>
        </p:nvPicPr>
        <p:blipFill>
          <a:blip r:embed="rId2"/>
          <a:stretch>
            <a:fillRect/>
          </a:stretch>
        </p:blipFill>
        <p:spPr>
          <a:xfrm>
            <a:off x="0" y="542545"/>
            <a:ext cx="12192000" cy="6315455"/>
          </a:xfrm>
          <a:prstGeom prst="rect">
            <a:avLst/>
          </a:prstGeom>
        </p:spPr>
      </p:pic>
      <p:pic>
        <p:nvPicPr>
          <p:cNvPr id="4" name="Picture 3">
            <a:extLst>
              <a:ext uri="{FF2B5EF4-FFF2-40B4-BE49-F238E27FC236}">
                <a16:creationId xmlns:a16="http://schemas.microsoft.com/office/drawing/2014/main" id="{8089F359-20C8-D843-8EE1-787D9E567A4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12158227" cy="6858000"/>
          </a:xfrm>
          <a:prstGeom prst="rect">
            <a:avLst/>
          </a:prstGeom>
        </p:spPr>
      </p:pic>
    </p:spTree>
    <p:extLst>
      <p:ext uri="{BB962C8B-B14F-4D97-AF65-F5344CB8AC3E}">
        <p14:creationId xmlns:p14="http://schemas.microsoft.com/office/powerpoint/2010/main" val="9893253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Background V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464160-0D52-01A8-7D65-C2D60473C501}"/>
              </a:ext>
            </a:extLst>
          </p:cNvPr>
          <p:cNvSpPr/>
          <p:nvPr userDrawn="1"/>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2" name="Picture 1">
            <a:extLst>
              <a:ext uri="{FF2B5EF4-FFF2-40B4-BE49-F238E27FC236}">
                <a16:creationId xmlns:a16="http://schemas.microsoft.com/office/drawing/2014/main" id="{49E3BB0A-D27B-9826-0C16-74145732F4C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flipV="1">
            <a:off x="1" y="0"/>
            <a:ext cx="12192000" cy="6858000"/>
          </a:xfrm>
          <a:prstGeom prst="rect">
            <a:avLst/>
          </a:prstGeom>
        </p:spPr>
      </p:pic>
    </p:spTree>
    <p:extLst>
      <p:ext uri="{BB962C8B-B14F-4D97-AF65-F5344CB8AC3E}">
        <p14:creationId xmlns:p14="http://schemas.microsoft.com/office/powerpoint/2010/main" val="24332476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Background V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E328F5-FA16-80BC-932D-08D1C69593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9684"/>
            <a:ext cx="12192000" cy="3072982"/>
          </a:xfrm>
          <a:prstGeom prst="rect">
            <a:avLst/>
          </a:prstGeom>
        </p:spPr>
      </p:pic>
      <p:pic>
        <p:nvPicPr>
          <p:cNvPr id="2" name="Picture 1">
            <a:extLst>
              <a:ext uri="{FF2B5EF4-FFF2-40B4-BE49-F238E27FC236}">
                <a16:creationId xmlns:a16="http://schemas.microsoft.com/office/drawing/2014/main" id="{441C6A55-AA96-2F1C-5AF1-A672C970F56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527443" y="-442081"/>
            <a:ext cx="9664557" cy="7300079"/>
          </a:xfrm>
          <a:prstGeom prst="rect">
            <a:avLst/>
          </a:prstGeom>
        </p:spPr>
      </p:pic>
    </p:spTree>
    <p:extLst>
      <p:ext uri="{BB962C8B-B14F-4D97-AF65-F5344CB8AC3E}">
        <p14:creationId xmlns:p14="http://schemas.microsoft.com/office/powerpoint/2010/main" val="36834002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19084-8C58-3C0A-E9F3-26255A72A9AB}"/>
              </a:ext>
            </a:extLst>
          </p:cNvPr>
          <p:cNvSpPr/>
          <p:nvPr userDrawn="1"/>
        </p:nvSpPr>
        <p:spPr>
          <a:xfrm>
            <a:off x="0" y="0"/>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7" name="Picture 6">
            <a:extLst>
              <a:ext uri="{FF2B5EF4-FFF2-40B4-BE49-F238E27FC236}">
                <a16:creationId xmlns:a16="http://schemas.microsoft.com/office/drawing/2014/main" id="{4245090A-C52C-74EE-D46E-246573C05C3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4980" y="0"/>
            <a:ext cx="12158225" cy="6857999"/>
          </a:xfrm>
          <a:prstGeom prst="rect">
            <a:avLst/>
          </a:prstGeom>
        </p:spPr>
      </p:pic>
      <p:sp>
        <p:nvSpPr>
          <p:cNvPr id="25" name="Heading">
            <a:extLst>
              <a:ext uri="{FF2B5EF4-FFF2-40B4-BE49-F238E27FC236}">
                <a16:creationId xmlns:a16="http://schemas.microsoft.com/office/drawing/2014/main" id="{FB5F6D1E-D7E9-FD61-9159-6FCBC41C8ED8}"/>
              </a:ext>
            </a:extLst>
          </p:cNvPr>
          <p:cNvSpPr>
            <a:spLocks noGrp="1"/>
          </p:cNvSpPr>
          <p:nvPr>
            <p:ph type="body" sz="quarter" idx="15" hasCustomPrompt="1"/>
          </p:nvPr>
        </p:nvSpPr>
        <p:spPr>
          <a:xfrm>
            <a:off x="1071975" y="3206386"/>
            <a:ext cx="9826848" cy="2008416"/>
          </a:xfrm>
          <a:prstGeom prst="rect">
            <a:avLst/>
          </a:prstGeom>
          <a:effectLst/>
        </p:spPr>
        <p:txBody>
          <a:bodyPr lIns="0" tIns="0" rIns="0" bIns="0" anchor="b">
            <a:noAutofit/>
          </a:bodyPr>
          <a:lstStyle>
            <a:lvl1pPr marL="0" indent="0">
              <a:lnSpc>
                <a:spcPts val="7000"/>
              </a:lnSpc>
              <a:spcBef>
                <a:spcPts val="0"/>
              </a:spcBef>
              <a:buFontTx/>
              <a:buNone/>
              <a:defRPr sz="72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heading</a:t>
            </a:r>
          </a:p>
          <a:p>
            <a:pPr lvl="0"/>
            <a:r>
              <a:rPr lang="en-US"/>
              <a:t>Here</a:t>
            </a:r>
            <a:endParaRPr lang="en-AU"/>
          </a:p>
        </p:txBody>
      </p:sp>
      <p:sp>
        <p:nvSpPr>
          <p:cNvPr id="12" name="TextBox 11">
            <a:hlinkClick r:id="rId3"/>
            <a:extLst>
              <a:ext uri="{FF2B5EF4-FFF2-40B4-BE49-F238E27FC236}">
                <a16:creationId xmlns:a16="http://schemas.microsoft.com/office/drawing/2014/main" id="{8DA8FD5F-9996-8923-4D0B-42BAF854D983}"/>
              </a:ext>
            </a:extLst>
          </p:cNvPr>
          <p:cNvSpPr txBox="1"/>
          <p:nvPr userDrawn="1"/>
        </p:nvSpPr>
        <p:spPr>
          <a:xfrm>
            <a:off x="1091431" y="5610923"/>
            <a:ext cx="5384989" cy="215444"/>
          </a:xfrm>
          <a:prstGeom prst="rect">
            <a:avLst/>
          </a:prstGeom>
          <a:noFill/>
        </p:spPr>
        <p:txBody>
          <a:bodyPr wrap="square" lIns="0" tIns="0" rIns="0" bIns="0" rtlCol="0">
            <a:spAutoFit/>
          </a:bodyPr>
          <a:lstStyle/>
          <a:p>
            <a:pPr algn="l"/>
            <a:r>
              <a:rPr lang="en-US" sz="1400" spc="300" dirty="0">
                <a:solidFill>
                  <a:schemeClr val="tx1"/>
                </a:solidFill>
                <a:latin typeface="+mj-lt"/>
                <a:cs typeface="Poppins" panose="00000500000000000000" pitchFamily="2" charset="0"/>
              </a:rPr>
              <a:t>www.dickerdata.com.au/microsoft</a:t>
            </a:r>
          </a:p>
        </p:txBody>
      </p:sp>
      <p:pic>
        <p:nvPicPr>
          <p:cNvPr id="6" name="Graphic 5">
            <a:extLst>
              <a:ext uri="{FF2B5EF4-FFF2-40B4-BE49-F238E27FC236}">
                <a16:creationId xmlns:a16="http://schemas.microsoft.com/office/drawing/2014/main" id="{31DBE6A5-0AAA-F2BC-3C0A-94E830C8B80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071975" y="2110902"/>
            <a:ext cx="5344218" cy="590159"/>
          </a:xfrm>
          <a:prstGeom prst="rect">
            <a:avLst/>
          </a:prstGeom>
        </p:spPr>
      </p:pic>
    </p:spTree>
    <p:extLst>
      <p:ext uri="{BB962C8B-B14F-4D97-AF65-F5344CB8AC3E}">
        <p14:creationId xmlns:p14="http://schemas.microsoft.com/office/powerpoint/2010/main" val="249550249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19084-8C58-3C0A-E9F3-26255A72A9AB}"/>
              </a:ext>
            </a:extLst>
          </p:cNvPr>
          <p:cNvSpPr/>
          <p:nvPr userDrawn="1"/>
        </p:nvSpPr>
        <p:spPr>
          <a:xfrm>
            <a:off x="0" y="0"/>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7" name="Picture 6">
            <a:extLst>
              <a:ext uri="{FF2B5EF4-FFF2-40B4-BE49-F238E27FC236}">
                <a16:creationId xmlns:a16="http://schemas.microsoft.com/office/drawing/2014/main" id="{4245090A-C52C-74EE-D46E-246573C05C3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8156" y="0"/>
            <a:ext cx="12158225" cy="6857999"/>
          </a:xfrm>
          <a:prstGeom prst="rect">
            <a:avLst/>
          </a:prstGeom>
        </p:spPr>
      </p:pic>
      <p:sp>
        <p:nvSpPr>
          <p:cNvPr id="3" name="Heading">
            <a:extLst>
              <a:ext uri="{FF2B5EF4-FFF2-40B4-BE49-F238E27FC236}">
                <a16:creationId xmlns:a16="http://schemas.microsoft.com/office/drawing/2014/main" id="{098E9447-3DAB-CF8E-43B7-A474A422F6DA}"/>
              </a:ext>
            </a:extLst>
          </p:cNvPr>
          <p:cNvSpPr txBox="1">
            <a:spLocks/>
          </p:cNvSpPr>
          <p:nvPr userDrawn="1"/>
        </p:nvSpPr>
        <p:spPr>
          <a:xfrm>
            <a:off x="1006660" y="2152417"/>
            <a:ext cx="9826848" cy="2008416"/>
          </a:xfrm>
          <a:prstGeom prst="rect">
            <a:avLst/>
          </a:prstGeom>
          <a:effectLst/>
        </p:spPr>
        <p:txBody>
          <a:bodyPr lIns="0" tIns="0" rIns="0" bIns="0" anchor="b">
            <a:noAutofit/>
          </a:bodyPr>
          <a:lstStyle>
            <a:lvl1pPr marL="0" indent="0" algn="l" defTabSz="914400" rtl="0" eaLnBrk="1" latinLnBrk="0" hangingPunct="1">
              <a:lnSpc>
                <a:spcPts val="7000"/>
              </a:lnSpc>
              <a:spcBef>
                <a:spcPts val="0"/>
              </a:spcBef>
              <a:buClr>
                <a:schemeClr val="accent2"/>
              </a:buClr>
              <a:buFontTx/>
              <a:buNone/>
              <a:defRPr sz="7200" kern="1200">
                <a:solidFill>
                  <a:schemeClr val="tx1"/>
                </a:solidFill>
                <a:effectLst/>
                <a:latin typeface="+mj-lt"/>
                <a:ea typeface="+mn-ea"/>
                <a:cs typeface="+mn-cs"/>
              </a:defRPr>
            </a:lvl1pPr>
            <a:lvl2pPr marL="457200" indent="0" algn="l" defTabSz="914400" rtl="0" eaLnBrk="1" latinLnBrk="0" hangingPunct="1">
              <a:lnSpc>
                <a:spcPct val="150000"/>
              </a:lnSpc>
              <a:spcBef>
                <a:spcPts val="0"/>
              </a:spcBef>
              <a:buClr>
                <a:schemeClr val="accent2"/>
              </a:buClr>
              <a:buFontTx/>
              <a:buNone/>
              <a:defRPr sz="6000" kern="1200">
                <a:solidFill>
                  <a:schemeClr val="bg1"/>
                </a:solidFill>
                <a:latin typeface="+mj-lt"/>
                <a:ea typeface="+mn-ea"/>
                <a:cs typeface="+mn-cs"/>
              </a:defRPr>
            </a:lvl2pPr>
            <a:lvl3pPr marL="914400" indent="0" algn="l" defTabSz="914400" rtl="0" eaLnBrk="1" latinLnBrk="0" hangingPunct="1">
              <a:lnSpc>
                <a:spcPct val="150000"/>
              </a:lnSpc>
              <a:spcBef>
                <a:spcPts val="0"/>
              </a:spcBef>
              <a:buClr>
                <a:schemeClr val="accent2"/>
              </a:buClr>
              <a:buFontTx/>
              <a:buNone/>
              <a:tabLst/>
              <a:defRPr sz="6000" kern="1200">
                <a:solidFill>
                  <a:schemeClr val="bg1"/>
                </a:solidFill>
                <a:latin typeface="+mj-lt"/>
                <a:ea typeface="+mn-ea"/>
                <a:cs typeface="+mn-cs"/>
              </a:defRPr>
            </a:lvl3pPr>
            <a:lvl4pPr marL="13716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4pPr>
            <a:lvl5pPr marL="18288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500" dirty="0"/>
              <a:t>Dicker Data </a:t>
            </a:r>
            <a:br>
              <a:rPr lang="en-US" sz="6500" dirty="0"/>
            </a:br>
            <a:r>
              <a:rPr lang="en-US" sz="6500" dirty="0"/>
              <a:t>for Microsoft</a:t>
            </a:r>
            <a:endParaRPr lang="en-AU" sz="6500" dirty="0"/>
          </a:p>
        </p:txBody>
      </p:sp>
      <p:sp>
        <p:nvSpPr>
          <p:cNvPr id="4" name="TextBox 3">
            <a:hlinkClick r:id="rId3"/>
            <a:extLst>
              <a:ext uri="{FF2B5EF4-FFF2-40B4-BE49-F238E27FC236}">
                <a16:creationId xmlns:a16="http://schemas.microsoft.com/office/drawing/2014/main" id="{F7E74A5B-4B95-DB1D-DAF1-2F0515248E88}"/>
              </a:ext>
            </a:extLst>
          </p:cNvPr>
          <p:cNvSpPr txBox="1"/>
          <p:nvPr userDrawn="1"/>
        </p:nvSpPr>
        <p:spPr>
          <a:xfrm>
            <a:off x="1098688" y="5779037"/>
            <a:ext cx="5384989" cy="215444"/>
          </a:xfrm>
          <a:prstGeom prst="rect">
            <a:avLst/>
          </a:prstGeom>
          <a:noFill/>
        </p:spPr>
        <p:txBody>
          <a:bodyPr wrap="square" lIns="0" tIns="0" rIns="0" bIns="0" rtlCol="0">
            <a:spAutoFit/>
          </a:bodyPr>
          <a:lstStyle/>
          <a:p>
            <a:pPr algn="l"/>
            <a:r>
              <a:rPr lang="en-US" sz="1400" spc="300" dirty="0">
                <a:solidFill>
                  <a:schemeClr val="tx1"/>
                </a:solidFill>
                <a:latin typeface="+mj-lt"/>
                <a:cs typeface="Poppins" panose="00000500000000000000" pitchFamily="2" charset="0"/>
              </a:rPr>
              <a:t>www.dickerdata.com.au/microsoft</a:t>
            </a:r>
          </a:p>
        </p:txBody>
      </p:sp>
      <p:sp>
        <p:nvSpPr>
          <p:cNvPr id="5" name="Heading">
            <a:extLst>
              <a:ext uri="{FF2B5EF4-FFF2-40B4-BE49-F238E27FC236}">
                <a16:creationId xmlns:a16="http://schemas.microsoft.com/office/drawing/2014/main" id="{FEE1FF40-784B-4973-141E-6992675A7B2C}"/>
              </a:ext>
            </a:extLst>
          </p:cNvPr>
          <p:cNvSpPr txBox="1">
            <a:spLocks/>
          </p:cNvSpPr>
          <p:nvPr userDrawn="1"/>
        </p:nvSpPr>
        <p:spPr>
          <a:xfrm>
            <a:off x="1026116" y="3974878"/>
            <a:ext cx="6539605" cy="955211"/>
          </a:xfrm>
          <a:prstGeom prst="rect">
            <a:avLst/>
          </a:prstGeom>
          <a:effectLst/>
        </p:spPr>
        <p:txBody>
          <a:bodyPr lIns="0" tIns="0" rIns="0" bIns="0" anchor="b">
            <a:noAutofit/>
          </a:bodyPr>
          <a:lstStyle>
            <a:lvl1pPr marL="0" indent="0" algn="l" defTabSz="914400" rtl="0" eaLnBrk="1" latinLnBrk="0" hangingPunct="1">
              <a:lnSpc>
                <a:spcPts val="7000"/>
              </a:lnSpc>
              <a:spcBef>
                <a:spcPts val="0"/>
              </a:spcBef>
              <a:buClr>
                <a:schemeClr val="accent2"/>
              </a:buClr>
              <a:buFontTx/>
              <a:buNone/>
              <a:defRPr sz="7200" kern="1200">
                <a:solidFill>
                  <a:schemeClr val="tx1"/>
                </a:solidFill>
                <a:effectLst/>
                <a:latin typeface="+mj-lt"/>
                <a:ea typeface="+mn-ea"/>
                <a:cs typeface="+mn-cs"/>
              </a:defRPr>
            </a:lvl1pPr>
            <a:lvl2pPr marL="457200" indent="0" algn="l" defTabSz="914400" rtl="0" eaLnBrk="1" latinLnBrk="0" hangingPunct="1">
              <a:lnSpc>
                <a:spcPct val="150000"/>
              </a:lnSpc>
              <a:spcBef>
                <a:spcPts val="0"/>
              </a:spcBef>
              <a:buClr>
                <a:schemeClr val="accent2"/>
              </a:buClr>
              <a:buFontTx/>
              <a:buNone/>
              <a:defRPr sz="6000" kern="1200">
                <a:solidFill>
                  <a:schemeClr val="bg1"/>
                </a:solidFill>
                <a:latin typeface="+mj-lt"/>
                <a:ea typeface="+mn-ea"/>
                <a:cs typeface="+mn-cs"/>
              </a:defRPr>
            </a:lvl2pPr>
            <a:lvl3pPr marL="914400" indent="0" algn="l" defTabSz="914400" rtl="0" eaLnBrk="1" latinLnBrk="0" hangingPunct="1">
              <a:lnSpc>
                <a:spcPct val="150000"/>
              </a:lnSpc>
              <a:spcBef>
                <a:spcPts val="0"/>
              </a:spcBef>
              <a:buClr>
                <a:schemeClr val="accent2"/>
              </a:buClr>
              <a:buFontTx/>
              <a:buNone/>
              <a:tabLst/>
              <a:defRPr sz="6000" kern="1200">
                <a:solidFill>
                  <a:schemeClr val="bg1"/>
                </a:solidFill>
                <a:latin typeface="+mj-lt"/>
                <a:ea typeface="+mn-ea"/>
                <a:cs typeface="+mn-cs"/>
              </a:defRPr>
            </a:lvl3pPr>
            <a:lvl4pPr marL="13716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4pPr>
            <a:lvl5pPr marL="18288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b="0" i="0" dirty="0">
                <a:latin typeface="Montserrat" pitchFamily="2" charset="77"/>
              </a:rPr>
              <a:t>Empowering Microsoft Partners with the people, practices, and programs to thrive in the era of AI.​</a:t>
            </a:r>
            <a:endParaRPr lang="en-AU" sz="1800" b="0" i="0" dirty="0">
              <a:latin typeface="Montserrat" pitchFamily="2" charset="77"/>
            </a:endParaRPr>
          </a:p>
        </p:txBody>
      </p:sp>
      <p:pic>
        <p:nvPicPr>
          <p:cNvPr id="8" name="Graphic 7">
            <a:extLst>
              <a:ext uri="{FF2B5EF4-FFF2-40B4-BE49-F238E27FC236}">
                <a16:creationId xmlns:a16="http://schemas.microsoft.com/office/drawing/2014/main" id="{4D74EEE0-852A-ED58-974E-CC1C1A2D5B76}"/>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071975" y="1119735"/>
            <a:ext cx="5344218" cy="590159"/>
          </a:xfrm>
          <a:prstGeom prst="rect">
            <a:avLst/>
          </a:prstGeom>
        </p:spPr>
      </p:pic>
    </p:spTree>
    <p:extLst>
      <p:ext uri="{BB962C8B-B14F-4D97-AF65-F5344CB8AC3E}">
        <p14:creationId xmlns:p14="http://schemas.microsoft.com/office/powerpoint/2010/main" val="179579871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1 image with Header">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867CD9-8CB6-732B-F79E-7797C2581A78}"/>
              </a:ext>
            </a:extLst>
          </p:cNvPr>
          <p:cNvPicPr>
            <a:picLocks noChangeAspect="1"/>
          </p:cNvPicPr>
          <p:nvPr/>
        </p:nvPicPr>
        <p:blipFill>
          <a:blip r:embed="rId2"/>
          <a:stretch>
            <a:fillRect/>
          </a:stretch>
        </p:blipFill>
        <p:spPr>
          <a:xfrm>
            <a:off x="0" y="1042416"/>
            <a:ext cx="12192000" cy="5815584"/>
          </a:xfrm>
          <a:prstGeom prst="rect">
            <a:avLst/>
          </a:prstGeom>
        </p:spPr>
      </p:pic>
      <p:pic>
        <p:nvPicPr>
          <p:cNvPr id="7" name="Picture 6">
            <a:extLst>
              <a:ext uri="{FF2B5EF4-FFF2-40B4-BE49-F238E27FC236}">
                <a16:creationId xmlns:a16="http://schemas.microsoft.com/office/drawing/2014/main" id="{DD6727F1-6878-4771-4645-34CA5DB799A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0535" y="0"/>
            <a:ext cx="12158225" cy="6857999"/>
          </a:xfrm>
          <a:prstGeom prst="rect">
            <a:avLst/>
          </a:prstGeom>
        </p:spPr>
      </p:pic>
      <p:sp>
        <p:nvSpPr>
          <p:cNvPr id="2" name="Heading">
            <a:extLst>
              <a:ext uri="{FF2B5EF4-FFF2-40B4-BE49-F238E27FC236}">
                <a16:creationId xmlns:a16="http://schemas.microsoft.com/office/drawing/2014/main" id="{87BB52D4-142A-F1CC-DCB8-5A48BF2F41E9}"/>
              </a:ext>
            </a:extLst>
          </p:cNvPr>
          <p:cNvSpPr>
            <a:spLocks noGrp="1"/>
          </p:cNvSpPr>
          <p:nvPr>
            <p:ph type="body" sz="quarter" idx="15" hasCustomPrompt="1"/>
          </p:nvPr>
        </p:nvSpPr>
        <p:spPr>
          <a:xfrm>
            <a:off x="6282000" y="2446624"/>
            <a:ext cx="5019151" cy="1964752"/>
          </a:xfrm>
          <a:prstGeom prst="rect">
            <a:avLst/>
          </a:prstGeom>
          <a:effectLst/>
        </p:spPr>
        <p:txBody>
          <a:bodyPr lIns="0" tIns="0" rIns="0" bIns="0" anchor="b">
            <a:noAutofit/>
          </a:bodyPr>
          <a:lstStyle>
            <a:lvl1pPr marL="0" indent="0">
              <a:lnSpc>
                <a:spcPct val="100000"/>
              </a:lnSpc>
              <a:spcBef>
                <a:spcPts val="0"/>
              </a:spcBef>
              <a:buFontTx/>
              <a:buNone/>
              <a:defRPr sz="55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your heading </a:t>
            </a:r>
          </a:p>
          <a:p>
            <a:pPr lvl="0"/>
            <a:r>
              <a:rPr lang="en-US"/>
              <a:t>here</a:t>
            </a:r>
            <a:endParaRPr lang="en-AU"/>
          </a:p>
        </p:txBody>
      </p:sp>
      <p:sp>
        <p:nvSpPr>
          <p:cNvPr id="8" name="Iphone Image">
            <a:extLst>
              <a:ext uri="{FF2B5EF4-FFF2-40B4-BE49-F238E27FC236}">
                <a16:creationId xmlns:a16="http://schemas.microsoft.com/office/drawing/2014/main" id="{F8CF91FA-A437-106E-3090-4229A2229CAE}"/>
              </a:ext>
            </a:extLst>
          </p:cNvPr>
          <p:cNvSpPr>
            <a:spLocks noGrp="1"/>
          </p:cNvSpPr>
          <p:nvPr>
            <p:ph type="pic" sz="quarter" idx="18" hasCustomPrompt="1"/>
          </p:nvPr>
        </p:nvSpPr>
        <p:spPr>
          <a:xfrm>
            <a:off x="-525294" y="-642026"/>
            <a:ext cx="6019003" cy="8151779"/>
          </a:xfrm>
          <a:prstGeom prst="roundRect">
            <a:avLst>
              <a:gd name="adj" fmla="val 8204"/>
            </a:avLst>
          </a:prstGeom>
          <a:solidFill>
            <a:schemeClr val="bg1">
              <a:lumMod val="75000"/>
            </a:schemeClr>
          </a:solidFill>
        </p:spPr>
        <p:txBody>
          <a:bodyPr anchor="ctr"/>
          <a:lstStyle>
            <a:lvl1pPr marL="0" indent="0" algn="ctr">
              <a:buNone/>
              <a:defRPr>
                <a:latin typeface="+mj-lt"/>
              </a:defRPr>
            </a:lvl1pPr>
          </a:lstStyle>
          <a:p>
            <a:r>
              <a:rPr lang="en-US"/>
              <a:t>Click to Add</a:t>
            </a:r>
          </a:p>
          <a:p>
            <a:r>
              <a:rPr lang="en-US"/>
              <a:t>Image Here</a:t>
            </a:r>
          </a:p>
        </p:txBody>
      </p:sp>
    </p:spTree>
    <p:extLst>
      <p:ext uri="{BB962C8B-B14F-4D97-AF65-F5344CB8AC3E}">
        <p14:creationId xmlns:p14="http://schemas.microsoft.com/office/powerpoint/2010/main" val="383509890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105B28E-36DC-DD91-28A6-5AB1E16FAF7B}"/>
              </a:ext>
            </a:extLst>
          </p:cNvPr>
          <p:cNvSpPr/>
          <p:nvPr userDrawn="1"/>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7" name="Picture 6">
            <a:extLst>
              <a:ext uri="{FF2B5EF4-FFF2-40B4-BE49-F238E27FC236}">
                <a16:creationId xmlns:a16="http://schemas.microsoft.com/office/drawing/2014/main" id="{4245090A-C52C-74EE-D46E-246573C05C3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0534" y="0"/>
            <a:ext cx="12158227" cy="6858000"/>
          </a:xfrm>
          <a:prstGeom prst="rect">
            <a:avLst/>
          </a:prstGeom>
        </p:spPr>
      </p:pic>
      <p:sp>
        <p:nvSpPr>
          <p:cNvPr id="25" name="Heading">
            <a:extLst>
              <a:ext uri="{FF2B5EF4-FFF2-40B4-BE49-F238E27FC236}">
                <a16:creationId xmlns:a16="http://schemas.microsoft.com/office/drawing/2014/main" id="{FB5F6D1E-D7E9-FD61-9159-6FCBC41C8ED8}"/>
              </a:ext>
            </a:extLst>
          </p:cNvPr>
          <p:cNvSpPr>
            <a:spLocks noGrp="1"/>
          </p:cNvSpPr>
          <p:nvPr>
            <p:ph type="body" sz="quarter" idx="15" hasCustomPrompt="1"/>
          </p:nvPr>
        </p:nvSpPr>
        <p:spPr>
          <a:xfrm>
            <a:off x="1071975" y="2330897"/>
            <a:ext cx="9826848" cy="2008416"/>
          </a:xfrm>
          <a:prstGeom prst="rect">
            <a:avLst/>
          </a:prstGeom>
          <a:effectLst/>
        </p:spPr>
        <p:txBody>
          <a:bodyPr lIns="0" tIns="0" rIns="0" bIns="0" anchor="b">
            <a:noAutofit/>
          </a:bodyPr>
          <a:lstStyle>
            <a:lvl1pPr marL="0" indent="0">
              <a:lnSpc>
                <a:spcPts val="7000"/>
              </a:lnSpc>
              <a:spcBef>
                <a:spcPts val="0"/>
              </a:spcBef>
              <a:buFontTx/>
              <a:buNone/>
              <a:defRPr sz="72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heading</a:t>
            </a:r>
          </a:p>
          <a:p>
            <a:pPr lvl="0"/>
            <a:r>
              <a:rPr lang="en-US"/>
              <a:t>Here</a:t>
            </a:r>
            <a:endParaRPr lang="en-AU"/>
          </a:p>
        </p:txBody>
      </p:sp>
      <p:sp>
        <p:nvSpPr>
          <p:cNvPr id="12" name="TextBox 11">
            <a:hlinkClick r:id="rId3"/>
            <a:extLst>
              <a:ext uri="{FF2B5EF4-FFF2-40B4-BE49-F238E27FC236}">
                <a16:creationId xmlns:a16="http://schemas.microsoft.com/office/drawing/2014/main" id="{8DA8FD5F-9996-8923-4D0B-42BAF854D983}"/>
              </a:ext>
            </a:extLst>
          </p:cNvPr>
          <p:cNvSpPr txBox="1"/>
          <p:nvPr userDrawn="1"/>
        </p:nvSpPr>
        <p:spPr>
          <a:xfrm>
            <a:off x="1091431" y="5622587"/>
            <a:ext cx="5384989" cy="215444"/>
          </a:xfrm>
          <a:prstGeom prst="rect">
            <a:avLst/>
          </a:prstGeom>
          <a:noFill/>
        </p:spPr>
        <p:txBody>
          <a:bodyPr wrap="square" lIns="0" tIns="0" rIns="0" bIns="0" rtlCol="0">
            <a:spAutoFit/>
          </a:bodyPr>
          <a:lstStyle/>
          <a:p>
            <a:pPr algn="l"/>
            <a:r>
              <a:rPr lang="en-US" sz="1400" spc="300" dirty="0">
                <a:solidFill>
                  <a:schemeClr val="tx1"/>
                </a:solidFill>
                <a:latin typeface="+mj-lt"/>
                <a:cs typeface="Poppins" panose="00000500000000000000" pitchFamily="2" charset="0"/>
              </a:rPr>
              <a:t>www.dickerdata.com.au/microsoft</a:t>
            </a:r>
          </a:p>
        </p:txBody>
      </p:sp>
      <p:pic>
        <p:nvPicPr>
          <p:cNvPr id="6" name="Graphic 5">
            <a:extLst>
              <a:ext uri="{FF2B5EF4-FFF2-40B4-BE49-F238E27FC236}">
                <a16:creationId xmlns:a16="http://schemas.microsoft.com/office/drawing/2014/main" id="{31DBE6A5-0AAA-F2BC-3C0A-94E830C8B80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071975" y="1235413"/>
            <a:ext cx="5344218" cy="590159"/>
          </a:xfrm>
          <a:prstGeom prst="rect">
            <a:avLst/>
          </a:prstGeom>
        </p:spPr>
      </p:pic>
      <p:sp>
        <p:nvSpPr>
          <p:cNvPr id="2" name="Heading">
            <a:extLst>
              <a:ext uri="{FF2B5EF4-FFF2-40B4-BE49-F238E27FC236}">
                <a16:creationId xmlns:a16="http://schemas.microsoft.com/office/drawing/2014/main" id="{BBBC56F2-E5BF-5656-25B5-85893867608B}"/>
              </a:ext>
            </a:extLst>
          </p:cNvPr>
          <p:cNvSpPr txBox="1">
            <a:spLocks/>
          </p:cNvSpPr>
          <p:nvPr userDrawn="1"/>
        </p:nvSpPr>
        <p:spPr>
          <a:xfrm>
            <a:off x="1055088" y="4129883"/>
            <a:ext cx="6543084" cy="955211"/>
          </a:xfrm>
          <a:prstGeom prst="rect">
            <a:avLst/>
          </a:prstGeom>
          <a:effectLst/>
        </p:spPr>
        <p:txBody>
          <a:bodyPr lIns="0" tIns="0" rIns="0" bIns="0" anchor="b">
            <a:noAutofit/>
          </a:bodyPr>
          <a:lstStyle>
            <a:lvl1pPr marL="0" indent="0" algn="l" defTabSz="914400" rtl="0" eaLnBrk="1" latinLnBrk="0" hangingPunct="1">
              <a:lnSpc>
                <a:spcPts val="7000"/>
              </a:lnSpc>
              <a:spcBef>
                <a:spcPts val="0"/>
              </a:spcBef>
              <a:buClr>
                <a:schemeClr val="accent2"/>
              </a:buClr>
              <a:buFontTx/>
              <a:buNone/>
              <a:defRPr sz="7200" kern="1200">
                <a:solidFill>
                  <a:schemeClr val="tx1"/>
                </a:solidFill>
                <a:effectLst/>
                <a:latin typeface="+mj-lt"/>
                <a:ea typeface="+mn-ea"/>
                <a:cs typeface="+mn-cs"/>
              </a:defRPr>
            </a:lvl1pPr>
            <a:lvl2pPr marL="457200" indent="0" algn="l" defTabSz="914400" rtl="0" eaLnBrk="1" latinLnBrk="0" hangingPunct="1">
              <a:lnSpc>
                <a:spcPct val="150000"/>
              </a:lnSpc>
              <a:spcBef>
                <a:spcPts val="0"/>
              </a:spcBef>
              <a:buClr>
                <a:schemeClr val="accent2"/>
              </a:buClr>
              <a:buFontTx/>
              <a:buNone/>
              <a:defRPr sz="6000" kern="1200">
                <a:solidFill>
                  <a:schemeClr val="bg1"/>
                </a:solidFill>
                <a:latin typeface="+mj-lt"/>
                <a:ea typeface="+mn-ea"/>
                <a:cs typeface="+mn-cs"/>
              </a:defRPr>
            </a:lvl2pPr>
            <a:lvl3pPr marL="914400" indent="0" algn="l" defTabSz="914400" rtl="0" eaLnBrk="1" latinLnBrk="0" hangingPunct="1">
              <a:lnSpc>
                <a:spcPct val="150000"/>
              </a:lnSpc>
              <a:spcBef>
                <a:spcPts val="0"/>
              </a:spcBef>
              <a:buClr>
                <a:schemeClr val="accent2"/>
              </a:buClr>
              <a:buFontTx/>
              <a:buNone/>
              <a:tabLst/>
              <a:defRPr sz="6000" kern="1200">
                <a:solidFill>
                  <a:schemeClr val="bg1"/>
                </a:solidFill>
                <a:latin typeface="+mj-lt"/>
                <a:ea typeface="+mn-ea"/>
                <a:cs typeface="+mn-cs"/>
              </a:defRPr>
            </a:lvl3pPr>
            <a:lvl4pPr marL="13716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4pPr>
            <a:lvl5pPr marL="18288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b="0" i="0" dirty="0">
                <a:latin typeface="Montserrat" pitchFamily="2" charset="77"/>
              </a:rPr>
              <a:t>Empowering Microsoft Partners with the people, practices, and programs to thrive in the era of AI.​</a:t>
            </a:r>
            <a:endParaRPr lang="en-AU" sz="1800" b="0" i="0" dirty="0">
              <a:latin typeface="Montserrat" pitchFamily="2" charset="77"/>
            </a:endParaRPr>
          </a:p>
        </p:txBody>
      </p:sp>
    </p:spTree>
    <p:extLst>
      <p:ext uri="{BB962C8B-B14F-4D97-AF65-F5344CB8AC3E}">
        <p14:creationId xmlns:p14="http://schemas.microsoft.com/office/powerpoint/2010/main" val="117710614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943DAA-EBE5-8995-D9FB-B01B4A617E28}"/>
              </a:ext>
            </a:extLst>
          </p:cNvPr>
          <p:cNvPicPr>
            <a:picLocks noChangeAspect="1"/>
          </p:cNvPicPr>
          <p:nvPr userDrawn="1"/>
        </p:nvPicPr>
        <p:blipFill>
          <a:blip r:embed="rId2"/>
          <a:stretch>
            <a:fillRect/>
          </a:stretch>
        </p:blipFill>
        <p:spPr>
          <a:xfrm rot="10800000">
            <a:off x="0" y="542545"/>
            <a:ext cx="12192000" cy="6315455"/>
          </a:xfrm>
          <a:prstGeom prst="rect">
            <a:avLst/>
          </a:prstGeom>
        </p:spPr>
      </p:pic>
      <p:pic>
        <p:nvPicPr>
          <p:cNvPr id="7" name="Picture 6">
            <a:extLst>
              <a:ext uri="{FF2B5EF4-FFF2-40B4-BE49-F238E27FC236}">
                <a16:creationId xmlns:a16="http://schemas.microsoft.com/office/drawing/2014/main" id="{4245090A-C52C-74EE-D46E-246573C05C32}"/>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28155" y="0"/>
            <a:ext cx="12158227" cy="6858000"/>
          </a:xfrm>
          <a:prstGeom prst="rect">
            <a:avLst/>
          </a:prstGeom>
        </p:spPr>
      </p:pic>
      <p:sp>
        <p:nvSpPr>
          <p:cNvPr id="25" name="Heading">
            <a:extLst>
              <a:ext uri="{FF2B5EF4-FFF2-40B4-BE49-F238E27FC236}">
                <a16:creationId xmlns:a16="http://schemas.microsoft.com/office/drawing/2014/main" id="{FB5F6D1E-D7E9-FD61-9159-6FCBC41C8ED8}"/>
              </a:ext>
            </a:extLst>
          </p:cNvPr>
          <p:cNvSpPr>
            <a:spLocks noGrp="1"/>
          </p:cNvSpPr>
          <p:nvPr>
            <p:ph type="body" sz="quarter" idx="15" hasCustomPrompt="1"/>
          </p:nvPr>
        </p:nvSpPr>
        <p:spPr>
          <a:xfrm>
            <a:off x="1071975" y="2156625"/>
            <a:ext cx="9826848" cy="2008416"/>
          </a:xfrm>
          <a:prstGeom prst="rect">
            <a:avLst/>
          </a:prstGeom>
          <a:effectLst/>
        </p:spPr>
        <p:txBody>
          <a:bodyPr lIns="0" tIns="0" rIns="0" bIns="0" anchor="b">
            <a:noAutofit/>
          </a:bodyPr>
          <a:lstStyle>
            <a:lvl1pPr marL="0" indent="0">
              <a:lnSpc>
                <a:spcPts val="7000"/>
              </a:lnSpc>
              <a:spcBef>
                <a:spcPts val="0"/>
              </a:spcBef>
              <a:buFontTx/>
              <a:buNone/>
              <a:defRPr sz="72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heading</a:t>
            </a:r>
          </a:p>
          <a:p>
            <a:pPr lvl="0"/>
            <a:r>
              <a:rPr lang="en-US"/>
              <a:t>Here</a:t>
            </a:r>
            <a:endParaRPr lang="en-AU"/>
          </a:p>
        </p:txBody>
      </p:sp>
      <p:pic>
        <p:nvPicPr>
          <p:cNvPr id="6" name="Graphic 5">
            <a:extLst>
              <a:ext uri="{FF2B5EF4-FFF2-40B4-BE49-F238E27FC236}">
                <a16:creationId xmlns:a16="http://schemas.microsoft.com/office/drawing/2014/main" id="{31DBE6A5-0AAA-F2BC-3C0A-94E830C8B80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071975" y="982978"/>
            <a:ext cx="5344218" cy="590159"/>
          </a:xfrm>
          <a:prstGeom prst="rect">
            <a:avLst/>
          </a:prstGeom>
        </p:spPr>
      </p:pic>
      <p:sp>
        <p:nvSpPr>
          <p:cNvPr id="2" name="Text Placeholder 2">
            <a:extLst>
              <a:ext uri="{FF2B5EF4-FFF2-40B4-BE49-F238E27FC236}">
                <a16:creationId xmlns:a16="http://schemas.microsoft.com/office/drawing/2014/main" id="{648301FB-1353-44FA-1711-CB0861F507B3}"/>
              </a:ext>
            </a:extLst>
          </p:cNvPr>
          <p:cNvSpPr>
            <a:spLocks noGrp="1"/>
          </p:cNvSpPr>
          <p:nvPr>
            <p:ph type="body" sz="quarter" idx="16" hasCustomPrompt="1"/>
          </p:nvPr>
        </p:nvSpPr>
        <p:spPr>
          <a:xfrm>
            <a:off x="1066023" y="5622587"/>
            <a:ext cx="4129087" cy="492125"/>
          </a:xfrm>
          <a:prstGeom prst="rect">
            <a:avLst/>
          </a:prstGeom>
        </p:spPr>
        <p:txBody>
          <a:bodyPr lIns="0" tIns="0" rIns="0" bIns="0" anchor="ctr"/>
          <a:lstStyle>
            <a:lvl1pPr marL="0" indent="0">
              <a:buNone/>
              <a:defRPr sz="1200" b="0" i="0">
                <a:solidFill>
                  <a:schemeClr val="tx1"/>
                </a:solidFill>
                <a:latin typeface="Montserrat" pitchFamily="2" charset="77"/>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dirty="0"/>
              <a:t>PRESENTED BY:  Add presenters name here</a:t>
            </a:r>
          </a:p>
        </p:txBody>
      </p:sp>
      <p:sp>
        <p:nvSpPr>
          <p:cNvPr id="4" name="Heading">
            <a:extLst>
              <a:ext uri="{FF2B5EF4-FFF2-40B4-BE49-F238E27FC236}">
                <a16:creationId xmlns:a16="http://schemas.microsoft.com/office/drawing/2014/main" id="{129CD6D3-B6ED-1073-857B-69B577700F0F}"/>
              </a:ext>
            </a:extLst>
          </p:cNvPr>
          <p:cNvSpPr txBox="1">
            <a:spLocks/>
          </p:cNvSpPr>
          <p:nvPr userDrawn="1"/>
        </p:nvSpPr>
        <p:spPr>
          <a:xfrm>
            <a:off x="1026116" y="3974878"/>
            <a:ext cx="6543084" cy="955211"/>
          </a:xfrm>
          <a:prstGeom prst="rect">
            <a:avLst/>
          </a:prstGeom>
          <a:effectLst/>
        </p:spPr>
        <p:txBody>
          <a:bodyPr lIns="0" tIns="0" rIns="0" bIns="0" anchor="b">
            <a:noAutofit/>
          </a:bodyPr>
          <a:lstStyle>
            <a:lvl1pPr marL="0" indent="0" algn="l" defTabSz="914400" rtl="0" eaLnBrk="1" latinLnBrk="0" hangingPunct="1">
              <a:lnSpc>
                <a:spcPts val="7000"/>
              </a:lnSpc>
              <a:spcBef>
                <a:spcPts val="0"/>
              </a:spcBef>
              <a:buClr>
                <a:schemeClr val="accent2"/>
              </a:buClr>
              <a:buFontTx/>
              <a:buNone/>
              <a:defRPr sz="7200" kern="1200">
                <a:solidFill>
                  <a:schemeClr val="tx1"/>
                </a:solidFill>
                <a:effectLst/>
                <a:latin typeface="+mj-lt"/>
                <a:ea typeface="+mn-ea"/>
                <a:cs typeface="+mn-cs"/>
              </a:defRPr>
            </a:lvl1pPr>
            <a:lvl2pPr marL="457200" indent="0" algn="l" defTabSz="914400" rtl="0" eaLnBrk="1" latinLnBrk="0" hangingPunct="1">
              <a:lnSpc>
                <a:spcPct val="150000"/>
              </a:lnSpc>
              <a:spcBef>
                <a:spcPts val="0"/>
              </a:spcBef>
              <a:buClr>
                <a:schemeClr val="accent2"/>
              </a:buClr>
              <a:buFontTx/>
              <a:buNone/>
              <a:defRPr sz="6000" kern="1200">
                <a:solidFill>
                  <a:schemeClr val="bg1"/>
                </a:solidFill>
                <a:latin typeface="+mj-lt"/>
                <a:ea typeface="+mn-ea"/>
                <a:cs typeface="+mn-cs"/>
              </a:defRPr>
            </a:lvl2pPr>
            <a:lvl3pPr marL="914400" indent="0" algn="l" defTabSz="914400" rtl="0" eaLnBrk="1" latinLnBrk="0" hangingPunct="1">
              <a:lnSpc>
                <a:spcPct val="150000"/>
              </a:lnSpc>
              <a:spcBef>
                <a:spcPts val="0"/>
              </a:spcBef>
              <a:buClr>
                <a:schemeClr val="accent2"/>
              </a:buClr>
              <a:buFontTx/>
              <a:buNone/>
              <a:tabLst/>
              <a:defRPr sz="6000" kern="1200">
                <a:solidFill>
                  <a:schemeClr val="bg1"/>
                </a:solidFill>
                <a:latin typeface="+mj-lt"/>
                <a:ea typeface="+mn-ea"/>
                <a:cs typeface="+mn-cs"/>
              </a:defRPr>
            </a:lvl3pPr>
            <a:lvl4pPr marL="13716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4pPr>
            <a:lvl5pPr marL="18288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b="0" i="0" dirty="0">
                <a:latin typeface="Montserrat" pitchFamily="2" charset="77"/>
              </a:rPr>
              <a:t>Empowering Microsoft Partners with the people, practices, and programs to thrive in the era of AI.​</a:t>
            </a:r>
            <a:endParaRPr lang="en-AU" sz="1800" b="0" i="0" dirty="0">
              <a:latin typeface="Montserrat" pitchFamily="2" charset="77"/>
            </a:endParaRPr>
          </a:p>
        </p:txBody>
      </p:sp>
    </p:spTree>
    <p:extLst>
      <p:ext uri="{BB962C8B-B14F-4D97-AF65-F5344CB8AC3E}">
        <p14:creationId xmlns:p14="http://schemas.microsoft.com/office/powerpoint/2010/main" val="1243452992"/>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 image with Heade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ACC4E2-960E-5F72-F0AF-AF06D9BBA5D1}"/>
              </a:ext>
            </a:extLst>
          </p:cNvPr>
          <p:cNvSpPr/>
          <p:nvPr userDrawn="1"/>
        </p:nvSpPr>
        <p:spPr>
          <a:xfrm rot="10800000">
            <a:off x="-22537"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7" name="Picture 6">
            <a:extLst>
              <a:ext uri="{FF2B5EF4-FFF2-40B4-BE49-F238E27FC236}">
                <a16:creationId xmlns:a16="http://schemas.microsoft.com/office/drawing/2014/main" id="{DD6727F1-6878-4771-4645-34CA5DB799A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6090" y="0"/>
            <a:ext cx="12158227" cy="6858000"/>
          </a:xfrm>
          <a:prstGeom prst="rect">
            <a:avLst/>
          </a:prstGeom>
        </p:spPr>
      </p:pic>
      <p:sp>
        <p:nvSpPr>
          <p:cNvPr id="2" name="Heading">
            <a:extLst>
              <a:ext uri="{FF2B5EF4-FFF2-40B4-BE49-F238E27FC236}">
                <a16:creationId xmlns:a16="http://schemas.microsoft.com/office/drawing/2014/main" id="{87BB52D4-142A-F1CC-DCB8-5A48BF2F41E9}"/>
              </a:ext>
            </a:extLst>
          </p:cNvPr>
          <p:cNvSpPr>
            <a:spLocks noGrp="1"/>
          </p:cNvSpPr>
          <p:nvPr>
            <p:ph type="body" sz="quarter" idx="15" hasCustomPrompt="1"/>
          </p:nvPr>
        </p:nvSpPr>
        <p:spPr>
          <a:xfrm>
            <a:off x="6282000" y="2718998"/>
            <a:ext cx="5019151" cy="1964752"/>
          </a:xfrm>
          <a:prstGeom prst="rect">
            <a:avLst/>
          </a:prstGeom>
          <a:effectLst/>
        </p:spPr>
        <p:txBody>
          <a:bodyPr lIns="0" tIns="0" rIns="0" bIns="0" anchor="b">
            <a:noAutofit/>
          </a:bodyPr>
          <a:lstStyle>
            <a:lvl1pPr marL="0" indent="0">
              <a:lnSpc>
                <a:spcPct val="100000"/>
              </a:lnSpc>
              <a:spcBef>
                <a:spcPts val="0"/>
              </a:spcBef>
              <a:buFontTx/>
              <a:buNone/>
              <a:defRPr sz="55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your heading </a:t>
            </a:r>
          </a:p>
          <a:p>
            <a:pPr lvl="0"/>
            <a:r>
              <a:rPr lang="en-US"/>
              <a:t>here</a:t>
            </a:r>
            <a:endParaRPr lang="en-AU"/>
          </a:p>
        </p:txBody>
      </p:sp>
      <p:sp>
        <p:nvSpPr>
          <p:cNvPr id="8" name="Iphone Image">
            <a:extLst>
              <a:ext uri="{FF2B5EF4-FFF2-40B4-BE49-F238E27FC236}">
                <a16:creationId xmlns:a16="http://schemas.microsoft.com/office/drawing/2014/main" id="{F8CF91FA-A437-106E-3090-4229A2229CAE}"/>
              </a:ext>
            </a:extLst>
          </p:cNvPr>
          <p:cNvSpPr>
            <a:spLocks noGrp="1"/>
          </p:cNvSpPr>
          <p:nvPr>
            <p:ph type="pic" sz="quarter" idx="18" hasCustomPrompt="1"/>
          </p:nvPr>
        </p:nvSpPr>
        <p:spPr>
          <a:xfrm>
            <a:off x="807396" y="817123"/>
            <a:ext cx="4686313" cy="5282120"/>
          </a:xfrm>
          <a:prstGeom prst="roundRect">
            <a:avLst>
              <a:gd name="adj" fmla="val 8204"/>
            </a:avLst>
          </a:prstGeom>
          <a:solidFill>
            <a:schemeClr val="bg1">
              <a:lumMod val="75000"/>
            </a:schemeClr>
          </a:solidFill>
        </p:spPr>
        <p:txBody>
          <a:bodyPr anchor="ctr"/>
          <a:lstStyle>
            <a:lvl1pPr marL="0" indent="0" algn="ctr">
              <a:buNone/>
              <a:defRPr>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355238654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1 image with Heade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ACC4E2-960E-5F72-F0AF-AF06D9BBA5D1}"/>
              </a:ext>
            </a:extLst>
          </p:cNvPr>
          <p:cNvSpPr/>
          <p:nvPr userDrawn="1"/>
        </p:nvSpPr>
        <p:spPr>
          <a:xfrm rot="10800000">
            <a:off x="-22537"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7" name="Picture 6">
            <a:extLst>
              <a:ext uri="{FF2B5EF4-FFF2-40B4-BE49-F238E27FC236}">
                <a16:creationId xmlns:a16="http://schemas.microsoft.com/office/drawing/2014/main" id="{DD6727F1-6878-4771-4645-34CA5DB799A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2915" y="0"/>
            <a:ext cx="12158225" cy="6857998"/>
          </a:xfrm>
          <a:prstGeom prst="rect">
            <a:avLst/>
          </a:prstGeom>
        </p:spPr>
      </p:pic>
      <p:sp>
        <p:nvSpPr>
          <p:cNvPr id="2" name="Heading">
            <a:extLst>
              <a:ext uri="{FF2B5EF4-FFF2-40B4-BE49-F238E27FC236}">
                <a16:creationId xmlns:a16="http://schemas.microsoft.com/office/drawing/2014/main" id="{87BB52D4-142A-F1CC-DCB8-5A48BF2F41E9}"/>
              </a:ext>
            </a:extLst>
          </p:cNvPr>
          <p:cNvSpPr>
            <a:spLocks noGrp="1"/>
          </p:cNvSpPr>
          <p:nvPr>
            <p:ph type="body" sz="quarter" idx="15" hasCustomPrompt="1"/>
          </p:nvPr>
        </p:nvSpPr>
        <p:spPr>
          <a:xfrm>
            <a:off x="6282000" y="2718998"/>
            <a:ext cx="5019151" cy="1964752"/>
          </a:xfrm>
          <a:prstGeom prst="rect">
            <a:avLst/>
          </a:prstGeom>
          <a:effectLst/>
        </p:spPr>
        <p:txBody>
          <a:bodyPr lIns="0" tIns="0" rIns="0" bIns="0" anchor="b">
            <a:noAutofit/>
          </a:bodyPr>
          <a:lstStyle>
            <a:lvl1pPr marL="0" indent="0">
              <a:lnSpc>
                <a:spcPct val="100000"/>
              </a:lnSpc>
              <a:spcBef>
                <a:spcPts val="0"/>
              </a:spcBef>
              <a:buFontTx/>
              <a:buNone/>
              <a:defRPr sz="55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your heading </a:t>
            </a:r>
          </a:p>
          <a:p>
            <a:pPr lvl="0"/>
            <a:r>
              <a:rPr lang="en-US"/>
              <a:t>here</a:t>
            </a:r>
            <a:endParaRPr lang="en-AU"/>
          </a:p>
        </p:txBody>
      </p:sp>
      <p:sp>
        <p:nvSpPr>
          <p:cNvPr id="8" name="Iphone Image">
            <a:extLst>
              <a:ext uri="{FF2B5EF4-FFF2-40B4-BE49-F238E27FC236}">
                <a16:creationId xmlns:a16="http://schemas.microsoft.com/office/drawing/2014/main" id="{F8CF91FA-A437-106E-3090-4229A2229CAE}"/>
              </a:ext>
            </a:extLst>
          </p:cNvPr>
          <p:cNvSpPr>
            <a:spLocks noGrp="1"/>
          </p:cNvSpPr>
          <p:nvPr>
            <p:ph type="pic" sz="quarter" idx="18" hasCustomPrompt="1"/>
          </p:nvPr>
        </p:nvSpPr>
        <p:spPr>
          <a:xfrm>
            <a:off x="807396" y="817123"/>
            <a:ext cx="4686313" cy="5282120"/>
          </a:xfrm>
          <a:prstGeom prst="roundRect">
            <a:avLst>
              <a:gd name="adj" fmla="val 8204"/>
            </a:avLst>
          </a:prstGeom>
          <a:solidFill>
            <a:schemeClr val="bg1">
              <a:lumMod val="75000"/>
            </a:schemeClr>
          </a:solidFill>
        </p:spPr>
        <p:txBody>
          <a:bodyPr anchor="ctr"/>
          <a:lstStyle>
            <a:lvl1pPr marL="0" indent="0" algn="ctr">
              <a:buNone/>
              <a:defRPr>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363967519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1 image with Header">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867CD9-8CB6-732B-F79E-7797C2581A78}"/>
              </a:ext>
            </a:extLst>
          </p:cNvPr>
          <p:cNvPicPr>
            <a:picLocks noChangeAspect="1"/>
          </p:cNvPicPr>
          <p:nvPr userDrawn="1"/>
        </p:nvPicPr>
        <p:blipFill>
          <a:blip r:embed="rId2"/>
          <a:stretch>
            <a:fillRect/>
          </a:stretch>
        </p:blipFill>
        <p:spPr>
          <a:xfrm>
            <a:off x="0" y="1042416"/>
            <a:ext cx="12192000" cy="5815584"/>
          </a:xfrm>
          <a:prstGeom prst="rect">
            <a:avLst/>
          </a:prstGeom>
        </p:spPr>
      </p:pic>
      <p:pic>
        <p:nvPicPr>
          <p:cNvPr id="7" name="Picture 6">
            <a:extLst>
              <a:ext uri="{FF2B5EF4-FFF2-40B4-BE49-F238E27FC236}">
                <a16:creationId xmlns:a16="http://schemas.microsoft.com/office/drawing/2014/main" id="{DD6727F1-6878-4771-4645-34CA5DB799A9}"/>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30535" y="0"/>
            <a:ext cx="12158225" cy="6857999"/>
          </a:xfrm>
          <a:prstGeom prst="rect">
            <a:avLst/>
          </a:prstGeom>
        </p:spPr>
      </p:pic>
      <p:sp>
        <p:nvSpPr>
          <p:cNvPr id="2" name="Heading">
            <a:extLst>
              <a:ext uri="{FF2B5EF4-FFF2-40B4-BE49-F238E27FC236}">
                <a16:creationId xmlns:a16="http://schemas.microsoft.com/office/drawing/2014/main" id="{87BB52D4-142A-F1CC-DCB8-5A48BF2F41E9}"/>
              </a:ext>
            </a:extLst>
          </p:cNvPr>
          <p:cNvSpPr>
            <a:spLocks noGrp="1"/>
          </p:cNvSpPr>
          <p:nvPr>
            <p:ph type="body" sz="quarter" idx="15" hasCustomPrompt="1"/>
          </p:nvPr>
        </p:nvSpPr>
        <p:spPr>
          <a:xfrm>
            <a:off x="6282000" y="2446624"/>
            <a:ext cx="5019151" cy="1964752"/>
          </a:xfrm>
          <a:prstGeom prst="rect">
            <a:avLst/>
          </a:prstGeom>
          <a:effectLst/>
        </p:spPr>
        <p:txBody>
          <a:bodyPr lIns="0" tIns="0" rIns="0" bIns="0" anchor="b">
            <a:noAutofit/>
          </a:bodyPr>
          <a:lstStyle>
            <a:lvl1pPr marL="0" indent="0">
              <a:lnSpc>
                <a:spcPct val="100000"/>
              </a:lnSpc>
              <a:spcBef>
                <a:spcPts val="0"/>
              </a:spcBef>
              <a:buFontTx/>
              <a:buNone/>
              <a:defRPr sz="55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your heading </a:t>
            </a:r>
          </a:p>
          <a:p>
            <a:pPr lvl="0"/>
            <a:r>
              <a:rPr lang="en-US"/>
              <a:t>here</a:t>
            </a:r>
            <a:endParaRPr lang="en-AU"/>
          </a:p>
        </p:txBody>
      </p:sp>
      <p:sp>
        <p:nvSpPr>
          <p:cNvPr id="8" name="Iphone Image">
            <a:extLst>
              <a:ext uri="{FF2B5EF4-FFF2-40B4-BE49-F238E27FC236}">
                <a16:creationId xmlns:a16="http://schemas.microsoft.com/office/drawing/2014/main" id="{F8CF91FA-A437-106E-3090-4229A2229CAE}"/>
              </a:ext>
            </a:extLst>
          </p:cNvPr>
          <p:cNvSpPr>
            <a:spLocks noGrp="1"/>
          </p:cNvSpPr>
          <p:nvPr>
            <p:ph type="pic" sz="quarter" idx="18" hasCustomPrompt="1"/>
          </p:nvPr>
        </p:nvSpPr>
        <p:spPr>
          <a:xfrm>
            <a:off x="-525294" y="-642026"/>
            <a:ext cx="6019003" cy="8151779"/>
          </a:xfrm>
          <a:prstGeom prst="roundRect">
            <a:avLst>
              <a:gd name="adj" fmla="val 8204"/>
            </a:avLst>
          </a:prstGeom>
          <a:solidFill>
            <a:schemeClr val="bg1">
              <a:lumMod val="75000"/>
            </a:schemeClr>
          </a:solidFill>
        </p:spPr>
        <p:txBody>
          <a:bodyPr anchor="ctr"/>
          <a:lstStyle>
            <a:lvl1pPr marL="0" indent="0" algn="ctr">
              <a:buNone/>
              <a:defRPr>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381397170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and imag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074BE5-C1F1-C25C-8D6A-A500567AE4C9}"/>
              </a:ext>
            </a:extLst>
          </p:cNvPr>
          <p:cNvPicPr>
            <a:picLocks noChangeAspect="1"/>
          </p:cNvPicPr>
          <p:nvPr userDrawn="1"/>
        </p:nvPicPr>
        <p:blipFill>
          <a:blip r:embed="rId2"/>
          <a:stretch>
            <a:fillRect/>
          </a:stretch>
        </p:blipFill>
        <p:spPr>
          <a:xfrm>
            <a:off x="0" y="572046"/>
            <a:ext cx="12192000" cy="6315455"/>
          </a:xfrm>
          <a:prstGeom prst="rect">
            <a:avLst/>
          </a:prstGeom>
        </p:spPr>
      </p:pic>
      <p:pic>
        <p:nvPicPr>
          <p:cNvPr id="3" name="Picture 2">
            <a:extLst>
              <a:ext uri="{FF2B5EF4-FFF2-40B4-BE49-F238E27FC236}">
                <a16:creationId xmlns:a16="http://schemas.microsoft.com/office/drawing/2014/main" id="{8843D1E9-187C-3EFC-011A-92BBB4F42327}"/>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31457" y="30542"/>
            <a:ext cx="12156381" cy="6856959"/>
          </a:xfrm>
          <a:prstGeom prst="rect">
            <a:avLst/>
          </a:prstGeom>
        </p:spPr>
      </p:pic>
      <p:sp>
        <p:nvSpPr>
          <p:cNvPr id="10" name="Title">
            <a:extLst>
              <a:ext uri="{FF2B5EF4-FFF2-40B4-BE49-F238E27FC236}">
                <a16:creationId xmlns:a16="http://schemas.microsoft.com/office/drawing/2014/main" id="{8D74AD71-76EB-7998-136C-DD3BA3DC2CE1}"/>
              </a:ext>
            </a:extLst>
          </p:cNvPr>
          <p:cNvSpPr>
            <a:spLocks noGrp="1"/>
          </p:cNvSpPr>
          <p:nvPr>
            <p:ph type="title" hasCustomPrompt="1"/>
          </p:nvPr>
        </p:nvSpPr>
        <p:spPr>
          <a:xfrm>
            <a:off x="515939" y="622380"/>
            <a:ext cx="5894590"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1" name="Text">
            <a:extLst>
              <a:ext uri="{FF2B5EF4-FFF2-40B4-BE49-F238E27FC236}">
                <a16:creationId xmlns:a16="http://schemas.microsoft.com/office/drawing/2014/main" id="{1CF823E2-A490-499C-5995-93A9083958E1}"/>
              </a:ext>
            </a:extLst>
          </p:cNvPr>
          <p:cNvSpPr>
            <a:spLocks noGrp="1"/>
          </p:cNvSpPr>
          <p:nvPr>
            <p:ph type="body" sz="quarter" idx="18" hasCustomPrompt="1"/>
          </p:nvPr>
        </p:nvSpPr>
        <p:spPr>
          <a:xfrm>
            <a:off x="515938" y="2456597"/>
            <a:ext cx="5894590" cy="3525913"/>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Iphone Image">
            <a:extLst>
              <a:ext uri="{FF2B5EF4-FFF2-40B4-BE49-F238E27FC236}">
                <a16:creationId xmlns:a16="http://schemas.microsoft.com/office/drawing/2014/main" id="{8D3491AC-13DD-D6CA-BA8E-BD2ECBD1BA7F}"/>
              </a:ext>
            </a:extLst>
          </p:cNvPr>
          <p:cNvSpPr>
            <a:spLocks noGrp="1"/>
          </p:cNvSpPr>
          <p:nvPr>
            <p:ph type="pic" sz="quarter" idx="19" hasCustomPrompt="1"/>
          </p:nvPr>
        </p:nvSpPr>
        <p:spPr>
          <a:xfrm>
            <a:off x="6702357" y="622380"/>
            <a:ext cx="4973705" cy="5360131"/>
          </a:xfrm>
          <a:prstGeom prst="roundRect">
            <a:avLst>
              <a:gd name="adj" fmla="val 8204"/>
            </a:avLst>
          </a:prstGeom>
          <a:solidFill>
            <a:schemeClr val="bg1">
              <a:lumMod val="75000"/>
            </a:schemeClr>
          </a:solidFill>
        </p:spPr>
        <p:txBody>
          <a:bodyPr anchor="ctr"/>
          <a:lstStyle>
            <a:lvl1pPr marL="0" indent="0" algn="ctr">
              <a:buNone/>
              <a:defRPr>
                <a:latin typeface="+mj-lt"/>
              </a:defRPr>
            </a:lvl1pPr>
          </a:lstStyle>
          <a:p>
            <a:r>
              <a:rPr lang="en-US" dirty="0"/>
              <a:t>Click to Add</a:t>
            </a:r>
          </a:p>
          <a:p>
            <a:r>
              <a:rPr lang="en-US" dirty="0"/>
              <a:t>Image Here</a:t>
            </a:r>
          </a:p>
        </p:txBody>
      </p:sp>
      <p:sp>
        <p:nvSpPr>
          <p:cNvPr id="4" name="TextBox 3">
            <a:extLst>
              <a:ext uri="{FF2B5EF4-FFF2-40B4-BE49-F238E27FC236}">
                <a16:creationId xmlns:a16="http://schemas.microsoft.com/office/drawing/2014/main" id="{EE694B97-C9C0-3522-133A-C9FB0FE2DD3C}"/>
              </a:ext>
            </a:extLst>
          </p:cNvPr>
          <p:cNvSpPr txBox="1"/>
          <p:nvPr userDrawn="1"/>
        </p:nvSpPr>
        <p:spPr>
          <a:xfrm>
            <a:off x="865762" y="-398834"/>
            <a:ext cx="184731" cy="369332"/>
          </a:xfrm>
          <a:prstGeom prst="rect">
            <a:avLst/>
          </a:prstGeom>
          <a:noFill/>
        </p:spPr>
        <p:txBody>
          <a:bodyPr wrap="none" rtlCol="0">
            <a:spAutoFit/>
          </a:bodyPr>
          <a:lstStyle/>
          <a:p>
            <a:endParaRPr lang="en-AU" b="0" i="0" dirty="0">
              <a:latin typeface="Montserrat" pitchFamily="2" charset="77"/>
            </a:endParaRPr>
          </a:p>
        </p:txBody>
      </p:sp>
      <p:sp>
        <p:nvSpPr>
          <p:cNvPr id="7" name="TextBox 6">
            <a:extLst>
              <a:ext uri="{FF2B5EF4-FFF2-40B4-BE49-F238E27FC236}">
                <a16:creationId xmlns:a16="http://schemas.microsoft.com/office/drawing/2014/main" id="{F2DF8E1B-6B1B-5801-B3B7-EED0CFBBA2C5}"/>
              </a:ext>
            </a:extLst>
          </p:cNvPr>
          <p:cNvSpPr txBox="1"/>
          <p:nvPr userDrawn="1"/>
        </p:nvSpPr>
        <p:spPr>
          <a:xfrm>
            <a:off x="524299" y="1636518"/>
            <a:ext cx="5894590" cy="584775"/>
          </a:xfrm>
          <a:prstGeom prst="rect">
            <a:avLst/>
          </a:prstGeom>
          <a:noFill/>
        </p:spPr>
        <p:txBody>
          <a:bodyPr wrap="square">
            <a:spAutoFit/>
          </a:bodyPr>
          <a:lstStyle/>
          <a:p>
            <a:pPr>
              <a:lnSpc>
                <a:spcPct val="100000"/>
              </a:lnSpc>
            </a:pPr>
            <a:r>
              <a:rPr lang="en-US" sz="1600" b="0" i="0" dirty="0">
                <a:latin typeface="Montserrat" pitchFamily="2" charset="77"/>
              </a:rPr>
              <a:t>SMBs have a pressing need to transform disruption into opportunity.</a:t>
            </a:r>
          </a:p>
        </p:txBody>
      </p:sp>
    </p:spTree>
    <p:extLst>
      <p:ext uri="{BB962C8B-B14F-4D97-AF65-F5344CB8AC3E}">
        <p14:creationId xmlns:p14="http://schemas.microsoft.com/office/powerpoint/2010/main" val="192384085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1 column">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C71A3E-868D-443B-5C48-E7A311B44168}"/>
              </a:ext>
            </a:extLst>
          </p:cNvPr>
          <p:cNvSpPr/>
          <p:nvPr userDrawn="1"/>
        </p:nvSpPr>
        <p:spPr>
          <a:xfrm>
            <a:off x="1540" y="1040859"/>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2" name="Picture 1">
            <a:extLst>
              <a:ext uri="{FF2B5EF4-FFF2-40B4-BE49-F238E27FC236}">
                <a16:creationId xmlns:a16="http://schemas.microsoft.com/office/drawing/2014/main" id="{2DA21A75-289D-24FC-59C1-EEC71F55004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2233" y="0"/>
            <a:ext cx="12158227" cy="6858000"/>
          </a:xfrm>
          <a:prstGeom prst="rect">
            <a:avLst/>
          </a:prstGeom>
        </p:spPr>
      </p:pic>
      <p:sp>
        <p:nvSpPr>
          <p:cNvPr id="4" name="Title">
            <a:extLst>
              <a:ext uri="{FF2B5EF4-FFF2-40B4-BE49-F238E27FC236}">
                <a16:creationId xmlns:a16="http://schemas.microsoft.com/office/drawing/2014/main" id="{EB5B3EBE-7DA5-A405-A154-41EA16756646}"/>
              </a:ext>
            </a:extLst>
          </p:cNvPr>
          <p:cNvSpPr>
            <a:spLocks noGrp="1"/>
          </p:cNvSpPr>
          <p:nvPr>
            <p:ph type="title" hasCustomPrompt="1"/>
          </p:nvPr>
        </p:nvSpPr>
        <p:spPr>
          <a:xfrm>
            <a:off x="515938" y="512761"/>
            <a:ext cx="10486567"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5" name="Text">
            <a:extLst>
              <a:ext uri="{FF2B5EF4-FFF2-40B4-BE49-F238E27FC236}">
                <a16:creationId xmlns:a16="http://schemas.microsoft.com/office/drawing/2014/main" id="{663DC7CA-89DC-608D-00E8-068D6219BA95}"/>
              </a:ext>
            </a:extLst>
          </p:cNvPr>
          <p:cNvSpPr>
            <a:spLocks noGrp="1"/>
          </p:cNvSpPr>
          <p:nvPr>
            <p:ph type="body" sz="quarter" idx="18" hasCustomPrompt="1"/>
          </p:nvPr>
        </p:nvSpPr>
        <p:spPr>
          <a:xfrm>
            <a:off x="515938" y="2220687"/>
            <a:ext cx="10486569" cy="412455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83407073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1 column-V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B15AF3-8813-0E22-91EF-B6FB5F329F4B}"/>
              </a:ext>
            </a:extLst>
          </p:cNvPr>
          <p:cNvSpPr/>
          <p:nvPr userDrawn="1"/>
        </p:nvSpPr>
        <p:spPr>
          <a:xfrm rot="10800000">
            <a:off x="1540" y="0"/>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3" name="Picture 2">
            <a:extLst>
              <a:ext uri="{FF2B5EF4-FFF2-40B4-BE49-F238E27FC236}">
                <a16:creationId xmlns:a16="http://schemas.microsoft.com/office/drawing/2014/main" id="{257D385E-255C-7D77-069D-53A32AB35D5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1457" y="520"/>
            <a:ext cx="12156381" cy="6856959"/>
          </a:xfrm>
          <a:prstGeom prst="rect">
            <a:avLst/>
          </a:prstGeom>
        </p:spPr>
      </p:pic>
      <p:sp>
        <p:nvSpPr>
          <p:cNvPr id="13" name="Rectangle 12">
            <a:extLst>
              <a:ext uri="{FF2B5EF4-FFF2-40B4-BE49-F238E27FC236}">
                <a16:creationId xmlns:a16="http://schemas.microsoft.com/office/drawing/2014/main" id="{0F84A01C-ACC5-2D95-7DFC-75CCBEA6855E}"/>
              </a:ext>
            </a:extLst>
          </p:cNvPr>
          <p:cNvSpPr/>
          <p:nvPr userDrawn="1"/>
        </p:nvSpPr>
        <p:spPr>
          <a:xfrm>
            <a:off x="0" y="0"/>
            <a:ext cx="124107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6" name="Title">
            <a:extLst>
              <a:ext uri="{FF2B5EF4-FFF2-40B4-BE49-F238E27FC236}">
                <a16:creationId xmlns:a16="http://schemas.microsoft.com/office/drawing/2014/main" id="{BA4AD0BD-89EF-CC66-403D-DCB7D1E773BF}"/>
              </a:ext>
            </a:extLst>
          </p:cNvPr>
          <p:cNvSpPr>
            <a:spLocks noGrp="1"/>
          </p:cNvSpPr>
          <p:nvPr>
            <p:ph type="title" hasCustomPrompt="1"/>
          </p:nvPr>
        </p:nvSpPr>
        <p:spPr>
          <a:xfrm>
            <a:off x="1767646" y="387047"/>
            <a:ext cx="9908417"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Text">
            <a:extLst>
              <a:ext uri="{FF2B5EF4-FFF2-40B4-BE49-F238E27FC236}">
                <a16:creationId xmlns:a16="http://schemas.microsoft.com/office/drawing/2014/main" id="{F1FF4D34-443A-69ED-0E36-3F5D9F5D03F9}"/>
              </a:ext>
            </a:extLst>
          </p:cNvPr>
          <p:cNvSpPr>
            <a:spLocks noGrp="1"/>
          </p:cNvSpPr>
          <p:nvPr>
            <p:ph type="body" sz="quarter" idx="18" hasCustomPrompt="1"/>
          </p:nvPr>
        </p:nvSpPr>
        <p:spPr>
          <a:xfrm>
            <a:off x="1767645" y="2197290"/>
            <a:ext cx="9908417" cy="359347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Box 4">
            <a:extLst>
              <a:ext uri="{FF2B5EF4-FFF2-40B4-BE49-F238E27FC236}">
                <a16:creationId xmlns:a16="http://schemas.microsoft.com/office/drawing/2014/main" id="{7854353E-F2EA-7886-76CF-C41C3F3F110D}"/>
              </a:ext>
            </a:extLst>
          </p:cNvPr>
          <p:cNvSpPr txBox="1"/>
          <p:nvPr userDrawn="1"/>
        </p:nvSpPr>
        <p:spPr>
          <a:xfrm>
            <a:off x="1691182" y="1466442"/>
            <a:ext cx="8142514" cy="338554"/>
          </a:xfrm>
          <a:prstGeom prst="rect">
            <a:avLst/>
          </a:prstGeom>
          <a:noFill/>
        </p:spPr>
        <p:txBody>
          <a:bodyPr wrap="square">
            <a:spAutoFit/>
          </a:bodyPr>
          <a:lstStyle/>
          <a:p>
            <a:pPr>
              <a:lnSpc>
                <a:spcPct val="100000"/>
              </a:lnSpc>
            </a:pPr>
            <a:r>
              <a:rPr lang="en-US" sz="1600" b="0" i="0" dirty="0">
                <a:latin typeface="Montserrat" pitchFamily="2" charset="77"/>
              </a:rPr>
              <a:t>SMBs have a pressing need to transform disruption into opportunity.</a:t>
            </a:r>
          </a:p>
        </p:txBody>
      </p:sp>
    </p:spTree>
    <p:extLst>
      <p:ext uri="{BB962C8B-B14F-4D97-AF65-F5344CB8AC3E}">
        <p14:creationId xmlns:p14="http://schemas.microsoft.com/office/powerpoint/2010/main" val="343437959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1 column with multiple images">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F84112-E5BC-3C5D-E40A-6EA9553F931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1457" y="520"/>
            <a:ext cx="12156381" cy="6856959"/>
          </a:xfrm>
          <a:prstGeom prst="rect">
            <a:avLst/>
          </a:prstGeom>
        </p:spPr>
      </p:pic>
      <p:sp>
        <p:nvSpPr>
          <p:cNvPr id="12" name="Rectangle: Rounded Corners 11">
            <a:extLst>
              <a:ext uri="{FF2B5EF4-FFF2-40B4-BE49-F238E27FC236}">
                <a16:creationId xmlns:a16="http://schemas.microsoft.com/office/drawing/2014/main" id="{3390D154-FA77-27BD-A02D-0243B91ED27A}"/>
              </a:ext>
            </a:extLst>
          </p:cNvPr>
          <p:cNvSpPr/>
          <p:nvPr userDrawn="1"/>
        </p:nvSpPr>
        <p:spPr>
          <a:xfrm>
            <a:off x="6858001" y="525294"/>
            <a:ext cx="4818036" cy="574565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0" name="Title">
            <a:extLst>
              <a:ext uri="{FF2B5EF4-FFF2-40B4-BE49-F238E27FC236}">
                <a16:creationId xmlns:a16="http://schemas.microsoft.com/office/drawing/2014/main" id="{ACFDA86F-F095-5FDF-B8E0-B207C3EB1835}"/>
              </a:ext>
            </a:extLst>
          </p:cNvPr>
          <p:cNvSpPr>
            <a:spLocks noGrp="1"/>
          </p:cNvSpPr>
          <p:nvPr>
            <p:ph type="title" hasCustomPrompt="1"/>
          </p:nvPr>
        </p:nvSpPr>
        <p:spPr>
          <a:xfrm>
            <a:off x="515939" y="387047"/>
            <a:ext cx="599186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1" name="Text">
            <a:extLst>
              <a:ext uri="{FF2B5EF4-FFF2-40B4-BE49-F238E27FC236}">
                <a16:creationId xmlns:a16="http://schemas.microsoft.com/office/drawing/2014/main" id="{88AD5605-6003-3601-B215-0B8B71887578}"/>
              </a:ext>
            </a:extLst>
          </p:cNvPr>
          <p:cNvSpPr>
            <a:spLocks noGrp="1"/>
          </p:cNvSpPr>
          <p:nvPr>
            <p:ph type="body" sz="quarter" idx="18" hasCustomPrompt="1"/>
          </p:nvPr>
        </p:nvSpPr>
        <p:spPr>
          <a:xfrm>
            <a:off x="515939" y="1669839"/>
            <a:ext cx="5991865" cy="4601106"/>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Iphone Image">
            <a:extLst>
              <a:ext uri="{FF2B5EF4-FFF2-40B4-BE49-F238E27FC236}">
                <a16:creationId xmlns:a16="http://schemas.microsoft.com/office/drawing/2014/main" id="{E43B81F3-EF01-2658-A1E0-3CA06E2AB0E4}"/>
              </a:ext>
            </a:extLst>
          </p:cNvPr>
          <p:cNvSpPr>
            <a:spLocks noGrp="1"/>
          </p:cNvSpPr>
          <p:nvPr>
            <p:ph type="pic" sz="quarter" idx="20" hasCustomPrompt="1"/>
          </p:nvPr>
        </p:nvSpPr>
        <p:spPr>
          <a:xfrm>
            <a:off x="7256835" y="3900790"/>
            <a:ext cx="2241392" cy="20093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3" name="Iphone Image">
            <a:extLst>
              <a:ext uri="{FF2B5EF4-FFF2-40B4-BE49-F238E27FC236}">
                <a16:creationId xmlns:a16="http://schemas.microsoft.com/office/drawing/2014/main" id="{407AD5F3-C0DE-85E7-3314-592E3003648B}"/>
              </a:ext>
            </a:extLst>
          </p:cNvPr>
          <p:cNvSpPr>
            <a:spLocks noGrp="1"/>
          </p:cNvSpPr>
          <p:nvPr>
            <p:ph type="pic" sz="quarter" idx="21" hasCustomPrompt="1"/>
          </p:nvPr>
        </p:nvSpPr>
        <p:spPr>
          <a:xfrm>
            <a:off x="7256835" y="872121"/>
            <a:ext cx="3998067" cy="2810193"/>
          </a:xfrm>
          <a:prstGeom prst="roundRect">
            <a:avLst>
              <a:gd name="adj" fmla="val 9240"/>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4" name="Iphone Image">
            <a:extLst>
              <a:ext uri="{FF2B5EF4-FFF2-40B4-BE49-F238E27FC236}">
                <a16:creationId xmlns:a16="http://schemas.microsoft.com/office/drawing/2014/main" id="{34A5A3C7-342D-DF04-C587-32C55DC3C38E}"/>
              </a:ext>
            </a:extLst>
          </p:cNvPr>
          <p:cNvSpPr>
            <a:spLocks noGrp="1"/>
          </p:cNvSpPr>
          <p:nvPr>
            <p:ph type="pic" sz="quarter" idx="22" hasCustomPrompt="1"/>
          </p:nvPr>
        </p:nvSpPr>
        <p:spPr>
          <a:xfrm>
            <a:off x="9756843" y="3900790"/>
            <a:ext cx="1498059" cy="2009363"/>
          </a:xfrm>
          <a:prstGeom prst="roundRect">
            <a:avLst>
              <a:gd name="adj" fmla="val 14913"/>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99529520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Half Pg Text 2 col">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5C8ABED-9A13-0BBC-1A61-0E263F4648F4}"/>
              </a:ext>
            </a:extLst>
          </p:cNvPr>
          <p:cNvSpPr/>
          <p:nvPr userDrawn="1"/>
        </p:nvSpPr>
        <p:spPr>
          <a:xfrm>
            <a:off x="0" y="0"/>
            <a:ext cx="60960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 name="Title">
            <a:extLst>
              <a:ext uri="{FF2B5EF4-FFF2-40B4-BE49-F238E27FC236}">
                <a16:creationId xmlns:a16="http://schemas.microsoft.com/office/drawing/2014/main" id="{319C4878-B3F3-A12D-0752-7E9469B7D85F}"/>
              </a:ext>
            </a:extLst>
          </p:cNvPr>
          <p:cNvSpPr>
            <a:spLocks noGrp="1"/>
          </p:cNvSpPr>
          <p:nvPr>
            <p:ph type="title" hasCustomPrompt="1"/>
          </p:nvPr>
        </p:nvSpPr>
        <p:spPr>
          <a:xfrm>
            <a:off x="515939" y="387047"/>
            <a:ext cx="5065200"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3" name="Text">
            <a:extLst>
              <a:ext uri="{FF2B5EF4-FFF2-40B4-BE49-F238E27FC236}">
                <a16:creationId xmlns:a16="http://schemas.microsoft.com/office/drawing/2014/main" id="{0A30B5E3-BE8F-9429-2F93-05C5A67CA4A6}"/>
              </a:ext>
            </a:extLst>
          </p:cNvPr>
          <p:cNvSpPr>
            <a:spLocks noGrp="1"/>
          </p:cNvSpPr>
          <p:nvPr>
            <p:ph type="body" sz="quarter" idx="18" hasCustomPrompt="1"/>
          </p:nvPr>
        </p:nvSpPr>
        <p:spPr>
          <a:xfrm>
            <a:off x="515939" y="1670359"/>
            <a:ext cx="5065200"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a:extLst>
              <a:ext uri="{FF2B5EF4-FFF2-40B4-BE49-F238E27FC236}">
                <a16:creationId xmlns:a16="http://schemas.microsoft.com/office/drawing/2014/main" id="{B8502BF4-1367-84C0-B597-62922DF50505}"/>
              </a:ext>
            </a:extLst>
          </p:cNvPr>
          <p:cNvSpPr>
            <a:spLocks noGrp="1"/>
          </p:cNvSpPr>
          <p:nvPr>
            <p:ph type="body" sz="quarter" idx="19" hasCustomPrompt="1"/>
          </p:nvPr>
        </p:nvSpPr>
        <p:spPr>
          <a:xfrm>
            <a:off x="6630899" y="512763"/>
            <a:ext cx="5065200" cy="5282148"/>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4" name="Picture 3">
            <a:extLst>
              <a:ext uri="{FF2B5EF4-FFF2-40B4-BE49-F238E27FC236}">
                <a16:creationId xmlns:a16="http://schemas.microsoft.com/office/drawing/2014/main" id="{11452AB4-6FA8-7063-BB7C-E4868DE7E262}"/>
              </a:ext>
            </a:extLst>
          </p:cNvPr>
          <p:cNvPicPr>
            <a:picLocks noChangeAspect="1"/>
          </p:cNvPicPr>
          <p:nvPr userDrawn="1"/>
        </p:nvPicPr>
        <p:blipFill>
          <a:blip r:embed="rId2"/>
          <a:stretch>
            <a:fillRect/>
          </a:stretch>
        </p:blipFill>
        <p:spPr>
          <a:xfrm>
            <a:off x="31935" y="0"/>
            <a:ext cx="12155425" cy="6858000"/>
          </a:xfrm>
          <a:prstGeom prst="rect">
            <a:avLst/>
          </a:prstGeom>
        </p:spPr>
      </p:pic>
    </p:spTree>
    <p:extLst>
      <p:ext uri="{BB962C8B-B14F-4D97-AF65-F5344CB8AC3E}">
        <p14:creationId xmlns:p14="http://schemas.microsoft.com/office/powerpoint/2010/main" val="60852069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 and imag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074BE5-C1F1-C25C-8D6A-A500567AE4C9}"/>
              </a:ext>
            </a:extLst>
          </p:cNvPr>
          <p:cNvPicPr>
            <a:picLocks noChangeAspect="1"/>
          </p:cNvPicPr>
          <p:nvPr/>
        </p:nvPicPr>
        <p:blipFill>
          <a:blip r:embed="rId2"/>
          <a:stretch>
            <a:fillRect/>
          </a:stretch>
        </p:blipFill>
        <p:spPr>
          <a:xfrm>
            <a:off x="0" y="572046"/>
            <a:ext cx="12192000" cy="6315455"/>
          </a:xfrm>
          <a:prstGeom prst="rect">
            <a:avLst/>
          </a:prstGeom>
        </p:spPr>
      </p:pic>
      <p:pic>
        <p:nvPicPr>
          <p:cNvPr id="3" name="Picture 2">
            <a:extLst>
              <a:ext uri="{FF2B5EF4-FFF2-40B4-BE49-F238E27FC236}">
                <a16:creationId xmlns:a16="http://schemas.microsoft.com/office/drawing/2014/main" id="{8843D1E9-187C-3EFC-011A-92BBB4F4232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658672" y="3403196"/>
            <a:ext cx="7533328" cy="3472648"/>
          </a:xfrm>
          <a:prstGeom prst="rect">
            <a:avLst/>
          </a:prstGeom>
        </p:spPr>
      </p:pic>
      <p:sp>
        <p:nvSpPr>
          <p:cNvPr id="10" name="Title">
            <a:extLst>
              <a:ext uri="{FF2B5EF4-FFF2-40B4-BE49-F238E27FC236}">
                <a16:creationId xmlns:a16="http://schemas.microsoft.com/office/drawing/2014/main" id="{8D74AD71-76EB-7998-136C-DD3BA3DC2CE1}"/>
              </a:ext>
            </a:extLst>
          </p:cNvPr>
          <p:cNvSpPr>
            <a:spLocks noGrp="1"/>
          </p:cNvSpPr>
          <p:nvPr>
            <p:ph type="title" hasCustomPrompt="1"/>
          </p:nvPr>
        </p:nvSpPr>
        <p:spPr>
          <a:xfrm>
            <a:off x="515939" y="622380"/>
            <a:ext cx="5894590"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1" name="Text">
            <a:extLst>
              <a:ext uri="{FF2B5EF4-FFF2-40B4-BE49-F238E27FC236}">
                <a16:creationId xmlns:a16="http://schemas.microsoft.com/office/drawing/2014/main" id="{1CF823E2-A490-499C-5995-93A9083958E1}"/>
              </a:ext>
            </a:extLst>
          </p:cNvPr>
          <p:cNvSpPr>
            <a:spLocks noGrp="1"/>
          </p:cNvSpPr>
          <p:nvPr>
            <p:ph type="body" sz="quarter" idx="18" hasCustomPrompt="1"/>
          </p:nvPr>
        </p:nvSpPr>
        <p:spPr>
          <a:xfrm>
            <a:off x="515938" y="2456597"/>
            <a:ext cx="5894590" cy="3525913"/>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Iphone Image">
            <a:extLst>
              <a:ext uri="{FF2B5EF4-FFF2-40B4-BE49-F238E27FC236}">
                <a16:creationId xmlns:a16="http://schemas.microsoft.com/office/drawing/2014/main" id="{8D3491AC-13DD-D6CA-BA8E-BD2ECBD1BA7F}"/>
              </a:ext>
            </a:extLst>
          </p:cNvPr>
          <p:cNvSpPr>
            <a:spLocks noGrp="1"/>
          </p:cNvSpPr>
          <p:nvPr>
            <p:ph type="pic" sz="quarter" idx="19" hasCustomPrompt="1"/>
          </p:nvPr>
        </p:nvSpPr>
        <p:spPr>
          <a:xfrm>
            <a:off x="6702357" y="622380"/>
            <a:ext cx="4973705" cy="5360131"/>
          </a:xfrm>
          <a:prstGeom prst="roundRect">
            <a:avLst>
              <a:gd name="adj" fmla="val 8204"/>
            </a:avLst>
          </a:prstGeom>
          <a:solidFill>
            <a:schemeClr val="bg1">
              <a:lumMod val="75000"/>
            </a:schemeClr>
          </a:solidFill>
        </p:spPr>
        <p:txBody>
          <a:bodyPr anchor="ctr"/>
          <a:lstStyle>
            <a:lvl1pPr marL="0" indent="0" algn="ctr">
              <a:buNone/>
              <a:defRPr>
                <a:latin typeface="+mj-lt"/>
              </a:defRPr>
            </a:lvl1pPr>
          </a:lstStyle>
          <a:p>
            <a:r>
              <a:rPr lang="en-US"/>
              <a:t>Click to Add</a:t>
            </a:r>
          </a:p>
          <a:p>
            <a:r>
              <a:rPr lang="en-US"/>
              <a:t>Image Here</a:t>
            </a:r>
          </a:p>
        </p:txBody>
      </p:sp>
      <p:sp>
        <p:nvSpPr>
          <p:cNvPr id="4" name="TextBox 3">
            <a:extLst>
              <a:ext uri="{FF2B5EF4-FFF2-40B4-BE49-F238E27FC236}">
                <a16:creationId xmlns:a16="http://schemas.microsoft.com/office/drawing/2014/main" id="{EE694B97-C9C0-3522-133A-C9FB0FE2DD3C}"/>
              </a:ext>
            </a:extLst>
          </p:cNvPr>
          <p:cNvSpPr txBox="1"/>
          <p:nvPr/>
        </p:nvSpPr>
        <p:spPr>
          <a:xfrm>
            <a:off x="865762" y="-398834"/>
            <a:ext cx="184731" cy="369332"/>
          </a:xfrm>
          <a:prstGeom prst="rect">
            <a:avLst/>
          </a:prstGeom>
          <a:noFill/>
        </p:spPr>
        <p:txBody>
          <a:bodyPr wrap="none" rtlCol="0">
            <a:spAutoFit/>
          </a:bodyPr>
          <a:lstStyle/>
          <a:p>
            <a:endParaRPr lang="en-AU" b="0" i="0" dirty="0">
              <a:latin typeface="Montserrat" pitchFamily="2" charset="77"/>
            </a:endParaRPr>
          </a:p>
        </p:txBody>
      </p:sp>
      <p:sp>
        <p:nvSpPr>
          <p:cNvPr id="6" name="Text Placeholder 2">
            <a:extLst>
              <a:ext uri="{FF2B5EF4-FFF2-40B4-BE49-F238E27FC236}">
                <a16:creationId xmlns:a16="http://schemas.microsoft.com/office/drawing/2014/main" id="{FAA35644-D663-417D-AF0A-836CE00DAB2E}"/>
              </a:ext>
            </a:extLst>
          </p:cNvPr>
          <p:cNvSpPr>
            <a:spLocks noGrp="1"/>
          </p:cNvSpPr>
          <p:nvPr>
            <p:ph type="body" sz="quarter" idx="16" hasCustomPrompt="1"/>
          </p:nvPr>
        </p:nvSpPr>
        <p:spPr>
          <a:xfrm>
            <a:off x="503817" y="1705760"/>
            <a:ext cx="5906711" cy="414433"/>
          </a:xfrm>
          <a:prstGeom prst="rect">
            <a:avLst/>
          </a:prstGeom>
        </p:spPr>
        <p:txBody>
          <a:bodyPr lIns="0" tIns="0" rIns="0" bIns="0" anchor="ctr"/>
          <a:lstStyle>
            <a:lvl1pPr marL="0" indent="0">
              <a:buNone/>
              <a:defRPr sz="1800" b="0" i="0">
                <a:solidFill>
                  <a:schemeClr val="tx1"/>
                </a:solidFill>
                <a:latin typeface="Montserrat" pitchFamily="2" charset="77"/>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dirty="0"/>
              <a:t>Add subhead here</a:t>
            </a:r>
          </a:p>
        </p:txBody>
      </p:sp>
    </p:spTree>
    <p:extLst>
      <p:ext uri="{BB962C8B-B14F-4D97-AF65-F5344CB8AC3E}">
        <p14:creationId xmlns:p14="http://schemas.microsoft.com/office/powerpoint/2010/main" val="2553334202"/>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Half Pg Text 2 col ">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CB4B52-2688-5FC9-DA18-745C6438EB09}"/>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8" name="Title">
            <a:extLst>
              <a:ext uri="{FF2B5EF4-FFF2-40B4-BE49-F238E27FC236}">
                <a16:creationId xmlns:a16="http://schemas.microsoft.com/office/drawing/2014/main" id="{7C80AFCD-31F8-0890-74F3-596BD43F24B3}"/>
              </a:ext>
            </a:extLst>
          </p:cNvPr>
          <p:cNvSpPr>
            <a:spLocks noGrp="1"/>
          </p:cNvSpPr>
          <p:nvPr>
            <p:ph type="title" hasCustomPrompt="1"/>
          </p:nvPr>
        </p:nvSpPr>
        <p:spPr>
          <a:xfrm>
            <a:off x="515939" y="387047"/>
            <a:ext cx="5065200"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63D77030-9CB4-2299-16F7-662BF1428BC5}"/>
              </a:ext>
            </a:extLst>
          </p:cNvPr>
          <p:cNvSpPr>
            <a:spLocks noGrp="1"/>
          </p:cNvSpPr>
          <p:nvPr>
            <p:ph type="body" sz="quarter" idx="18" hasCustomPrompt="1"/>
          </p:nvPr>
        </p:nvSpPr>
        <p:spPr>
          <a:xfrm>
            <a:off x="515939" y="1670359"/>
            <a:ext cx="5065200"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Text">
            <a:extLst>
              <a:ext uri="{FF2B5EF4-FFF2-40B4-BE49-F238E27FC236}">
                <a16:creationId xmlns:a16="http://schemas.microsoft.com/office/drawing/2014/main" id="{6148CA77-713C-D49E-5364-4B98511A7194}"/>
              </a:ext>
            </a:extLst>
          </p:cNvPr>
          <p:cNvSpPr>
            <a:spLocks noGrp="1"/>
          </p:cNvSpPr>
          <p:nvPr>
            <p:ph type="body" sz="quarter" idx="19" hasCustomPrompt="1"/>
          </p:nvPr>
        </p:nvSpPr>
        <p:spPr>
          <a:xfrm>
            <a:off x="6630899" y="512763"/>
            <a:ext cx="5065200" cy="5282148"/>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2" name="Picture 1">
            <a:extLst>
              <a:ext uri="{FF2B5EF4-FFF2-40B4-BE49-F238E27FC236}">
                <a16:creationId xmlns:a16="http://schemas.microsoft.com/office/drawing/2014/main" id="{D4B17DA6-5B77-6EEC-2E33-2E84CA5CD16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4161" y="520"/>
            <a:ext cx="12156381" cy="6856958"/>
          </a:xfrm>
          <a:prstGeom prst="rect">
            <a:avLst/>
          </a:prstGeom>
        </p:spPr>
      </p:pic>
    </p:spTree>
    <p:extLst>
      <p:ext uri="{BB962C8B-B14F-4D97-AF65-F5344CB8AC3E}">
        <p14:creationId xmlns:p14="http://schemas.microsoft.com/office/powerpoint/2010/main" val="124271010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2/3 pag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072C091-2255-81D2-7351-CD84B739560E}"/>
              </a:ext>
            </a:extLst>
          </p:cNvPr>
          <p:cNvSpPr/>
          <p:nvPr userDrawn="1"/>
        </p:nvSpPr>
        <p:spPr>
          <a:xfrm>
            <a:off x="8127600" y="0"/>
            <a:ext cx="40644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0" name="Text">
            <a:extLst>
              <a:ext uri="{FF2B5EF4-FFF2-40B4-BE49-F238E27FC236}">
                <a16:creationId xmlns:a16="http://schemas.microsoft.com/office/drawing/2014/main" id="{C900AEE4-2104-2EEC-FC0C-11787EF68F5A}"/>
              </a:ext>
            </a:extLst>
          </p:cNvPr>
          <p:cNvSpPr>
            <a:spLocks noGrp="1"/>
          </p:cNvSpPr>
          <p:nvPr>
            <p:ph type="body" sz="quarter" idx="19" hasCustomPrompt="1"/>
          </p:nvPr>
        </p:nvSpPr>
        <p:spPr>
          <a:xfrm>
            <a:off x="8623499" y="512763"/>
            <a:ext cx="3052562"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itle">
            <a:extLst>
              <a:ext uri="{FF2B5EF4-FFF2-40B4-BE49-F238E27FC236}">
                <a16:creationId xmlns:a16="http://schemas.microsoft.com/office/drawing/2014/main" id="{3847D8D6-F237-92B0-AF23-25056A4F5FD5}"/>
              </a:ext>
            </a:extLst>
          </p:cNvPr>
          <p:cNvSpPr>
            <a:spLocks noGrp="1"/>
          </p:cNvSpPr>
          <p:nvPr>
            <p:ph type="title" hasCustomPrompt="1"/>
          </p:nvPr>
        </p:nvSpPr>
        <p:spPr>
          <a:xfrm>
            <a:off x="515938" y="387047"/>
            <a:ext cx="7095724"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3" name="Text">
            <a:extLst>
              <a:ext uri="{FF2B5EF4-FFF2-40B4-BE49-F238E27FC236}">
                <a16:creationId xmlns:a16="http://schemas.microsoft.com/office/drawing/2014/main" id="{B45D6B59-6779-A77C-AC61-2247125B7CB6}"/>
              </a:ext>
            </a:extLst>
          </p:cNvPr>
          <p:cNvSpPr>
            <a:spLocks noGrp="1"/>
          </p:cNvSpPr>
          <p:nvPr>
            <p:ph type="body" sz="quarter" idx="18" hasCustomPrompt="1"/>
          </p:nvPr>
        </p:nvSpPr>
        <p:spPr>
          <a:xfrm>
            <a:off x="515938" y="1666211"/>
            <a:ext cx="7095600" cy="412455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4" name="Picture 3">
            <a:extLst>
              <a:ext uri="{FF2B5EF4-FFF2-40B4-BE49-F238E27FC236}">
                <a16:creationId xmlns:a16="http://schemas.microsoft.com/office/drawing/2014/main" id="{19B664F0-D37B-D65E-4F3E-1B70051EC17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4161" y="520"/>
            <a:ext cx="12156381" cy="6856958"/>
          </a:xfrm>
          <a:prstGeom prst="rect">
            <a:avLst/>
          </a:prstGeom>
        </p:spPr>
      </p:pic>
    </p:spTree>
    <p:extLst>
      <p:ext uri="{BB962C8B-B14F-4D97-AF65-F5344CB8AC3E}">
        <p14:creationId xmlns:p14="http://schemas.microsoft.com/office/powerpoint/2010/main" val="3724162987"/>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2/3 page-DK">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C2C2AB-BC94-80FE-6DD1-485E9B68794B}"/>
              </a:ext>
            </a:extLst>
          </p:cNvPr>
          <p:cNvSpPr/>
          <p:nvPr userDrawn="1"/>
        </p:nvSpPr>
        <p:spPr>
          <a:xfrm>
            <a:off x="8127600" y="0"/>
            <a:ext cx="40644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8" name="Text">
            <a:extLst>
              <a:ext uri="{FF2B5EF4-FFF2-40B4-BE49-F238E27FC236}">
                <a16:creationId xmlns:a16="http://schemas.microsoft.com/office/drawing/2014/main" id="{C7C22EF9-D5DF-B90B-F4BB-42054BAC3116}"/>
              </a:ext>
            </a:extLst>
          </p:cNvPr>
          <p:cNvSpPr>
            <a:spLocks noGrp="1"/>
          </p:cNvSpPr>
          <p:nvPr>
            <p:ph type="body" sz="quarter" idx="19" hasCustomPrompt="1"/>
          </p:nvPr>
        </p:nvSpPr>
        <p:spPr>
          <a:xfrm>
            <a:off x="8623499" y="512763"/>
            <a:ext cx="3052562" cy="5386996"/>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Title">
            <a:extLst>
              <a:ext uri="{FF2B5EF4-FFF2-40B4-BE49-F238E27FC236}">
                <a16:creationId xmlns:a16="http://schemas.microsoft.com/office/drawing/2014/main" id="{BE6532D5-DB9F-0542-A325-2B6C94BD80B1}"/>
              </a:ext>
            </a:extLst>
          </p:cNvPr>
          <p:cNvSpPr>
            <a:spLocks noGrp="1"/>
          </p:cNvSpPr>
          <p:nvPr>
            <p:ph type="title" hasCustomPrompt="1"/>
          </p:nvPr>
        </p:nvSpPr>
        <p:spPr>
          <a:xfrm>
            <a:off x="515938" y="387047"/>
            <a:ext cx="7095724"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10" name="Text">
            <a:extLst>
              <a:ext uri="{FF2B5EF4-FFF2-40B4-BE49-F238E27FC236}">
                <a16:creationId xmlns:a16="http://schemas.microsoft.com/office/drawing/2014/main" id="{11381586-9D9A-CF98-92FD-440EAC8ACEDA}"/>
              </a:ext>
            </a:extLst>
          </p:cNvPr>
          <p:cNvSpPr>
            <a:spLocks noGrp="1"/>
          </p:cNvSpPr>
          <p:nvPr>
            <p:ph type="body" sz="quarter" idx="18" hasCustomPrompt="1"/>
          </p:nvPr>
        </p:nvSpPr>
        <p:spPr>
          <a:xfrm>
            <a:off x="515938" y="1675935"/>
            <a:ext cx="7095600"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2" name="Picture 1">
            <a:extLst>
              <a:ext uri="{FF2B5EF4-FFF2-40B4-BE49-F238E27FC236}">
                <a16:creationId xmlns:a16="http://schemas.microsoft.com/office/drawing/2014/main" id="{8657C2D2-DCFF-54D0-73B5-E27C7788CCE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5621" y="520"/>
            <a:ext cx="12156379" cy="6856958"/>
          </a:xfrm>
          <a:prstGeom prst="rect">
            <a:avLst/>
          </a:prstGeom>
        </p:spPr>
      </p:pic>
    </p:spTree>
    <p:extLst>
      <p:ext uri="{BB962C8B-B14F-4D97-AF65-F5344CB8AC3E}">
        <p14:creationId xmlns:p14="http://schemas.microsoft.com/office/powerpoint/2010/main" val="428143150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ext 3/4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DF85D0-61A0-FB09-0C05-12D521381013}"/>
              </a:ext>
            </a:extLst>
          </p:cNvPr>
          <p:cNvSpPr/>
          <p:nvPr userDrawn="1"/>
        </p:nvSpPr>
        <p:spPr>
          <a:xfrm>
            <a:off x="0" y="0"/>
            <a:ext cx="40644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8" name="Title">
            <a:extLst>
              <a:ext uri="{FF2B5EF4-FFF2-40B4-BE49-F238E27FC236}">
                <a16:creationId xmlns:a16="http://schemas.microsoft.com/office/drawing/2014/main" id="{191E67F2-1CD0-B735-7A8B-54C187C5F8A9}"/>
              </a:ext>
            </a:extLst>
          </p:cNvPr>
          <p:cNvSpPr>
            <a:spLocks noGrp="1"/>
          </p:cNvSpPr>
          <p:nvPr>
            <p:ph type="title" hasCustomPrompt="1"/>
          </p:nvPr>
        </p:nvSpPr>
        <p:spPr>
          <a:xfrm>
            <a:off x="515938" y="387047"/>
            <a:ext cx="3226722"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EECF07F8-FA63-F57C-1250-5611256BD0C1}"/>
              </a:ext>
            </a:extLst>
          </p:cNvPr>
          <p:cNvSpPr>
            <a:spLocks noGrp="1"/>
          </p:cNvSpPr>
          <p:nvPr>
            <p:ph type="body" sz="quarter" idx="18" hasCustomPrompt="1"/>
          </p:nvPr>
        </p:nvSpPr>
        <p:spPr>
          <a:xfrm>
            <a:off x="515938" y="1788353"/>
            <a:ext cx="3237355" cy="4682599"/>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2" name="Picture 1">
            <a:extLst>
              <a:ext uri="{FF2B5EF4-FFF2-40B4-BE49-F238E27FC236}">
                <a16:creationId xmlns:a16="http://schemas.microsoft.com/office/drawing/2014/main" id="{1CAACB05-6011-FCF3-EB75-1D14E1E22D1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5621" y="520"/>
            <a:ext cx="12156379" cy="6856958"/>
          </a:xfrm>
          <a:prstGeom prst="rect">
            <a:avLst/>
          </a:prstGeom>
        </p:spPr>
      </p:pic>
    </p:spTree>
    <p:extLst>
      <p:ext uri="{BB962C8B-B14F-4D97-AF65-F5344CB8AC3E}">
        <p14:creationId xmlns:p14="http://schemas.microsoft.com/office/powerpoint/2010/main" val="268417079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with multiple images">
    <p:bg>
      <p:bgPr>
        <a:solidFill>
          <a:schemeClr val="bg1"/>
        </a:solidFill>
        <a:effectLst/>
      </p:bgPr>
    </p:bg>
    <p:spTree>
      <p:nvGrpSpPr>
        <p:cNvPr id="1" name=""/>
        <p:cNvGrpSpPr/>
        <p:nvPr/>
      </p:nvGrpSpPr>
      <p:grpSpPr>
        <a:xfrm>
          <a:off x="0" y="0"/>
          <a:ext cx="0" cy="0"/>
          <a:chOff x="0" y="0"/>
          <a:chExt cx="0" cy="0"/>
        </a:xfrm>
      </p:grpSpPr>
      <p:sp>
        <p:nvSpPr>
          <p:cNvPr id="12" name="Text">
            <a:extLst>
              <a:ext uri="{FF2B5EF4-FFF2-40B4-BE49-F238E27FC236}">
                <a16:creationId xmlns:a16="http://schemas.microsoft.com/office/drawing/2014/main" id="{AD7AC263-6DA4-E0C0-4890-DE095439519D}"/>
              </a:ext>
            </a:extLst>
          </p:cNvPr>
          <p:cNvSpPr>
            <a:spLocks noGrp="1"/>
          </p:cNvSpPr>
          <p:nvPr>
            <p:ph type="body" sz="quarter" idx="23" hasCustomPrompt="1"/>
          </p:nvPr>
        </p:nvSpPr>
        <p:spPr>
          <a:xfrm>
            <a:off x="1767647" y="1724575"/>
            <a:ext cx="5946388" cy="4556097"/>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Rectangle 7">
            <a:extLst>
              <a:ext uri="{FF2B5EF4-FFF2-40B4-BE49-F238E27FC236}">
                <a16:creationId xmlns:a16="http://schemas.microsoft.com/office/drawing/2014/main" id="{53874545-B647-8322-871C-E02C32808FB8}"/>
              </a:ext>
            </a:extLst>
          </p:cNvPr>
          <p:cNvSpPr/>
          <p:nvPr userDrawn="1"/>
        </p:nvSpPr>
        <p:spPr>
          <a:xfrm>
            <a:off x="0" y="0"/>
            <a:ext cx="124107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9" name="Title">
            <a:extLst>
              <a:ext uri="{FF2B5EF4-FFF2-40B4-BE49-F238E27FC236}">
                <a16:creationId xmlns:a16="http://schemas.microsoft.com/office/drawing/2014/main" id="{FEAC9F81-1A5F-4414-BB78-6841C20F46FE}"/>
              </a:ext>
            </a:extLst>
          </p:cNvPr>
          <p:cNvSpPr>
            <a:spLocks noGrp="1"/>
          </p:cNvSpPr>
          <p:nvPr>
            <p:ph type="title" hasCustomPrompt="1"/>
          </p:nvPr>
        </p:nvSpPr>
        <p:spPr>
          <a:xfrm>
            <a:off x="1767646" y="387047"/>
            <a:ext cx="5946388"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3" name="Rectangle: Rounded Corners 2">
            <a:extLst>
              <a:ext uri="{FF2B5EF4-FFF2-40B4-BE49-F238E27FC236}">
                <a16:creationId xmlns:a16="http://schemas.microsoft.com/office/drawing/2014/main" id="{4C49BC51-9016-32F9-3F18-F6AFE2554C12}"/>
              </a:ext>
            </a:extLst>
          </p:cNvPr>
          <p:cNvSpPr/>
          <p:nvPr userDrawn="1"/>
        </p:nvSpPr>
        <p:spPr>
          <a:xfrm>
            <a:off x="8025317" y="535022"/>
            <a:ext cx="3631263" cy="574565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5" name="Iphone Image">
            <a:extLst>
              <a:ext uri="{FF2B5EF4-FFF2-40B4-BE49-F238E27FC236}">
                <a16:creationId xmlns:a16="http://schemas.microsoft.com/office/drawing/2014/main" id="{88159984-83FF-9CD2-7119-41AA954C0FCF}"/>
              </a:ext>
            </a:extLst>
          </p:cNvPr>
          <p:cNvSpPr>
            <a:spLocks noGrp="1"/>
          </p:cNvSpPr>
          <p:nvPr>
            <p:ph type="pic" sz="quarter" idx="21" hasCustomPrompt="1"/>
          </p:nvPr>
        </p:nvSpPr>
        <p:spPr>
          <a:xfrm>
            <a:off x="8433881" y="872121"/>
            <a:ext cx="2821021" cy="2810193"/>
          </a:xfrm>
          <a:prstGeom prst="roundRect">
            <a:avLst>
              <a:gd name="adj" fmla="val 9240"/>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6" name="Iphone Image">
            <a:extLst>
              <a:ext uri="{FF2B5EF4-FFF2-40B4-BE49-F238E27FC236}">
                <a16:creationId xmlns:a16="http://schemas.microsoft.com/office/drawing/2014/main" id="{F6C7D25D-FFE0-8829-8645-4E101FCCACB2}"/>
              </a:ext>
            </a:extLst>
          </p:cNvPr>
          <p:cNvSpPr>
            <a:spLocks noGrp="1"/>
          </p:cNvSpPr>
          <p:nvPr>
            <p:ph type="pic" sz="quarter" idx="22" hasCustomPrompt="1"/>
          </p:nvPr>
        </p:nvSpPr>
        <p:spPr>
          <a:xfrm>
            <a:off x="8433881" y="4029141"/>
            <a:ext cx="2821021" cy="1881012"/>
          </a:xfrm>
          <a:prstGeom prst="roundRect">
            <a:avLst>
              <a:gd name="adj" fmla="val 14913"/>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pic>
        <p:nvPicPr>
          <p:cNvPr id="2" name="Picture 1">
            <a:extLst>
              <a:ext uri="{FF2B5EF4-FFF2-40B4-BE49-F238E27FC236}">
                <a16:creationId xmlns:a16="http://schemas.microsoft.com/office/drawing/2014/main" id="{39D55747-ACA2-0884-D1A1-84D3E8016E5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4161" y="520"/>
            <a:ext cx="12156381" cy="6856958"/>
          </a:xfrm>
          <a:prstGeom prst="rect">
            <a:avLst/>
          </a:prstGeom>
        </p:spPr>
      </p:pic>
    </p:spTree>
    <p:extLst>
      <p:ext uri="{BB962C8B-B14F-4D97-AF65-F5344CB8AC3E}">
        <p14:creationId xmlns:p14="http://schemas.microsoft.com/office/powerpoint/2010/main" val="265412453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ext with multiple images">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DC66F-D3ED-B906-E703-3CB5B5B7FAD8}"/>
              </a:ext>
            </a:extLst>
          </p:cNvPr>
          <p:cNvPicPr>
            <a:picLocks noChangeAspect="1"/>
          </p:cNvPicPr>
          <p:nvPr userDrawn="1"/>
        </p:nvPicPr>
        <p:blipFill>
          <a:blip r:embed="rId2"/>
          <a:stretch>
            <a:fillRect/>
          </a:stretch>
        </p:blipFill>
        <p:spPr>
          <a:xfrm>
            <a:off x="31935" y="0"/>
            <a:ext cx="12155425" cy="6858000"/>
          </a:xfrm>
          <a:prstGeom prst="rect">
            <a:avLst/>
          </a:prstGeom>
        </p:spPr>
      </p:pic>
      <p:sp>
        <p:nvSpPr>
          <p:cNvPr id="12" name="Text">
            <a:extLst>
              <a:ext uri="{FF2B5EF4-FFF2-40B4-BE49-F238E27FC236}">
                <a16:creationId xmlns:a16="http://schemas.microsoft.com/office/drawing/2014/main" id="{AD7AC263-6DA4-E0C0-4890-DE095439519D}"/>
              </a:ext>
            </a:extLst>
          </p:cNvPr>
          <p:cNvSpPr>
            <a:spLocks noGrp="1"/>
          </p:cNvSpPr>
          <p:nvPr>
            <p:ph type="body" sz="quarter" idx="23" hasCustomPrompt="1"/>
          </p:nvPr>
        </p:nvSpPr>
        <p:spPr>
          <a:xfrm>
            <a:off x="1767647" y="1724575"/>
            <a:ext cx="5622616" cy="4556097"/>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Rectangle 7">
            <a:extLst>
              <a:ext uri="{FF2B5EF4-FFF2-40B4-BE49-F238E27FC236}">
                <a16:creationId xmlns:a16="http://schemas.microsoft.com/office/drawing/2014/main" id="{53874545-B647-8322-871C-E02C32808FB8}"/>
              </a:ext>
            </a:extLst>
          </p:cNvPr>
          <p:cNvSpPr/>
          <p:nvPr userDrawn="1"/>
        </p:nvSpPr>
        <p:spPr>
          <a:xfrm>
            <a:off x="0" y="0"/>
            <a:ext cx="124107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9" name="Title">
            <a:extLst>
              <a:ext uri="{FF2B5EF4-FFF2-40B4-BE49-F238E27FC236}">
                <a16:creationId xmlns:a16="http://schemas.microsoft.com/office/drawing/2014/main" id="{FEAC9F81-1A5F-4414-BB78-6841C20F46FE}"/>
              </a:ext>
            </a:extLst>
          </p:cNvPr>
          <p:cNvSpPr>
            <a:spLocks noGrp="1"/>
          </p:cNvSpPr>
          <p:nvPr>
            <p:ph type="title" hasCustomPrompt="1"/>
          </p:nvPr>
        </p:nvSpPr>
        <p:spPr>
          <a:xfrm>
            <a:off x="1767646" y="387047"/>
            <a:ext cx="5622616"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4" name="Iphone Image">
            <a:extLst>
              <a:ext uri="{FF2B5EF4-FFF2-40B4-BE49-F238E27FC236}">
                <a16:creationId xmlns:a16="http://schemas.microsoft.com/office/drawing/2014/main" id="{D6B050CD-63FE-7913-1185-BE128F323D9C}"/>
              </a:ext>
            </a:extLst>
          </p:cNvPr>
          <p:cNvSpPr>
            <a:spLocks noGrp="1"/>
          </p:cNvSpPr>
          <p:nvPr>
            <p:ph type="pic" sz="quarter" idx="21" hasCustomPrompt="1"/>
          </p:nvPr>
        </p:nvSpPr>
        <p:spPr>
          <a:xfrm>
            <a:off x="7966953" y="583661"/>
            <a:ext cx="3589507" cy="3478162"/>
          </a:xfrm>
          <a:prstGeom prst="roundRect">
            <a:avLst>
              <a:gd name="adj" fmla="val 9240"/>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7" name="Iphone Image">
            <a:extLst>
              <a:ext uri="{FF2B5EF4-FFF2-40B4-BE49-F238E27FC236}">
                <a16:creationId xmlns:a16="http://schemas.microsoft.com/office/drawing/2014/main" id="{6BB8B8A2-59AB-889B-AB38-E043D7464C43}"/>
              </a:ext>
            </a:extLst>
          </p:cNvPr>
          <p:cNvSpPr>
            <a:spLocks noGrp="1"/>
          </p:cNvSpPr>
          <p:nvPr>
            <p:ph type="pic" sz="quarter" idx="22" hasCustomPrompt="1"/>
          </p:nvPr>
        </p:nvSpPr>
        <p:spPr>
          <a:xfrm>
            <a:off x="7966953" y="4299626"/>
            <a:ext cx="3589507" cy="1990035"/>
          </a:xfrm>
          <a:prstGeom prst="roundRect">
            <a:avLst>
              <a:gd name="adj" fmla="val 14913"/>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327408405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Half Pg Text">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CB4B52-2688-5FC9-DA18-745C6438EB09}"/>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8" name="Title">
            <a:extLst>
              <a:ext uri="{FF2B5EF4-FFF2-40B4-BE49-F238E27FC236}">
                <a16:creationId xmlns:a16="http://schemas.microsoft.com/office/drawing/2014/main" id="{7C80AFCD-31F8-0890-74F3-596BD43F24B3}"/>
              </a:ext>
            </a:extLst>
          </p:cNvPr>
          <p:cNvSpPr>
            <a:spLocks noGrp="1"/>
          </p:cNvSpPr>
          <p:nvPr>
            <p:ph type="title" hasCustomPrompt="1"/>
          </p:nvPr>
        </p:nvSpPr>
        <p:spPr>
          <a:xfrm>
            <a:off x="515939" y="387047"/>
            <a:ext cx="5065200"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63D77030-9CB4-2299-16F7-662BF1428BC5}"/>
              </a:ext>
            </a:extLst>
          </p:cNvPr>
          <p:cNvSpPr>
            <a:spLocks noGrp="1"/>
          </p:cNvSpPr>
          <p:nvPr>
            <p:ph type="body" sz="quarter" idx="18" hasCustomPrompt="1"/>
          </p:nvPr>
        </p:nvSpPr>
        <p:spPr>
          <a:xfrm>
            <a:off x="515939" y="1670359"/>
            <a:ext cx="5065200"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2" name="Picture 1">
            <a:extLst>
              <a:ext uri="{FF2B5EF4-FFF2-40B4-BE49-F238E27FC236}">
                <a16:creationId xmlns:a16="http://schemas.microsoft.com/office/drawing/2014/main" id="{9C38B92B-7377-68D7-1E4A-3F3A298BCAA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4161" y="520"/>
            <a:ext cx="12156381" cy="6856958"/>
          </a:xfrm>
          <a:prstGeom prst="rect">
            <a:avLst/>
          </a:prstGeom>
        </p:spPr>
      </p:pic>
    </p:spTree>
    <p:extLst>
      <p:ext uri="{BB962C8B-B14F-4D97-AF65-F5344CB8AC3E}">
        <p14:creationId xmlns:p14="http://schemas.microsoft.com/office/powerpoint/2010/main" val="246010790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4 page + breakou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7AC33C-9671-C4F1-9617-E32DEFA6FE79}"/>
              </a:ext>
            </a:extLst>
          </p:cNvPr>
          <p:cNvSpPr/>
          <p:nvPr userDrawn="1"/>
        </p:nvSpPr>
        <p:spPr>
          <a:xfrm>
            <a:off x="0" y="0"/>
            <a:ext cx="783458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5" name="Picture 4">
            <a:extLst>
              <a:ext uri="{FF2B5EF4-FFF2-40B4-BE49-F238E27FC236}">
                <a16:creationId xmlns:a16="http://schemas.microsoft.com/office/drawing/2014/main" id="{F75C605E-8E6D-2E04-9533-ACC7084412F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1457" y="520"/>
            <a:ext cx="12156381" cy="6856958"/>
          </a:xfrm>
          <a:prstGeom prst="rect">
            <a:avLst/>
          </a:prstGeom>
        </p:spPr>
      </p:pic>
      <p:sp>
        <p:nvSpPr>
          <p:cNvPr id="22" name="Title">
            <a:extLst>
              <a:ext uri="{FF2B5EF4-FFF2-40B4-BE49-F238E27FC236}">
                <a16:creationId xmlns:a16="http://schemas.microsoft.com/office/drawing/2014/main" id="{E3E4F3BF-8FCF-4DC4-C651-C02037654D53}"/>
              </a:ext>
            </a:extLst>
          </p:cNvPr>
          <p:cNvSpPr>
            <a:spLocks noGrp="1"/>
          </p:cNvSpPr>
          <p:nvPr>
            <p:ph type="title" hasCustomPrompt="1"/>
          </p:nvPr>
        </p:nvSpPr>
        <p:spPr>
          <a:xfrm>
            <a:off x="515938" y="387047"/>
            <a:ext cx="6833380"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3" name="Text">
            <a:extLst>
              <a:ext uri="{FF2B5EF4-FFF2-40B4-BE49-F238E27FC236}">
                <a16:creationId xmlns:a16="http://schemas.microsoft.com/office/drawing/2014/main" id="{C7AADB2A-6597-FC3C-A0F8-7DD4CEF3B062}"/>
              </a:ext>
            </a:extLst>
          </p:cNvPr>
          <p:cNvSpPr>
            <a:spLocks noGrp="1"/>
          </p:cNvSpPr>
          <p:nvPr>
            <p:ph type="body" sz="quarter" idx="18" hasCustomPrompt="1"/>
          </p:nvPr>
        </p:nvSpPr>
        <p:spPr>
          <a:xfrm>
            <a:off x="515938" y="1705121"/>
            <a:ext cx="6833381" cy="455949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Rectangle: Rounded Corners 1">
            <a:extLst>
              <a:ext uri="{FF2B5EF4-FFF2-40B4-BE49-F238E27FC236}">
                <a16:creationId xmlns:a16="http://schemas.microsoft.com/office/drawing/2014/main" id="{3BA18C33-9788-0D13-0D1C-F275E319166E}"/>
              </a:ext>
            </a:extLst>
          </p:cNvPr>
          <p:cNvSpPr/>
          <p:nvPr userDrawn="1"/>
        </p:nvSpPr>
        <p:spPr>
          <a:xfrm>
            <a:off x="8472872" y="600383"/>
            <a:ext cx="3115641" cy="566423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 name="Text1">
            <a:extLst>
              <a:ext uri="{FF2B5EF4-FFF2-40B4-BE49-F238E27FC236}">
                <a16:creationId xmlns:a16="http://schemas.microsoft.com/office/drawing/2014/main" id="{0CE74DF2-6184-2A08-8FE6-85C0B059B8A4}"/>
              </a:ext>
            </a:extLst>
          </p:cNvPr>
          <p:cNvSpPr>
            <a:spLocks noGrp="1"/>
          </p:cNvSpPr>
          <p:nvPr>
            <p:ph type="body" sz="quarter" idx="28" hasCustomPrompt="1"/>
          </p:nvPr>
        </p:nvSpPr>
        <p:spPr>
          <a:xfrm>
            <a:off x="8882887" y="1068129"/>
            <a:ext cx="2362288"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1" name="Text">
            <a:extLst>
              <a:ext uri="{FF2B5EF4-FFF2-40B4-BE49-F238E27FC236}">
                <a16:creationId xmlns:a16="http://schemas.microsoft.com/office/drawing/2014/main" id="{C9F7B0EA-6F23-91FC-03F3-F1E5AC47E042}"/>
              </a:ext>
            </a:extLst>
          </p:cNvPr>
          <p:cNvSpPr>
            <a:spLocks noGrp="1"/>
          </p:cNvSpPr>
          <p:nvPr>
            <p:ph type="body" sz="quarter" idx="19" hasCustomPrompt="1"/>
          </p:nvPr>
        </p:nvSpPr>
        <p:spPr>
          <a:xfrm>
            <a:off x="8882886" y="1941897"/>
            <a:ext cx="2362288" cy="4079524"/>
          </a:xfrm>
          <a:prstGeom prst="rect">
            <a:avLst/>
          </a:prstGeom>
        </p:spPr>
        <p:txBody>
          <a:bodyPr lIns="0" tIns="0" rIns="0" bIns="0"/>
          <a:lstStyle>
            <a:lvl1pPr marL="179388" indent="-179388" algn="l">
              <a:lnSpc>
                <a:spcPct val="100000"/>
              </a:lnSpc>
              <a:defRPr sz="1600" b="0" i="0">
                <a:solidFill>
                  <a:schemeClr val="tx1"/>
                </a:solidFill>
                <a:latin typeface="Montserrat" pitchFamily="2" charset="77"/>
              </a:defRPr>
            </a:lvl1pPr>
            <a:lvl2pPr marL="363538" indent="-187325" algn="l">
              <a:lnSpc>
                <a:spcPct val="100000"/>
              </a:lnSpc>
              <a:tabLst/>
              <a:defRPr sz="1600" b="0" i="0">
                <a:solidFill>
                  <a:schemeClr val="tx1"/>
                </a:solidFill>
                <a:latin typeface="Montserrat" pitchFamily="2" charset="77"/>
              </a:defRPr>
            </a:lvl2pPr>
            <a:lvl3pPr marL="539750" indent="-180975" algn="l">
              <a:lnSpc>
                <a:spcPct val="100000"/>
              </a:lnSpc>
              <a:defRPr sz="1600" b="0" i="0">
                <a:solidFill>
                  <a:schemeClr val="tx1"/>
                </a:solidFill>
                <a:latin typeface="Montserrat" pitchFamily="2" charset="77"/>
              </a:defRPr>
            </a:lvl3pPr>
            <a:lvl4pPr marL="720725" indent="-185738" algn="l" defTabSz="984250">
              <a:lnSpc>
                <a:spcPct val="100000"/>
              </a:lnSpc>
              <a:tabLst/>
              <a:defRPr sz="1600" b="0" i="0">
                <a:solidFill>
                  <a:schemeClr val="tx1"/>
                </a:solidFill>
                <a:latin typeface="Montserrat" pitchFamily="2" charset="77"/>
              </a:defRPr>
            </a:lvl4pPr>
            <a:lvl5pPr marL="893763" indent="-174625" algn="l">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56084584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Text with imag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B8EC8D-0CFA-0357-70F4-C478D9E80C9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4634" y="520"/>
            <a:ext cx="12156379" cy="6856958"/>
          </a:xfrm>
          <a:prstGeom prst="rect">
            <a:avLst/>
          </a:prstGeom>
        </p:spPr>
      </p:pic>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32230" y="387047"/>
            <a:ext cx="680242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6" name="Iphone Image">
            <a:extLst>
              <a:ext uri="{FF2B5EF4-FFF2-40B4-BE49-F238E27FC236}">
                <a16:creationId xmlns:a16="http://schemas.microsoft.com/office/drawing/2014/main" id="{356623D8-08CD-682B-1A81-0FDC8DB2565B}"/>
              </a:ext>
            </a:extLst>
          </p:cNvPr>
          <p:cNvSpPr>
            <a:spLocks noGrp="1"/>
          </p:cNvSpPr>
          <p:nvPr>
            <p:ph type="pic" sz="quarter" idx="28" hasCustomPrompt="1"/>
          </p:nvPr>
        </p:nvSpPr>
        <p:spPr>
          <a:xfrm>
            <a:off x="7577846" y="505837"/>
            <a:ext cx="4033284" cy="5817141"/>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2" name="Text">
            <a:extLst>
              <a:ext uri="{FF2B5EF4-FFF2-40B4-BE49-F238E27FC236}">
                <a16:creationId xmlns:a16="http://schemas.microsoft.com/office/drawing/2014/main" id="{13C75949-E4E1-52F7-29C4-6130A23AB77B}"/>
              </a:ext>
            </a:extLst>
          </p:cNvPr>
          <p:cNvSpPr>
            <a:spLocks noGrp="1"/>
          </p:cNvSpPr>
          <p:nvPr>
            <p:ph type="body" sz="quarter" idx="23" hasCustomPrompt="1"/>
          </p:nvPr>
        </p:nvSpPr>
        <p:spPr>
          <a:xfrm>
            <a:off x="532231" y="1753760"/>
            <a:ext cx="6802424" cy="412455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14869883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 col with breakou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F44868-07BC-343B-7EB8-66CD9E96C57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4634" y="520"/>
            <a:ext cx="12156379" cy="6856958"/>
          </a:xfrm>
          <a:prstGeom prst="rect">
            <a:avLst/>
          </a:prstGeom>
        </p:spPr>
      </p:pic>
      <p:sp>
        <p:nvSpPr>
          <p:cNvPr id="22" name="Title">
            <a:extLst>
              <a:ext uri="{FF2B5EF4-FFF2-40B4-BE49-F238E27FC236}">
                <a16:creationId xmlns:a16="http://schemas.microsoft.com/office/drawing/2014/main" id="{E3E4F3BF-8FCF-4DC4-C651-C02037654D53}"/>
              </a:ext>
            </a:extLst>
          </p:cNvPr>
          <p:cNvSpPr>
            <a:spLocks noGrp="1"/>
          </p:cNvSpPr>
          <p:nvPr>
            <p:ph type="title" hasCustomPrompt="1"/>
          </p:nvPr>
        </p:nvSpPr>
        <p:spPr>
          <a:xfrm>
            <a:off x="515938" y="387047"/>
            <a:ext cx="753261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3" name="Text">
            <a:extLst>
              <a:ext uri="{FF2B5EF4-FFF2-40B4-BE49-F238E27FC236}">
                <a16:creationId xmlns:a16="http://schemas.microsoft.com/office/drawing/2014/main" id="{C7AADB2A-6597-FC3C-A0F8-7DD4CEF3B062}"/>
              </a:ext>
            </a:extLst>
          </p:cNvPr>
          <p:cNvSpPr>
            <a:spLocks noGrp="1"/>
          </p:cNvSpPr>
          <p:nvPr>
            <p:ph type="body" sz="quarter" idx="18" hasCustomPrompt="1"/>
          </p:nvPr>
        </p:nvSpPr>
        <p:spPr>
          <a:xfrm>
            <a:off x="515938" y="1705121"/>
            <a:ext cx="7532612" cy="4634264"/>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Rectangle: Rounded Corners 1">
            <a:extLst>
              <a:ext uri="{FF2B5EF4-FFF2-40B4-BE49-F238E27FC236}">
                <a16:creationId xmlns:a16="http://schemas.microsoft.com/office/drawing/2014/main" id="{3BA18C33-9788-0D13-0D1C-F275E319166E}"/>
              </a:ext>
            </a:extLst>
          </p:cNvPr>
          <p:cNvSpPr/>
          <p:nvPr userDrawn="1"/>
        </p:nvSpPr>
        <p:spPr>
          <a:xfrm>
            <a:off x="8414506" y="600383"/>
            <a:ext cx="3115641" cy="566423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 name="Text1">
            <a:extLst>
              <a:ext uri="{FF2B5EF4-FFF2-40B4-BE49-F238E27FC236}">
                <a16:creationId xmlns:a16="http://schemas.microsoft.com/office/drawing/2014/main" id="{0CE74DF2-6184-2A08-8FE6-85C0B059B8A4}"/>
              </a:ext>
            </a:extLst>
          </p:cNvPr>
          <p:cNvSpPr>
            <a:spLocks noGrp="1"/>
          </p:cNvSpPr>
          <p:nvPr>
            <p:ph type="body" sz="quarter" idx="28" hasCustomPrompt="1"/>
          </p:nvPr>
        </p:nvSpPr>
        <p:spPr>
          <a:xfrm>
            <a:off x="8824521" y="2809380"/>
            <a:ext cx="2339670"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1" name="Text">
            <a:extLst>
              <a:ext uri="{FF2B5EF4-FFF2-40B4-BE49-F238E27FC236}">
                <a16:creationId xmlns:a16="http://schemas.microsoft.com/office/drawing/2014/main" id="{C9F7B0EA-6F23-91FC-03F3-F1E5AC47E042}"/>
              </a:ext>
            </a:extLst>
          </p:cNvPr>
          <p:cNvSpPr>
            <a:spLocks noGrp="1"/>
          </p:cNvSpPr>
          <p:nvPr>
            <p:ph type="body" sz="quarter" idx="19" hasCustomPrompt="1"/>
          </p:nvPr>
        </p:nvSpPr>
        <p:spPr>
          <a:xfrm>
            <a:off x="8824520" y="3658177"/>
            <a:ext cx="2362288" cy="2256240"/>
          </a:xfrm>
          <a:prstGeom prst="rect">
            <a:avLst/>
          </a:prstGeom>
        </p:spPr>
        <p:txBody>
          <a:bodyPr lIns="0" tIns="0" rIns="0" bIns="0"/>
          <a:lstStyle>
            <a:lvl1pPr marL="179388" indent="-179388" algn="l">
              <a:lnSpc>
                <a:spcPct val="100000"/>
              </a:lnSpc>
              <a:defRPr sz="1600" b="0" i="0">
                <a:solidFill>
                  <a:schemeClr val="tx1"/>
                </a:solidFill>
                <a:latin typeface="Montserrat" pitchFamily="2" charset="77"/>
              </a:defRPr>
            </a:lvl1pPr>
            <a:lvl2pPr marL="363538" indent="-187325" algn="l">
              <a:lnSpc>
                <a:spcPct val="100000"/>
              </a:lnSpc>
              <a:tabLst/>
              <a:defRPr sz="1600" b="0" i="0">
                <a:solidFill>
                  <a:schemeClr val="tx1"/>
                </a:solidFill>
                <a:latin typeface="Montserrat" pitchFamily="2" charset="77"/>
              </a:defRPr>
            </a:lvl2pPr>
            <a:lvl3pPr marL="539750" indent="-180975" algn="l">
              <a:lnSpc>
                <a:spcPct val="100000"/>
              </a:lnSpc>
              <a:defRPr sz="1600" b="0" i="0">
                <a:solidFill>
                  <a:schemeClr val="tx1"/>
                </a:solidFill>
                <a:latin typeface="Montserrat" pitchFamily="2" charset="77"/>
              </a:defRPr>
            </a:lvl3pPr>
            <a:lvl4pPr marL="720725" indent="-185738" algn="l" defTabSz="984250">
              <a:lnSpc>
                <a:spcPct val="100000"/>
              </a:lnSpc>
              <a:tabLst/>
              <a:defRPr sz="1600" b="0" i="0">
                <a:solidFill>
                  <a:schemeClr val="tx1"/>
                </a:solidFill>
                <a:latin typeface="Montserrat" pitchFamily="2" charset="77"/>
              </a:defRPr>
            </a:lvl4pPr>
            <a:lvl5pPr marL="893763" indent="-174625" algn="l">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Iphone Image">
            <a:extLst>
              <a:ext uri="{FF2B5EF4-FFF2-40B4-BE49-F238E27FC236}">
                <a16:creationId xmlns:a16="http://schemas.microsoft.com/office/drawing/2014/main" id="{5D9A4562-0423-66FD-9521-1EB8057B7678}"/>
              </a:ext>
            </a:extLst>
          </p:cNvPr>
          <p:cNvSpPr>
            <a:spLocks noGrp="1"/>
          </p:cNvSpPr>
          <p:nvPr>
            <p:ph type="pic" sz="quarter" idx="29" hasCustomPrompt="1"/>
          </p:nvPr>
        </p:nvSpPr>
        <p:spPr>
          <a:xfrm>
            <a:off x="8801903" y="1024557"/>
            <a:ext cx="2362288" cy="1439693"/>
          </a:xfrm>
          <a:prstGeom prst="roundRect">
            <a:avLst>
              <a:gd name="adj" fmla="val 13018"/>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122563672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1 column">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C71A3E-868D-443B-5C48-E7A311B44168}"/>
              </a:ext>
            </a:extLst>
          </p:cNvPr>
          <p:cNvSpPr/>
          <p:nvPr/>
        </p:nvSpPr>
        <p:spPr>
          <a:xfrm>
            <a:off x="1540" y="1040859"/>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2" name="Picture 1">
            <a:extLst>
              <a:ext uri="{FF2B5EF4-FFF2-40B4-BE49-F238E27FC236}">
                <a16:creationId xmlns:a16="http://schemas.microsoft.com/office/drawing/2014/main" id="{2DA21A75-289D-24FC-59C1-EEC71F550045}"/>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539" y="18998"/>
            <a:ext cx="12192000" cy="6839002"/>
          </a:xfrm>
          <a:prstGeom prst="rect">
            <a:avLst/>
          </a:prstGeom>
        </p:spPr>
      </p:pic>
      <p:sp>
        <p:nvSpPr>
          <p:cNvPr id="4" name="Title">
            <a:extLst>
              <a:ext uri="{FF2B5EF4-FFF2-40B4-BE49-F238E27FC236}">
                <a16:creationId xmlns:a16="http://schemas.microsoft.com/office/drawing/2014/main" id="{EB5B3EBE-7DA5-A405-A154-41EA16756646}"/>
              </a:ext>
            </a:extLst>
          </p:cNvPr>
          <p:cNvSpPr>
            <a:spLocks noGrp="1"/>
          </p:cNvSpPr>
          <p:nvPr>
            <p:ph type="title" hasCustomPrompt="1"/>
          </p:nvPr>
        </p:nvSpPr>
        <p:spPr>
          <a:xfrm>
            <a:off x="515938" y="512761"/>
            <a:ext cx="10486567"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5" name="Text">
            <a:extLst>
              <a:ext uri="{FF2B5EF4-FFF2-40B4-BE49-F238E27FC236}">
                <a16:creationId xmlns:a16="http://schemas.microsoft.com/office/drawing/2014/main" id="{663DC7CA-89DC-608D-00E8-068D6219BA95}"/>
              </a:ext>
            </a:extLst>
          </p:cNvPr>
          <p:cNvSpPr>
            <a:spLocks noGrp="1"/>
          </p:cNvSpPr>
          <p:nvPr>
            <p:ph type="body" sz="quarter" idx="18" hasCustomPrompt="1"/>
          </p:nvPr>
        </p:nvSpPr>
        <p:spPr>
          <a:xfrm>
            <a:off x="515938" y="2220687"/>
            <a:ext cx="10486569" cy="412455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Text Placeholder 2">
            <a:extLst>
              <a:ext uri="{FF2B5EF4-FFF2-40B4-BE49-F238E27FC236}">
                <a16:creationId xmlns:a16="http://schemas.microsoft.com/office/drawing/2014/main" id="{1D69B607-8AEB-6807-143D-6BCD875F90C1}"/>
              </a:ext>
            </a:extLst>
          </p:cNvPr>
          <p:cNvSpPr>
            <a:spLocks noGrp="1"/>
          </p:cNvSpPr>
          <p:nvPr>
            <p:ph type="body" sz="quarter" idx="16" hasCustomPrompt="1"/>
          </p:nvPr>
        </p:nvSpPr>
        <p:spPr>
          <a:xfrm>
            <a:off x="503817" y="1607640"/>
            <a:ext cx="5906711" cy="414433"/>
          </a:xfrm>
          <a:prstGeom prst="rect">
            <a:avLst/>
          </a:prstGeom>
        </p:spPr>
        <p:txBody>
          <a:bodyPr lIns="0" tIns="0" rIns="0" bIns="0" anchor="ctr"/>
          <a:lstStyle>
            <a:lvl1pPr marL="0" indent="0">
              <a:buNone/>
              <a:defRPr sz="1800" b="0" i="0">
                <a:solidFill>
                  <a:schemeClr val="tx1"/>
                </a:solidFill>
                <a:latin typeface="Montserrat" pitchFamily="2" charset="77"/>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dirty="0"/>
              <a:t>Add subhead here</a:t>
            </a:r>
          </a:p>
        </p:txBody>
      </p:sp>
    </p:spTree>
    <p:extLst>
      <p:ext uri="{BB962C8B-B14F-4D97-AF65-F5344CB8AC3E}">
        <p14:creationId xmlns:p14="http://schemas.microsoft.com/office/powerpoint/2010/main" val="180768677"/>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 2 column">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BA580-A856-A741-5C6D-8DA1A5AAF8A1}"/>
              </a:ext>
            </a:extLst>
          </p:cNvPr>
          <p:cNvPicPr>
            <a:picLocks noChangeAspect="1"/>
          </p:cNvPicPr>
          <p:nvPr userDrawn="1"/>
        </p:nvPicPr>
        <p:blipFill>
          <a:blip r:embed="rId2"/>
          <a:stretch>
            <a:fillRect/>
          </a:stretch>
        </p:blipFill>
        <p:spPr>
          <a:xfrm>
            <a:off x="0" y="542545"/>
            <a:ext cx="12192000" cy="6315455"/>
          </a:xfrm>
          <a:prstGeom prst="rect">
            <a:avLst/>
          </a:prstGeom>
        </p:spPr>
      </p:pic>
      <p:sp>
        <p:nvSpPr>
          <p:cNvPr id="7" name="Title">
            <a:extLst>
              <a:ext uri="{FF2B5EF4-FFF2-40B4-BE49-F238E27FC236}">
                <a16:creationId xmlns:a16="http://schemas.microsoft.com/office/drawing/2014/main" id="{7CF69BB0-9BC9-5284-9195-3C05AC33AD1D}"/>
              </a:ext>
            </a:extLst>
          </p:cNvPr>
          <p:cNvSpPr>
            <a:spLocks noGrp="1"/>
          </p:cNvSpPr>
          <p:nvPr>
            <p:ph type="title" hasCustomPrompt="1"/>
          </p:nvPr>
        </p:nvSpPr>
        <p:spPr>
          <a:xfrm>
            <a:off x="515939" y="387047"/>
            <a:ext cx="8789426"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8" name="Text">
            <a:extLst>
              <a:ext uri="{FF2B5EF4-FFF2-40B4-BE49-F238E27FC236}">
                <a16:creationId xmlns:a16="http://schemas.microsoft.com/office/drawing/2014/main" id="{C4649C95-FEAC-D051-3477-34A434A6C60B}"/>
              </a:ext>
            </a:extLst>
          </p:cNvPr>
          <p:cNvSpPr>
            <a:spLocks noGrp="1"/>
          </p:cNvSpPr>
          <p:nvPr>
            <p:ph type="body" sz="quarter" idx="18" hasCustomPrompt="1"/>
          </p:nvPr>
        </p:nvSpPr>
        <p:spPr>
          <a:xfrm>
            <a:off x="515939" y="1734304"/>
            <a:ext cx="5313032"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Text">
            <a:extLst>
              <a:ext uri="{FF2B5EF4-FFF2-40B4-BE49-F238E27FC236}">
                <a16:creationId xmlns:a16="http://schemas.microsoft.com/office/drawing/2014/main" id="{142C1BE5-6F2C-E406-5515-EECC6563AAEE}"/>
              </a:ext>
            </a:extLst>
          </p:cNvPr>
          <p:cNvSpPr>
            <a:spLocks noGrp="1"/>
          </p:cNvSpPr>
          <p:nvPr>
            <p:ph type="body" sz="quarter" idx="21" hasCustomPrompt="1"/>
          </p:nvPr>
        </p:nvSpPr>
        <p:spPr>
          <a:xfrm>
            <a:off x="6363031" y="1734304"/>
            <a:ext cx="5313600"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2" name="Picture 1">
            <a:extLst>
              <a:ext uri="{FF2B5EF4-FFF2-40B4-BE49-F238E27FC236}">
                <a16:creationId xmlns:a16="http://schemas.microsoft.com/office/drawing/2014/main" id="{5DF8D091-C190-2306-569D-4DFC73524807}"/>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31458" y="520"/>
            <a:ext cx="12156379" cy="6856958"/>
          </a:xfrm>
          <a:prstGeom prst="rect">
            <a:avLst/>
          </a:prstGeom>
        </p:spPr>
      </p:pic>
    </p:spTree>
    <p:extLst>
      <p:ext uri="{BB962C8B-B14F-4D97-AF65-F5344CB8AC3E}">
        <p14:creationId xmlns:p14="http://schemas.microsoft.com/office/powerpoint/2010/main" val="385748057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3 column">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D00D06-F846-0DE7-87C4-F300DB1397D9}"/>
              </a:ext>
            </a:extLst>
          </p:cNvPr>
          <p:cNvPicPr>
            <a:picLocks noChangeAspect="1"/>
          </p:cNvPicPr>
          <p:nvPr userDrawn="1"/>
        </p:nvPicPr>
        <p:blipFill>
          <a:blip r:embed="rId2"/>
          <a:stretch>
            <a:fillRect/>
          </a:stretch>
        </p:blipFill>
        <p:spPr>
          <a:xfrm>
            <a:off x="0" y="542545"/>
            <a:ext cx="12192000" cy="6315455"/>
          </a:xfrm>
          <a:prstGeom prst="rect">
            <a:avLst/>
          </a:prstGeom>
        </p:spPr>
      </p:pic>
      <p:sp>
        <p:nvSpPr>
          <p:cNvPr id="7" name="Title">
            <a:extLst>
              <a:ext uri="{FF2B5EF4-FFF2-40B4-BE49-F238E27FC236}">
                <a16:creationId xmlns:a16="http://schemas.microsoft.com/office/drawing/2014/main" id="{727F5777-6EA4-0233-35FB-0D154C8D0467}"/>
              </a:ext>
            </a:extLst>
          </p:cNvPr>
          <p:cNvSpPr>
            <a:spLocks noGrp="1"/>
          </p:cNvSpPr>
          <p:nvPr>
            <p:ph type="title" hasCustomPrompt="1"/>
          </p:nvPr>
        </p:nvSpPr>
        <p:spPr>
          <a:xfrm>
            <a:off x="515939" y="387047"/>
            <a:ext cx="8789426"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8" name="Text">
            <a:extLst>
              <a:ext uri="{FF2B5EF4-FFF2-40B4-BE49-F238E27FC236}">
                <a16:creationId xmlns:a16="http://schemas.microsoft.com/office/drawing/2014/main" id="{46E4B628-E146-D5F8-8051-3B094F80621A}"/>
              </a:ext>
            </a:extLst>
          </p:cNvPr>
          <p:cNvSpPr>
            <a:spLocks noGrp="1"/>
          </p:cNvSpPr>
          <p:nvPr>
            <p:ph type="body" sz="quarter" idx="18" hasCustomPrompt="1"/>
          </p:nvPr>
        </p:nvSpPr>
        <p:spPr>
          <a:xfrm>
            <a:off x="515939" y="1734301"/>
            <a:ext cx="3328169"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Text">
            <a:extLst>
              <a:ext uri="{FF2B5EF4-FFF2-40B4-BE49-F238E27FC236}">
                <a16:creationId xmlns:a16="http://schemas.microsoft.com/office/drawing/2014/main" id="{32A00E19-5F7D-504D-8944-CD731E615561}"/>
              </a:ext>
            </a:extLst>
          </p:cNvPr>
          <p:cNvSpPr>
            <a:spLocks noGrp="1"/>
          </p:cNvSpPr>
          <p:nvPr>
            <p:ph type="body" sz="quarter" idx="21" hasCustomPrompt="1"/>
          </p:nvPr>
        </p:nvSpPr>
        <p:spPr>
          <a:xfrm>
            <a:off x="8340289" y="1734301"/>
            <a:ext cx="3330000"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ext">
            <a:extLst>
              <a:ext uri="{FF2B5EF4-FFF2-40B4-BE49-F238E27FC236}">
                <a16:creationId xmlns:a16="http://schemas.microsoft.com/office/drawing/2014/main" id="{CD0899CA-CE69-7341-D931-2E062D512B53}"/>
              </a:ext>
            </a:extLst>
          </p:cNvPr>
          <p:cNvSpPr>
            <a:spLocks noGrp="1"/>
          </p:cNvSpPr>
          <p:nvPr>
            <p:ph type="body" sz="quarter" idx="23" hasCustomPrompt="1"/>
          </p:nvPr>
        </p:nvSpPr>
        <p:spPr>
          <a:xfrm>
            <a:off x="4427198" y="1734301"/>
            <a:ext cx="3330000"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2" name="Picture 1">
            <a:extLst>
              <a:ext uri="{FF2B5EF4-FFF2-40B4-BE49-F238E27FC236}">
                <a16:creationId xmlns:a16="http://schemas.microsoft.com/office/drawing/2014/main" id="{849CA42A-6DAD-6AAB-F40B-D879A3B6FFD9}"/>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0" y="0"/>
            <a:ext cx="12158227" cy="6858000"/>
          </a:xfrm>
          <a:prstGeom prst="rect">
            <a:avLst/>
          </a:prstGeom>
        </p:spPr>
      </p:pic>
    </p:spTree>
    <p:extLst>
      <p:ext uri="{BB962C8B-B14F-4D97-AF65-F5344CB8AC3E}">
        <p14:creationId xmlns:p14="http://schemas.microsoft.com/office/powerpoint/2010/main" val="143949124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Vendor Listing Imag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EE311B-62A6-B283-F6DC-71114FE79809}"/>
              </a:ext>
            </a:extLst>
          </p:cNvPr>
          <p:cNvPicPr>
            <a:picLocks noChangeAspect="1"/>
          </p:cNvPicPr>
          <p:nvPr userDrawn="1"/>
        </p:nvPicPr>
        <p:blipFill>
          <a:blip r:embed="rId2"/>
          <a:stretch>
            <a:fillRect/>
          </a:stretch>
        </p:blipFill>
        <p:spPr>
          <a:xfrm>
            <a:off x="31935" y="0"/>
            <a:ext cx="12155425" cy="6858000"/>
          </a:xfrm>
          <a:prstGeom prst="rect">
            <a:avLst/>
          </a:prstGeom>
        </p:spPr>
      </p:pic>
      <p:sp>
        <p:nvSpPr>
          <p:cNvPr id="3" name="Image">
            <a:extLst>
              <a:ext uri="{FF2B5EF4-FFF2-40B4-BE49-F238E27FC236}">
                <a16:creationId xmlns:a16="http://schemas.microsoft.com/office/drawing/2014/main" id="{B58270DD-5D15-A342-9C8E-E31CE7FE8FAB}"/>
              </a:ext>
            </a:extLst>
          </p:cNvPr>
          <p:cNvSpPr>
            <a:spLocks noGrp="1"/>
          </p:cNvSpPr>
          <p:nvPr>
            <p:ph type="pic" sz="quarter" idx="10" hasCustomPrompt="1"/>
          </p:nvPr>
        </p:nvSpPr>
        <p:spPr>
          <a:xfrm>
            <a:off x="515938" y="2016125"/>
            <a:ext cx="11160125" cy="4329113"/>
          </a:xfrm>
          <a:prstGeom prst="rect">
            <a:avLst/>
          </a:prstGeom>
          <a:noFill/>
        </p:spPr>
        <p:txBody>
          <a:bodyPr anchor="ctr"/>
          <a:lstStyle>
            <a:lvl1pPr marL="0" indent="0" algn="ctr">
              <a:buNone/>
              <a:defRPr>
                <a:latin typeface="+mj-lt"/>
              </a:defRPr>
            </a:lvl1pPr>
          </a:lstStyle>
          <a:p>
            <a:r>
              <a:rPr lang="en-AU" dirty="0"/>
              <a:t>CLICK TO INSERT VENDOR IMAGES</a:t>
            </a:r>
          </a:p>
        </p:txBody>
      </p:sp>
      <p:sp>
        <p:nvSpPr>
          <p:cNvPr id="5" name="Title">
            <a:extLst>
              <a:ext uri="{FF2B5EF4-FFF2-40B4-BE49-F238E27FC236}">
                <a16:creationId xmlns:a16="http://schemas.microsoft.com/office/drawing/2014/main" id="{17DF4CDD-1B02-D51B-153E-9AC1E05ACAAF}"/>
              </a:ext>
            </a:extLst>
          </p:cNvPr>
          <p:cNvSpPr>
            <a:spLocks noGrp="1"/>
          </p:cNvSpPr>
          <p:nvPr>
            <p:ph type="title" hasCustomPrompt="1"/>
          </p:nvPr>
        </p:nvSpPr>
        <p:spPr>
          <a:xfrm>
            <a:off x="515939" y="387047"/>
            <a:ext cx="8789426"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206728925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_Text + 2 icon with quote">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BC353E0-BA05-CD0C-0E3A-9359CDD4C89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4161" y="520"/>
            <a:ext cx="12156381" cy="6856958"/>
          </a:xfrm>
          <a:prstGeom prst="rect">
            <a:avLst/>
          </a:prstGeom>
        </p:spPr>
      </p:pic>
      <p:sp>
        <p:nvSpPr>
          <p:cNvPr id="2" name="Rectangle: Rounded Corners 1">
            <a:extLst>
              <a:ext uri="{FF2B5EF4-FFF2-40B4-BE49-F238E27FC236}">
                <a16:creationId xmlns:a16="http://schemas.microsoft.com/office/drawing/2014/main" id="{1970F276-EC55-8EF8-85D3-69A88DF4D820}"/>
              </a:ext>
            </a:extLst>
          </p:cNvPr>
          <p:cNvSpPr/>
          <p:nvPr userDrawn="1"/>
        </p:nvSpPr>
        <p:spPr>
          <a:xfrm>
            <a:off x="530349" y="1653149"/>
            <a:ext cx="7645294"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2" name="Text">
            <a:extLst>
              <a:ext uri="{FF2B5EF4-FFF2-40B4-BE49-F238E27FC236}">
                <a16:creationId xmlns:a16="http://schemas.microsoft.com/office/drawing/2014/main" id="{1E85E140-5973-550C-5203-7E8AAE4C1481}"/>
              </a:ext>
            </a:extLst>
          </p:cNvPr>
          <p:cNvSpPr>
            <a:spLocks noGrp="1"/>
          </p:cNvSpPr>
          <p:nvPr>
            <p:ph type="body" sz="quarter" idx="23" hasCustomPrompt="1"/>
          </p:nvPr>
        </p:nvSpPr>
        <p:spPr>
          <a:xfrm>
            <a:off x="2379998" y="1956712"/>
            <a:ext cx="5460641" cy="1320956"/>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80870" y="387048"/>
            <a:ext cx="7645295" cy="507898"/>
          </a:xfrm>
          <a:prstGeom prst="rect">
            <a:avLst/>
          </a:prstGeom>
        </p:spPr>
        <p:txBody>
          <a:bodyPr vert="horz" lIns="0" tIns="0" rIns="0" bIns="0" rtlCol="0" anchor="b">
            <a:noAutofit/>
          </a:bodyPr>
          <a:lstStyle>
            <a:lvl1pPr>
              <a:lnSpc>
                <a:spcPts val="3000"/>
              </a:lnSpc>
              <a:defRPr sz="3000"/>
            </a:lvl1pPr>
          </a:lstStyle>
          <a:p>
            <a:r>
              <a:rPr lang="en-US"/>
              <a:t>Click To Edit Title</a:t>
            </a:r>
            <a:endParaRPr lang="en-AU"/>
          </a:p>
        </p:txBody>
      </p:sp>
      <p:sp>
        <p:nvSpPr>
          <p:cNvPr id="8" name="Rectangle: Rounded Corners 7">
            <a:extLst>
              <a:ext uri="{FF2B5EF4-FFF2-40B4-BE49-F238E27FC236}">
                <a16:creationId xmlns:a16="http://schemas.microsoft.com/office/drawing/2014/main" id="{558F1F6A-26D2-D933-CD22-6B2912F90EFC}"/>
              </a:ext>
            </a:extLst>
          </p:cNvPr>
          <p:cNvSpPr/>
          <p:nvPr userDrawn="1"/>
        </p:nvSpPr>
        <p:spPr>
          <a:xfrm>
            <a:off x="1104783" y="2182680"/>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3" name="Icon1">
            <a:extLst>
              <a:ext uri="{FF2B5EF4-FFF2-40B4-BE49-F238E27FC236}">
                <a16:creationId xmlns:a16="http://schemas.microsoft.com/office/drawing/2014/main" id="{FBB8402D-3E5F-1C49-F3AA-8842C707D451}"/>
              </a:ext>
            </a:extLst>
          </p:cNvPr>
          <p:cNvSpPr>
            <a:spLocks noGrp="1" noChangeAspect="1"/>
          </p:cNvSpPr>
          <p:nvPr>
            <p:ph type="pic" sz="quarter" idx="10" hasCustomPrompt="1"/>
          </p:nvPr>
        </p:nvSpPr>
        <p:spPr>
          <a:xfrm>
            <a:off x="1199780" y="2278801"/>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21" name="Rectangle: Rounded Corners 20">
            <a:extLst>
              <a:ext uri="{FF2B5EF4-FFF2-40B4-BE49-F238E27FC236}">
                <a16:creationId xmlns:a16="http://schemas.microsoft.com/office/drawing/2014/main" id="{88A6E887-9BF4-C2CE-0A8E-1695F5B51AB0}"/>
              </a:ext>
            </a:extLst>
          </p:cNvPr>
          <p:cNvSpPr/>
          <p:nvPr userDrawn="1"/>
        </p:nvSpPr>
        <p:spPr>
          <a:xfrm>
            <a:off x="530348" y="4114800"/>
            <a:ext cx="7645295"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5" name="Text">
            <a:extLst>
              <a:ext uri="{FF2B5EF4-FFF2-40B4-BE49-F238E27FC236}">
                <a16:creationId xmlns:a16="http://schemas.microsoft.com/office/drawing/2014/main" id="{B875E646-A9D7-A755-2391-811862B525AA}"/>
              </a:ext>
            </a:extLst>
          </p:cNvPr>
          <p:cNvSpPr>
            <a:spLocks noGrp="1"/>
          </p:cNvSpPr>
          <p:nvPr>
            <p:ph type="body" sz="quarter" idx="29" hasCustomPrompt="1"/>
          </p:nvPr>
        </p:nvSpPr>
        <p:spPr>
          <a:xfrm>
            <a:off x="2379998" y="4418363"/>
            <a:ext cx="5460641" cy="1320956"/>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7" name="Rectangle: Rounded Corners 26">
            <a:extLst>
              <a:ext uri="{FF2B5EF4-FFF2-40B4-BE49-F238E27FC236}">
                <a16:creationId xmlns:a16="http://schemas.microsoft.com/office/drawing/2014/main" id="{857C9CC8-EA65-4B99-06E2-720907B2A6AC}"/>
              </a:ext>
            </a:extLst>
          </p:cNvPr>
          <p:cNvSpPr/>
          <p:nvPr userDrawn="1"/>
        </p:nvSpPr>
        <p:spPr>
          <a:xfrm>
            <a:off x="1104783" y="4644331"/>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8" name="Icon1">
            <a:extLst>
              <a:ext uri="{FF2B5EF4-FFF2-40B4-BE49-F238E27FC236}">
                <a16:creationId xmlns:a16="http://schemas.microsoft.com/office/drawing/2014/main" id="{82E0D474-31B2-8437-E287-77A82FB826F2}"/>
              </a:ext>
            </a:extLst>
          </p:cNvPr>
          <p:cNvSpPr>
            <a:spLocks noGrp="1" noChangeAspect="1"/>
          </p:cNvSpPr>
          <p:nvPr>
            <p:ph type="pic" sz="quarter" idx="31" hasCustomPrompt="1"/>
          </p:nvPr>
        </p:nvSpPr>
        <p:spPr>
          <a:xfrm>
            <a:off x="1199780" y="4740452"/>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7" name="Rectangle: Rounded Corners 6">
            <a:extLst>
              <a:ext uri="{FF2B5EF4-FFF2-40B4-BE49-F238E27FC236}">
                <a16:creationId xmlns:a16="http://schemas.microsoft.com/office/drawing/2014/main" id="{E1CFECC5-4F6A-4B93-F56A-D994BBD210D7}"/>
              </a:ext>
            </a:extLst>
          </p:cNvPr>
          <p:cNvSpPr/>
          <p:nvPr userDrawn="1"/>
        </p:nvSpPr>
        <p:spPr>
          <a:xfrm>
            <a:off x="9190477" y="600383"/>
            <a:ext cx="2430032" cy="5425902"/>
          </a:xfrm>
          <a:prstGeom prst="roundRect">
            <a:avLst>
              <a:gd name="adj" fmla="val 7256"/>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9" name="Quote Mark - start">
            <a:extLst>
              <a:ext uri="{FF2B5EF4-FFF2-40B4-BE49-F238E27FC236}">
                <a16:creationId xmlns:a16="http://schemas.microsoft.com/office/drawing/2014/main" id="{2F0A3548-F2D5-BD6F-3EE1-5B2845442B6A}"/>
              </a:ext>
              <a:ext uri="{C183D7F6-B498-43B3-948B-1728B52AA6E4}">
                <adec:decorative xmlns:adec="http://schemas.microsoft.com/office/drawing/2017/decorative" val="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31905" y="983073"/>
            <a:ext cx="462016" cy="462014"/>
          </a:xfrm>
          <a:prstGeom prst="rect">
            <a:avLst/>
          </a:prstGeom>
        </p:spPr>
      </p:pic>
      <p:pic>
        <p:nvPicPr>
          <p:cNvPr id="10" name="Quote Mark - end">
            <a:extLst>
              <a:ext uri="{FF2B5EF4-FFF2-40B4-BE49-F238E27FC236}">
                <a16:creationId xmlns:a16="http://schemas.microsoft.com/office/drawing/2014/main" id="{84373869-F112-0C6B-0640-549DFD1AEBBA}"/>
              </a:ext>
              <a:ext uri="{C183D7F6-B498-43B3-948B-1728B52AA6E4}">
                <adec:decorative xmlns:adec="http://schemas.microsoft.com/office/drawing/2017/decorative" val="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10909765" y="4362979"/>
            <a:ext cx="462014" cy="462014"/>
          </a:xfrm>
          <a:prstGeom prst="rect">
            <a:avLst/>
          </a:prstGeom>
        </p:spPr>
      </p:pic>
      <p:sp>
        <p:nvSpPr>
          <p:cNvPr id="11" name="Name">
            <a:extLst>
              <a:ext uri="{FF2B5EF4-FFF2-40B4-BE49-F238E27FC236}">
                <a16:creationId xmlns:a16="http://schemas.microsoft.com/office/drawing/2014/main" id="{A6EEC29A-791E-2CEE-9208-F7A12E23BFDB}"/>
              </a:ext>
            </a:extLst>
          </p:cNvPr>
          <p:cNvSpPr>
            <a:spLocks noGrp="1"/>
          </p:cNvSpPr>
          <p:nvPr>
            <p:ph type="body" sz="quarter" idx="11" hasCustomPrompt="1"/>
          </p:nvPr>
        </p:nvSpPr>
        <p:spPr>
          <a:xfrm>
            <a:off x="9580545" y="5160419"/>
            <a:ext cx="1431561" cy="481623"/>
          </a:xfrm>
          <a:prstGeom prst="rect">
            <a:avLst/>
          </a:prstGeom>
        </p:spPr>
        <p:txBody>
          <a:bodyPr lIns="0" tIns="0" rIns="0" bIns="0"/>
          <a:lstStyle>
            <a:lvl1pPr marL="0" indent="0">
              <a:buNone/>
              <a:defRPr sz="1200">
                <a:latin typeface="+mj-lt"/>
              </a:defRPr>
            </a:lvl1pPr>
          </a:lstStyle>
          <a:p>
            <a:pPr lvl="0"/>
            <a:r>
              <a:rPr lang="en-US"/>
              <a:t>Name</a:t>
            </a:r>
          </a:p>
          <a:p>
            <a:pPr lvl="0"/>
            <a:r>
              <a:rPr lang="en-US"/>
              <a:t>JOB TITLE</a:t>
            </a:r>
          </a:p>
        </p:txBody>
      </p:sp>
      <p:sp>
        <p:nvSpPr>
          <p:cNvPr id="14" name="Text">
            <a:extLst>
              <a:ext uri="{FF2B5EF4-FFF2-40B4-BE49-F238E27FC236}">
                <a16:creationId xmlns:a16="http://schemas.microsoft.com/office/drawing/2014/main" id="{E33BEF50-C89C-0FD2-1B43-E1F8B3A1D30D}"/>
              </a:ext>
            </a:extLst>
          </p:cNvPr>
          <p:cNvSpPr>
            <a:spLocks noGrp="1"/>
          </p:cNvSpPr>
          <p:nvPr>
            <p:ph type="body" sz="quarter" idx="56" hasCustomPrompt="1"/>
          </p:nvPr>
        </p:nvSpPr>
        <p:spPr>
          <a:xfrm>
            <a:off x="9560521" y="1759571"/>
            <a:ext cx="1743019" cy="1518097"/>
          </a:xfrm>
          <a:prstGeom prst="rect">
            <a:avLst/>
          </a:prstGeom>
        </p:spPr>
        <p:txBody>
          <a:bodyPr lIns="0" tIns="0" rIns="0" bIns="0" anchor="ctr"/>
          <a:lstStyle>
            <a:lvl1pPr marL="0" indent="0" algn="l">
              <a:lnSpc>
                <a:spcPct val="100000"/>
              </a:lnSpc>
              <a:buNone/>
              <a:defRPr sz="1600" b="0" i="0">
                <a:latin typeface="Montserrat" pitchFamily="2" charset="77"/>
              </a:defRPr>
            </a:lvl1pPr>
            <a:lvl2pPr marL="176213" indent="0" algn="l">
              <a:lnSpc>
                <a:spcPct val="100000"/>
              </a:lnSpc>
              <a:buNone/>
              <a:tabLst/>
              <a:defRPr sz="1600">
                <a:latin typeface="+mn-lt"/>
              </a:defRPr>
            </a:lvl2pPr>
            <a:lvl3pPr marL="358775" indent="0" algn="l">
              <a:lnSpc>
                <a:spcPct val="100000"/>
              </a:lnSpc>
              <a:buNone/>
              <a:defRPr sz="1600">
                <a:latin typeface="+mn-lt"/>
              </a:defRPr>
            </a:lvl3pPr>
            <a:lvl4pPr marL="534987" indent="0" algn="l" defTabSz="984250">
              <a:lnSpc>
                <a:spcPct val="100000"/>
              </a:lnSpc>
              <a:buNone/>
              <a:tabLst/>
              <a:defRPr sz="1600">
                <a:latin typeface="+mn-lt"/>
              </a:defRPr>
            </a:lvl4pPr>
            <a:lvl5pPr marL="719138" indent="0" algn="l">
              <a:lnSpc>
                <a:spcPct val="100000"/>
              </a:lnSpc>
              <a:buNone/>
              <a:defRPr sz="1600">
                <a:latin typeface="+mn-lt"/>
              </a:defRPr>
            </a:lvl5pPr>
          </a:lstStyle>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a:t>
            </a:r>
            <a:r>
              <a:rPr lang="en-US" dirty="0" err="1"/>
              <a:t>textClick</a:t>
            </a:r>
            <a:r>
              <a:rPr lang="en-US" dirty="0"/>
              <a:t> to edit text Click to edit </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text</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text</a:t>
            </a:r>
          </a:p>
          <a:p>
            <a:pPr lvl="0"/>
            <a:endParaRPr lang="en-US" dirty="0"/>
          </a:p>
        </p:txBody>
      </p:sp>
    </p:spTree>
    <p:extLst>
      <p:ext uri="{BB962C8B-B14F-4D97-AF65-F5344CB8AC3E}">
        <p14:creationId xmlns:p14="http://schemas.microsoft.com/office/powerpoint/2010/main" val="357392330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Text + 2 icon with images">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59F586-5C1A-1443-4892-C77B04132816}"/>
              </a:ext>
            </a:extLst>
          </p:cNvPr>
          <p:cNvPicPr>
            <a:picLocks noChangeAspect="1"/>
          </p:cNvPicPr>
          <p:nvPr userDrawn="1"/>
        </p:nvPicPr>
        <p:blipFill>
          <a:blip r:embed="rId2"/>
          <a:stretch>
            <a:fillRect/>
          </a:stretch>
        </p:blipFill>
        <p:spPr>
          <a:xfrm>
            <a:off x="31935" y="0"/>
            <a:ext cx="12155425" cy="6858000"/>
          </a:xfrm>
          <a:prstGeom prst="rect">
            <a:avLst/>
          </a:prstGeom>
        </p:spPr>
      </p:pic>
      <p:sp>
        <p:nvSpPr>
          <p:cNvPr id="2" name="Rectangle: Rounded Corners 1">
            <a:extLst>
              <a:ext uri="{FF2B5EF4-FFF2-40B4-BE49-F238E27FC236}">
                <a16:creationId xmlns:a16="http://schemas.microsoft.com/office/drawing/2014/main" id="{1970F276-EC55-8EF8-85D3-69A88DF4D820}"/>
              </a:ext>
            </a:extLst>
          </p:cNvPr>
          <p:cNvSpPr/>
          <p:nvPr userDrawn="1"/>
        </p:nvSpPr>
        <p:spPr>
          <a:xfrm>
            <a:off x="530348" y="1391055"/>
            <a:ext cx="8020265"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2" name="Text">
            <a:extLst>
              <a:ext uri="{FF2B5EF4-FFF2-40B4-BE49-F238E27FC236}">
                <a16:creationId xmlns:a16="http://schemas.microsoft.com/office/drawing/2014/main" id="{1E85E140-5973-550C-5203-7E8AAE4C1481}"/>
              </a:ext>
            </a:extLst>
          </p:cNvPr>
          <p:cNvSpPr>
            <a:spLocks noGrp="1"/>
          </p:cNvSpPr>
          <p:nvPr>
            <p:ph type="body" sz="quarter" idx="23" hasCustomPrompt="1"/>
          </p:nvPr>
        </p:nvSpPr>
        <p:spPr>
          <a:xfrm>
            <a:off x="2379998" y="1694618"/>
            <a:ext cx="5348371" cy="1320956"/>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80870" y="387048"/>
            <a:ext cx="7645295" cy="507898"/>
          </a:xfrm>
          <a:prstGeom prst="rect">
            <a:avLst/>
          </a:prstGeom>
        </p:spPr>
        <p:txBody>
          <a:bodyPr vert="horz" lIns="0" tIns="0" rIns="0" bIns="0" rtlCol="0" anchor="b">
            <a:noAutofit/>
          </a:bodyPr>
          <a:lstStyle>
            <a:lvl1pPr>
              <a:lnSpc>
                <a:spcPts val="3000"/>
              </a:lnSpc>
              <a:defRPr sz="3000"/>
            </a:lvl1pPr>
          </a:lstStyle>
          <a:p>
            <a:r>
              <a:rPr lang="en-US"/>
              <a:t>Click To Edit Title</a:t>
            </a:r>
            <a:endParaRPr lang="en-AU"/>
          </a:p>
        </p:txBody>
      </p:sp>
      <p:sp>
        <p:nvSpPr>
          <p:cNvPr id="6" name="Iphone Image">
            <a:extLst>
              <a:ext uri="{FF2B5EF4-FFF2-40B4-BE49-F238E27FC236}">
                <a16:creationId xmlns:a16="http://schemas.microsoft.com/office/drawing/2014/main" id="{356623D8-08CD-682B-1A81-0FDC8DB2565B}"/>
              </a:ext>
            </a:extLst>
          </p:cNvPr>
          <p:cNvSpPr>
            <a:spLocks noGrp="1"/>
          </p:cNvSpPr>
          <p:nvPr>
            <p:ph type="pic" sz="quarter" idx="28" hasCustomPrompt="1"/>
          </p:nvPr>
        </p:nvSpPr>
        <p:spPr>
          <a:xfrm>
            <a:off x="7846495" y="1099226"/>
            <a:ext cx="3463047" cy="2490280"/>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8" name="Rectangle: Rounded Corners 7">
            <a:extLst>
              <a:ext uri="{FF2B5EF4-FFF2-40B4-BE49-F238E27FC236}">
                <a16:creationId xmlns:a16="http://schemas.microsoft.com/office/drawing/2014/main" id="{558F1F6A-26D2-D933-CD22-6B2912F90EFC}"/>
              </a:ext>
            </a:extLst>
          </p:cNvPr>
          <p:cNvSpPr/>
          <p:nvPr userDrawn="1"/>
        </p:nvSpPr>
        <p:spPr>
          <a:xfrm>
            <a:off x="1104783" y="1920586"/>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3" name="Icon1">
            <a:extLst>
              <a:ext uri="{FF2B5EF4-FFF2-40B4-BE49-F238E27FC236}">
                <a16:creationId xmlns:a16="http://schemas.microsoft.com/office/drawing/2014/main" id="{FBB8402D-3E5F-1C49-F3AA-8842C707D451}"/>
              </a:ext>
            </a:extLst>
          </p:cNvPr>
          <p:cNvSpPr>
            <a:spLocks noGrp="1" noChangeAspect="1"/>
          </p:cNvSpPr>
          <p:nvPr>
            <p:ph type="pic" sz="quarter" idx="10" hasCustomPrompt="1"/>
          </p:nvPr>
        </p:nvSpPr>
        <p:spPr>
          <a:xfrm>
            <a:off x="1199780" y="2023531"/>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21" name="Rectangle: Rounded Corners 20">
            <a:extLst>
              <a:ext uri="{FF2B5EF4-FFF2-40B4-BE49-F238E27FC236}">
                <a16:creationId xmlns:a16="http://schemas.microsoft.com/office/drawing/2014/main" id="{88A6E887-9BF4-C2CE-0A8E-1695F5B51AB0}"/>
              </a:ext>
            </a:extLst>
          </p:cNvPr>
          <p:cNvSpPr/>
          <p:nvPr userDrawn="1"/>
        </p:nvSpPr>
        <p:spPr>
          <a:xfrm>
            <a:off x="530348" y="4114800"/>
            <a:ext cx="8020265"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5" name="Text">
            <a:extLst>
              <a:ext uri="{FF2B5EF4-FFF2-40B4-BE49-F238E27FC236}">
                <a16:creationId xmlns:a16="http://schemas.microsoft.com/office/drawing/2014/main" id="{B875E646-A9D7-A755-2391-811862B525AA}"/>
              </a:ext>
            </a:extLst>
          </p:cNvPr>
          <p:cNvSpPr>
            <a:spLocks noGrp="1"/>
          </p:cNvSpPr>
          <p:nvPr>
            <p:ph type="body" sz="quarter" idx="29" hasCustomPrompt="1"/>
          </p:nvPr>
        </p:nvSpPr>
        <p:spPr>
          <a:xfrm>
            <a:off x="2379998" y="4418363"/>
            <a:ext cx="5348371" cy="1320956"/>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6" name="Iphone Image">
            <a:extLst>
              <a:ext uri="{FF2B5EF4-FFF2-40B4-BE49-F238E27FC236}">
                <a16:creationId xmlns:a16="http://schemas.microsoft.com/office/drawing/2014/main" id="{F1C7D3D7-8B59-6912-B520-9C15C7D1EE31}"/>
              </a:ext>
            </a:extLst>
          </p:cNvPr>
          <p:cNvSpPr>
            <a:spLocks noGrp="1"/>
          </p:cNvSpPr>
          <p:nvPr>
            <p:ph type="pic" sz="quarter" idx="30" hasCustomPrompt="1"/>
          </p:nvPr>
        </p:nvSpPr>
        <p:spPr>
          <a:xfrm>
            <a:off x="7846495" y="3822971"/>
            <a:ext cx="3463047" cy="2490280"/>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27" name="Rectangle: Rounded Corners 26">
            <a:extLst>
              <a:ext uri="{FF2B5EF4-FFF2-40B4-BE49-F238E27FC236}">
                <a16:creationId xmlns:a16="http://schemas.microsoft.com/office/drawing/2014/main" id="{857C9CC8-EA65-4B99-06E2-720907B2A6AC}"/>
              </a:ext>
            </a:extLst>
          </p:cNvPr>
          <p:cNvSpPr/>
          <p:nvPr userDrawn="1"/>
        </p:nvSpPr>
        <p:spPr>
          <a:xfrm>
            <a:off x="1104783" y="4644331"/>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8" name="Icon1">
            <a:extLst>
              <a:ext uri="{FF2B5EF4-FFF2-40B4-BE49-F238E27FC236}">
                <a16:creationId xmlns:a16="http://schemas.microsoft.com/office/drawing/2014/main" id="{82E0D474-31B2-8437-E287-77A82FB826F2}"/>
              </a:ext>
            </a:extLst>
          </p:cNvPr>
          <p:cNvSpPr>
            <a:spLocks noGrp="1" noChangeAspect="1"/>
          </p:cNvSpPr>
          <p:nvPr>
            <p:ph type="pic" sz="quarter" idx="31" hasCustomPrompt="1"/>
          </p:nvPr>
        </p:nvSpPr>
        <p:spPr>
          <a:xfrm>
            <a:off x="1199780" y="4747276"/>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Tree>
    <p:extLst>
      <p:ext uri="{BB962C8B-B14F-4D97-AF65-F5344CB8AC3E}">
        <p14:creationId xmlns:p14="http://schemas.microsoft.com/office/powerpoint/2010/main" val="292049302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Text + 3 icon with imag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4D24BD-D7D7-28D7-1157-5A1DFE92121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9267" y="0"/>
            <a:ext cx="12158225" cy="6857998"/>
          </a:xfrm>
          <a:prstGeom prst="rect">
            <a:avLst/>
          </a:prstGeom>
        </p:spPr>
      </p:pic>
      <p:sp>
        <p:nvSpPr>
          <p:cNvPr id="12" name="Text">
            <a:extLst>
              <a:ext uri="{FF2B5EF4-FFF2-40B4-BE49-F238E27FC236}">
                <a16:creationId xmlns:a16="http://schemas.microsoft.com/office/drawing/2014/main" id="{1E85E140-5973-550C-5203-7E8AAE4C1481}"/>
              </a:ext>
            </a:extLst>
          </p:cNvPr>
          <p:cNvSpPr>
            <a:spLocks noGrp="1"/>
          </p:cNvSpPr>
          <p:nvPr>
            <p:ph type="body" sz="quarter" idx="23" hasCustomPrompt="1"/>
          </p:nvPr>
        </p:nvSpPr>
        <p:spPr>
          <a:xfrm>
            <a:off x="2088169" y="1652852"/>
            <a:ext cx="5348371" cy="1440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8087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3" name="Text">
            <a:extLst>
              <a:ext uri="{FF2B5EF4-FFF2-40B4-BE49-F238E27FC236}">
                <a16:creationId xmlns:a16="http://schemas.microsoft.com/office/drawing/2014/main" id="{84F13D31-21AD-1113-5E4A-36C96A1C88AB}"/>
              </a:ext>
            </a:extLst>
          </p:cNvPr>
          <p:cNvSpPr>
            <a:spLocks noGrp="1"/>
          </p:cNvSpPr>
          <p:nvPr>
            <p:ph type="body" sz="quarter" idx="27" hasCustomPrompt="1"/>
          </p:nvPr>
        </p:nvSpPr>
        <p:spPr>
          <a:xfrm>
            <a:off x="2088169" y="3355887"/>
            <a:ext cx="5348371" cy="1440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Iphone Image">
            <a:extLst>
              <a:ext uri="{FF2B5EF4-FFF2-40B4-BE49-F238E27FC236}">
                <a16:creationId xmlns:a16="http://schemas.microsoft.com/office/drawing/2014/main" id="{356623D8-08CD-682B-1A81-0FDC8DB2565B}"/>
              </a:ext>
            </a:extLst>
          </p:cNvPr>
          <p:cNvSpPr>
            <a:spLocks noGrp="1"/>
          </p:cNvSpPr>
          <p:nvPr>
            <p:ph type="pic" sz="quarter" idx="28" hasCustomPrompt="1"/>
          </p:nvPr>
        </p:nvSpPr>
        <p:spPr>
          <a:xfrm>
            <a:off x="7577846" y="525294"/>
            <a:ext cx="4033284" cy="5807412"/>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8" name="Rectangle: Rounded Corners 7">
            <a:extLst>
              <a:ext uri="{FF2B5EF4-FFF2-40B4-BE49-F238E27FC236}">
                <a16:creationId xmlns:a16="http://schemas.microsoft.com/office/drawing/2014/main" id="{558F1F6A-26D2-D933-CD22-6B2912F90EFC}"/>
              </a:ext>
            </a:extLst>
          </p:cNvPr>
          <p:cNvSpPr/>
          <p:nvPr userDrawn="1"/>
        </p:nvSpPr>
        <p:spPr>
          <a:xfrm>
            <a:off x="696221" y="1831772"/>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3" name="Icon1">
            <a:extLst>
              <a:ext uri="{FF2B5EF4-FFF2-40B4-BE49-F238E27FC236}">
                <a16:creationId xmlns:a16="http://schemas.microsoft.com/office/drawing/2014/main" id="{FBB8402D-3E5F-1C49-F3AA-8842C707D451}"/>
              </a:ext>
            </a:extLst>
          </p:cNvPr>
          <p:cNvSpPr>
            <a:spLocks noGrp="1" noChangeAspect="1"/>
          </p:cNvSpPr>
          <p:nvPr>
            <p:ph type="pic" sz="quarter" idx="10" hasCustomPrompt="1"/>
          </p:nvPr>
        </p:nvSpPr>
        <p:spPr>
          <a:xfrm>
            <a:off x="791218" y="1934717"/>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14" name="Rectangle: Rounded Corners 13">
            <a:extLst>
              <a:ext uri="{FF2B5EF4-FFF2-40B4-BE49-F238E27FC236}">
                <a16:creationId xmlns:a16="http://schemas.microsoft.com/office/drawing/2014/main" id="{420C09F0-CCD0-0F3A-960E-DC3D197ECF41}"/>
              </a:ext>
            </a:extLst>
          </p:cNvPr>
          <p:cNvSpPr/>
          <p:nvPr userDrawn="1"/>
        </p:nvSpPr>
        <p:spPr>
          <a:xfrm>
            <a:off x="696221" y="3597885"/>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5" name="Icon1">
            <a:extLst>
              <a:ext uri="{FF2B5EF4-FFF2-40B4-BE49-F238E27FC236}">
                <a16:creationId xmlns:a16="http://schemas.microsoft.com/office/drawing/2014/main" id="{1A7CDFB5-0CAF-B380-C928-35A4143FB84D}"/>
              </a:ext>
            </a:extLst>
          </p:cNvPr>
          <p:cNvSpPr>
            <a:spLocks noGrp="1" noChangeAspect="1"/>
          </p:cNvSpPr>
          <p:nvPr>
            <p:ph type="pic" sz="quarter" idx="30" hasCustomPrompt="1"/>
          </p:nvPr>
        </p:nvSpPr>
        <p:spPr>
          <a:xfrm>
            <a:off x="791218" y="3700830"/>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18" name="Text">
            <a:extLst>
              <a:ext uri="{FF2B5EF4-FFF2-40B4-BE49-F238E27FC236}">
                <a16:creationId xmlns:a16="http://schemas.microsoft.com/office/drawing/2014/main" id="{3CEA8B38-65C8-8ED9-AD14-493D76E3D359}"/>
              </a:ext>
            </a:extLst>
          </p:cNvPr>
          <p:cNvSpPr>
            <a:spLocks noGrp="1"/>
          </p:cNvSpPr>
          <p:nvPr>
            <p:ph type="body" sz="quarter" idx="31" hasCustomPrompt="1"/>
          </p:nvPr>
        </p:nvSpPr>
        <p:spPr>
          <a:xfrm>
            <a:off x="2088169" y="5082005"/>
            <a:ext cx="5348371" cy="1440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2" name="Rectangle: Rounded Corners 21">
            <a:extLst>
              <a:ext uri="{FF2B5EF4-FFF2-40B4-BE49-F238E27FC236}">
                <a16:creationId xmlns:a16="http://schemas.microsoft.com/office/drawing/2014/main" id="{9A44F4F9-54E8-8FD0-5351-8D234898E54B}"/>
              </a:ext>
            </a:extLst>
          </p:cNvPr>
          <p:cNvSpPr/>
          <p:nvPr userDrawn="1"/>
        </p:nvSpPr>
        <p:spPr>
          <a:xfrm>
            <a:off x="696221" y="5324003"/>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4" name="Icon1">
            <a:extLst>
              <a:ext uri="{FF2B5EF4-FFF2-40B4-BE49-F238E27FC236}">
                <a16:creationId xmlns:a16="http://schemas.microsoft.com/office/drawing/2014/main" id="{14FD5F57-9B69-1935-910B-855ED01912F6}"/>
              </a:ext>
            </a:extLst>
          </p:cNvPr>
          <p:cNvSpPr>
            <a:spLocks noGrp="1" noChangeAspect="1"/>
          </p:cNvSpPr>
          <p:nvPr>
            <p:ph type="pic" sz="quarter" idx="32" hasCustomPrompt="1"/>
          </p:nvPr>
        </p:nvSpPr>
        <p:spPr>
          <a:xfrm>
            <a:off x="791218" y="5426948"/>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Tree>
    <p:extLst>
      <p:ext uri="{BB962C8B-B14F-4D97-AF65-F5344CB8AC3E}">
        <p14:creationId xmlns:p14="http://schemas.microsoft.com/office/powerpoint/2010/main" val="369727601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2 icons and text">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67C3AB-3BEA-2DD5-3693-C143E123D8B2}"/>
              </a:ext>
            </a:extLst>
          </p:cNvPr>
          <p:cNvPicPr>
            <a:picLocks noChangeAspect="1"/>
          </p:cNvPicPr>
          <p:nvPr userDrawn="1"/>
        </p:nvPicPr>
        <p:blipFill>
          <a:blip r:embed="rId2"/>
          <a:stretch>
            <a:fillRect/>
          </a:stretch>
        </p:blipFill>
        <p:spPr>
          <a:xfrm rot="10800000">
            <a:off x="0" y="0"/>
            <a:ext cx="12192000" cy="6315455"/>
          </a:xfrm>
          <a:prstGeom prst="rect">
            <a:avLst/>
          </a:prstGeom>
        </p:spPr>
      </p:pic>
      <p:sp>
        <p:nvSpPr>
          <p:cNvPr id="11" name="Title">
            <a:extLst>
              <a:ext uri="{FF2B5EF4-FFF2-40B4-BE49-F238E27FC236}">
                <a16:creationId xmlns:a16="http://schemas.microsoft.com/office/drawing/2014/main" id="{11717A17-EC1F-CDE3-84C5-E9B261D82914}"/>
              </a:ext>
            </a:extLst>
          </p:cNvPr>
          <p:cNvSpPr>
            <a:spLocks noGrp="1"/>
          </p:cNvSpPr>
          <p:nvPr>
            <p:ph type="title" hasCustomPrompt="1"/>
          </p:nvPr>
        </p:nvSpPr>
        <p:spPr>
          <a:xfrm>
            <a:off x="57114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4" name="Text">
            <a:extLst>
              <a:ext uri="{FF2B5EF4-FFF2-40B4-BE49-F238E27FC236}">
                <a16:creationId xmlns:a16="http://schemas.microsoft.com/office/drawing/2014/main" id="{54526299-D6F4-2DF3-F9F1-5C33D00874A6}"/>
              </a:ext>
            </a:extLst>
          </p:cNvPr>
          <p:cNvSpPr>
            <a:spLocks noGrp="1"/>
          </p:cNvSpPr>
          <p:nvPr>
            <p:ph type="body" sz="quarter" idx="23" hasCustomPrompt="1"/>
          </p:nvPr>
        </p:nvSpPr>
        <p:spPr>
          <a:xfrm>
            <a:off x="571140" y="3677363"/>
            <a:ext cx="4320000" cy="2052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5" name="Text">
            <a:extLst>
              <a:ext uri="{FF2B5EF4-FFF2-40B4-BE49-F238E27FC236}">
                <a16:creationId xmlns:a16="http://schemas.microsoft.com/office/drawing/2014/main" id="{D60BD768-66C8-3D16-7253-8F770E665301}"/>
              </a:ext>
            </a:extLst>
          </p:cNvPr>
          <p:cNvSpPr>
            <a:spLocks noGrp="1"/>
          </p:cNvSpPr>
          <p:nvPr>
            <p:ph type="body" sz="quarter" idx="25" hasCustomPrompt="1"/>
          </p:nvPr>
        </p:nvSpPr>
        <p:spPr>
          <a:xfrm>
            <a:off x="5500461" y="3677363"/>
            <a:ext cx="4320000" cy="2052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Rectangle: Rounded Corners 1">
            <a:extLst>
              <a:ext uri="{FF2B5EF4-FFF2-40B4-BE49-F238E27FC236}">
                <a16:creationId xmlns:a16="http://schemas.microsoft.com/office/drawing/2014/main" id="{CF3C74B3-CF17-FDD5-87E3-8E36B2582BC0}"/>
              </a:ext>
            </a:extLst>
          </p:cNvPr>
          <p:cNvSpPr/>
          <p:nvPr userDrawn="1"/>
        </p:nvSpPr>
        <p:spPr>
          <a:xfrm>
            <a:off x="621845" y="2468999"/>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 name="Icon1">
            <a:extLst>
              <a:ext uri="{FF2B5EF4-FFF2-40B4-BE49-F238E27FC236}">
                <a16:creationId xmlns:a16="http://schemas.microsoft.com/office/drawing/2014/main" id="{AE3388EF-6B1E-E33B-7DF9-6B2CB7F4A927}"/>
              </a:ext>
            </a:extLst>
          </p:cNvPr>
          <p:cNvSpPr>
            <a:spLocks noGrp="1" noChangeAspect="1"/>
          </p:cNvSpPr>
          <p:nvPr>
            <p:ph type="pic" sz="quarter" idx="10" hasCustomPrompt="1"/>
          </p:nvPr>
        </p:nvSpPr>
        <p:spPr>
          <a:xfrm>
            <a:off x="716842" y="2571944"/>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4" name="Rectangle: Rounded Corners 3">
            <a:extLst>
              <a:ext uri="{FF2B5EF4-FFF2-40B4-BE49-F238E27FC236}">
                <a16:creationId xmlns:a16="http://schemas.microsoft.com/office/drawing/2014/main" id="{D6C9BC55-7507-5851-CB55-1CA9D9EB7EB1}"/>
              </a:ext>
            </a:extLst>
          </p:cNvPr>
          <p:cNvSpPr/>
          <p:nvPr userDrawn="1"/>
        </p:nvSpPr>
        <p:spPr>
          <a:xfrm>
            <a:off x="5475949" y="2468999"/>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5" name="Icon1">
            <a:extLst>
              <a:ext uri="{FF2B5EF4-FFF2-40B4-BE49-F238E27FC236}">
                <a16:creationId xmlns:a16="http://schemas.microsoft.com/office/drawing/2014/main" id="{3ED81D97-3A45-7D40-97B0-676D36A73A09}"/>
              </a:ext>
            </a:extLst>
          </p:cNvPr>
          <p:cNvSpPr>
            <a:spLocks noGrp="1" noChangeAspect="1"/>
          </p:cNvSpPr>
          <p:nvPr>
            <p:ph type="pic" sz="quarter" idx="26" hasCustomPrompt="1"/>
          </p:nvPr>
        </p:nvSpPr>
        <p:spPr>
          <a:xfrm>
            <a:off x="5570946" y="2571944"/>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pic>
        <p:nvPicPr>
          <p:cNvPr id="6" name="Picture 5">
            <a:extLst>
              <a:ext uri="{FF2B5EF4-FFF2-40B4-BE49-F238E27FC236}">
                <a16:creationId xmlns:a16="http://schemas.microsoft.com/office/drawing/2014/main" id="{009A40B8-F1E7-F8E3-3A96-667A8F2D1AEF}"/>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19267" y="0"/>
            <a:ext cx="12158225" cy="6857998"/>
          </a:xfrm>
          <a:prstGeom prst="rect">
            <a:avLst/>
          </a:prstGeom>
        </p:spPr>
      </p:pic>
    </p:spTree>
    <p:extLst>
      <p:ext uri="{BB962C8B-B14F-4D97-AF65-F5344CB8AC3E}">
        <p14:creationId xmlns:p14="http://schemas.microsoft.com/office/powerpoint/2010/main" val="253559313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 icons and text V2">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F7694C-E7A7-635E-3E62-3D812BFBD3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3429000"/>
          </a:xfrm>
          <a:prstGeom prst="rect">
            <a:avLst/>
          </a:prstGeom>
        </p:spPr>
      </p:pic>
      <p:cxnSp>
        <p:nvCxnSpPr>
          <p:cNvPr id="5" name="Line">
            <a:extLst>
              <a:ext uri="{FF2B5EF4-FFF2-40B4-BE49-F238E27FC236}">
                <a16:creationId xmlns:a16="http://schemas.microsoft.com/office/drawing/2014/main" id="{32CF8609-881B-E84D-FC81-A934E59FF966}"/>
              </a:ext>
            </a:extLst>
          </p:cNvPr>
          <p:cNvCxnSpPr>
            <a:cxnSpLocks/>
          </p:cNvCxnSpPr>
          <p:nvPr/>
        </p:nvCxnSpPr>
        <p:spPr>
          <a:xfrm>
            <a:off x="0" y="3914305"/>
            <a:ext cx="9488444" cy="0"/>
          </a:xfrm>
          <a:prstGeom prst="line">
            <a:avLst/>
          </a:prstGeom>
          <a:ln w="444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1" name="Title">
            <a:extLst>
              <a:ext uri="{FF2B5EF4-FFF2-40B4-BE49-F238E27FC236}">
                <a16:creationId xmlns:a16="http://schemas.microsoft.com/office/drawing/2014/main" id="{D609D438-10D8-9E72-7740-70844D0A6F1E}"/>
              </a:ext>
            </a:extLst>
          </p:cNvPr>
          <p:cNvSpPr>
            <a:spLocks noGrp="1"/>
          </p:cNvSpPr>
          <p:nvPr>
            <p:ph type="title" hasCustomPrompt="1"/>
          </p:nvPr>
        </p:nvSpPr>
        <p:spPr>
          <a:xfrm>
            <a:off x="58087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7" name="Text">
            <a:extLst>
              <a:ext uri="{FF2B5EF4-FFF2-40B4-BE49-F238E27FC236}">
                <a16:creationId xmlns:a16="http://schemas.microsoft.com/office/drawing/2014/main" id="{DA9272B8-B5A5-BCC1-B3AB-C090500ABF43}"/>
              </a:ext>
            </a:extLst>
          </p:cNvPr>
          <p:cNvSpPr>
            <a:spLocks noGrp="1"/>
          </p:cNvSpPr>
          <p:nvPr>
            <p:ph type="body" sz="quarter" idx="24" hasCustomPrompt="1"/>
          </p:nvPr>
        </p:nvSpPr>
        <p:spPr>
          <a:xfrm>
            <a:off x="1878044" y="2261995"/>
            <a:ext cx="7610400" cy="1188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8" name="Text">
            <a:extLst>
              <a:ext uri="{FF2B5EF4-FFF2-40B4-BE49-F238E27FC236}">
                <a16:creationId xmlns:a16="http://schemas.microsoft.com/office/drawing/2014/main" id="{2CCDAC5F-A254-9A00-6329-7C6B3339D750}"/>
              </a:ext>
            </a:extLst>
          </p:cNvPr>
          <p:cNvSpPr>
            <a:spLocks noGrp="1"/>
          </p:cNvSpPr>
          <p:nvPr>
            <p:ph type="body" sz="quarter" idx="27" hasCustomPrompt="1"/>
          </p:nvPr>
        </p:nvSpPr>
        <p:spPr>
          <a:xfrm>
            <a:off x="1878044" y="4368790"/>
            <a:ext cx="7610400" cy="1188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 name="Rectangle: Rounded Corners 2">
            <a:extLst>
              <a:ext uri="{FF2B5EF4-FFF2-40B4-BE49-F238E27FC236}">
                <a16:creationId xmlns:a16="http://schemas.microsoft.com/office/drawing/2014/main" id="{420B7AF9-DB56-FBD7-3E01-2C842A8FDAF4}"/>
              </a:ext>
            </a:extLst>
          </p:cNvPr>
          <p:cNvSpPr/>
          <p:nvPr userDrawn="1"/>
        </p:nvSpPr>
        <p:spPr>
          <a:xfrm>
            <a:off x="580870" y="2380304"/>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 name="Icon1">
            <a:extLst>
              <a:ext uri="{FF2B5EF4-FFF2-40B4-BE49-F238E27FC236}">
                <a16:creationId xmlns:a16="http://schemas.microsoft.com/office/drawing/2014/main" id="{FF621E13-0D1E-5CD1-1E99-E466DB315A0F}"/>
              </a:ext>
            </a:extLst>
          </p:cNvPr>
          <p:cNvSpPr>
            <a:spLocks noGrp="1" noChangeAspect="1"/>
          </p:cNvSpPr>
          <p:nvPr>
            <p:ph type="pic" sz="quarter" idx="10" hasCustomPrompt="1"/>
          </p:nvPr>
        </p:nvSpPr>
        <p:spPr>
          <a:xfrm>
            <a:off x="675867" y="2483249"/>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6" name="Rectangle: Rounded Corners 5">
            <a:extLst>
              <a:ext uri="{FF2B5EF4-FFF2-40B4-BE49-F238E27FC236}">
                <a16:creationId xmlns:a16="http://schemas.microsoft.com/office/drawing/2014/main" id="{28820B2F-B277-556F-2743-F970E3D12C10}"/>
              </a:ext>
            </a:extLst>
          </p:cNvPr>
          <p:cNvSpPr/>
          <p:nvPr userDrawn="1"/>
        </p:nvSpPr>
        <p:spPr>
          <a:xfrm>
            <a:off x="580870" y="4549572"/>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7" name="Icon1">
            <a:extLst>
              <a:ext uri="{FF2B5EF4-FFF2-40B4-BE49-F238E27FC236}">
                <a16:creationId xmlns:a16="http://schemas.microsoft.com/office/drawing/2014/main" id="{034FE8C9-C30A-888B-E4E1-59F8785CA330}"/>
              </a:ext>
            </a:extLst>
          </p:cNvPr>
          <p:cNvSpPr>
            <a:spLocks noGrp="1" noChangeAspect="1"/>
          </p:cNvSpPr>
          <p:nvPr>
            <p:ph type="pic" sz="quarter" idx="28" hasCustomPrompt="1"/>
          </p:nvPr>
        </p:nvSpPr>
        <p:spPr>
          <a:xfrm>
            <a:off x="675867" y="4652517"/>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pic>
        <p:nvPicPr>
          <p:cNvPr id="2" name="Picture 1">
            <a:extLst>
              <a:ext uri="{FF2B5EF4-FFF2-40B4-BE49-F238E27FC236}">
                <a16:creationId xmlns:a16="http://schemas.microsoft.com/office/drawing/2014/main" id="{8F7AE194-7786-33DF-20CF-9A2739D6A07C}"/>
              </a:ext>
            </a:extLst>
          </p:cNvPr>
          <p:cNvPicPr>
            <a:picLocks noChangeAspect="1"/>
          </p:cNvPicPr>
          <p:nvPr userDrawn="1"/>
        </p:nvPicPr>
        <p:blipFill>
          <a:blip r:embed="rId3"/>
          <a:stretch>
            <a:fillRect/>
          </a:stretch>
        </p:blipFill>
        <p:spPr>
          <a:xfrm>
            <a:off x="496588" y="0"/>
            <a:ext cx="12155425" cy="6858000"/>
          </a:xfrm>
          <a:prstGeom prst="rect">
            <a:avLst/>
          </a:prstGeom>
        </p:spPr>
      </p:pic>
    </p:spTree>
    <p:extLst>
      <p:ext uri="{BB962C8B-B14F-4D97-AF65-F5344CB8AC3E}">
        <p14:creationId xmlns:p14="http://schemas.microsoft.com/office/powerpoint/2010/main" val="62665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_4 icons and Text">
    <p:bg>
      <p:bgPr>
        <a:solidFill>
          <a:schemeClr val="bg1"/>
        </a:solidFill>
        <a:effectLst/>
      </p:bgPr>
    </p:bg>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84F9346E-25B7-3442-1864-29EB1C88200D}"/>
              </a:ext>
            </a:extLst>
          </p:cNvPr>
          <p:cNvPicPr>
            <a:picLocks noChangeAspect="1"/>
          </p:cNvPicPr>
          <p:nvPr userDrawn="1"/>
        </p:nvPicPr>
        <p:blipFill>
          <a:blip r:embed="rId2"/>
          <a:stretch>
            <a:fillRect/>
          </a:stretch>
        </p:blipFill>
        <p:spPr>
          <a:xfrm>
            <a:off x="25907" y="0"/>
            <a:ext cx="12167617" cy="6858000"/>
          </a:xfrm>
          <a:prstGeom prst="rect">
            <a:avLst/>
          </a:prstGeom>
        </p:spPr>
      </p:pic>
      <p:sp>
        <p:nvSpPr>
          <p:cNvPr id="2" name="Rectangle: Rounded Corners 1">
            <a:extLst>
              <a:ext uri="{FF2B5EF4-FFF2-40B4-BE49-F238E27FC236}">
                <a16:creationId xmlns:a16="http://schemas.microsoft.com/office/drawing/2014/main" id="{600D579E-F852-F6A2-166B-8C43C6F7BD8F}"/>
              </a:ext>
            </a:extLst>
          </p:cNvPr>
          <p:cNvSpPr/>
          <p:nvPr userDrawn="1"/>
        </p:nvSpPr>
        <p:spPr>
          <a:xfrm>
            <a:off x="610955"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0" name="Title">
            <a:extLst>
              <a:ext uri="{FF2B5EF4-FFF2-40B4-BE49-F238E27FC236}">
                <a16:creationId xmlns:a16="http://schemas.microsoft.com/office/drawing/2014/main" id="{8BBFEE60-416C-8B94-E663-B8E6580511DD}"/>
              </a:ext>
            </a:extLst>
          </p:cNvPr>
          <p:cNvSpPr>
            <a:spLocks noGrp="1"/>
          </p:cNvSpPr>
          <p:nvPr>
            <p:ph type="title" hasCustomPrompt="1"/>
          </p:nvPr>
        </p:nvSpPr>
        <p:spPr>
          <a:xfrm>
            <a:off x="597872"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2" name="Text">
            <a:extLst>
              <a:ext uri="{FF2B5EF4-FFF2-40B4-BE49-F238E27FC236}">
                <a16:creationId xmlns:a16="http://schemas.microsoft.com/office/drawing/2014/main" id="{7F1FC339-DC75-9AED-615C-D181E389928D}"/>
              </a:ext>
            </a:extLst>
          </p:cNvPr>
          <p:cNvSpPr>
            <a:spLocks noGrp="1"/>
          </p:cNvSpPr>
          <p:nvPr>
            <p:ph type="body" sz="quarter" idx="30" hasCustomPrompt="1"/>
          </p:nvPr>
        </p:nvSpPr>
        <p:spPr>
          <a:xfrm>
            <a:off x="876919"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Rectangle: Rounded Corners 3">
            <a:extLst>
              <a:ext uri="{FF2B5EF4-FFF2-40B4-BE49-F238E27FC236}">
                <a16:creationId xmlns:a16="http://schemas.microsoft.com/office/drawing/2014/main" id="{16864FB1-847D-F350-69BC-76D06C211D36}"/>
              </a:ext>
            </a:extLst>
          </p:cNvPr>
          <p:cNvSpPr/>
          <p:nvPr userDrawn="1"/>
        </p:nvSpPr>
        <p:spPr>
          <a:xfrm>
            <a:off x="1420821" y="2188356"/>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8" name="Icon1">
            <a:extLst>
              <a:ext uri="{FF2B5EF4-FFF2-40B4-BE49-F238E27FC236}">
                <a16:creationId xmlns:a16="http://schemas.microsoft.com/office/drawing/2014/main" id="{1FB2C826-848F-8072-6E30-6A7054A124D3}"/>
              </a:ext>
            </a:extLst>
          </p:cNvPr>
          <p:cNvSpPr>
            <a:spLocks noGrp="1" noChangeAspect="1"/>
          </p:cNvSpPr>
          <p:nvPr>
            <p:ph type="pic" sz="quarter" idx="10" hasCustomPrompt="1"/>
          </p:nvPr>
        </p:nvSpPr>
        <p:spPr>
          <a:xfrm>
            <a:off x="1515818" y="2291301"/>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23" name="Rectangle: Rounded Corners 22">
            <a:extLst>
              <a:ext uri="{FF2B5EF4-FFF2-40B4-BE49-F238E27FC236}">
                <a16:creationId xmlns:a16="http://schemas.microsoft.com/office/drawing/2014/main" id="{79D4AA33-1BBE-A9CC-4D30-10FBC19B0A19}"/>
              </a:ext>
            </a:extLst>
          </p:cNvPr>
          <p:cNvSpPr/>
          <p:nvPr userDrawn="1"/>
        </p:nvSpPr>
        <p:spPr>
          <a:xfrm>
            <a:off x="3428296"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4" name="Text">
            <a:extLst>
              <a:ext uri="{FF2B5EF4-FFF2-40B4-BE49-F238E27FC236}">
                <a16:creationId xmlns:a16="http://schemas.microsoft.com/office/drawing/2014/main" id="{F5E748FA-F129-E220-4DBB-95D3D918B97B}"/>
              </a:ext>
            </a:extLst>
          </p:cNvPr>
          <p:cNvSpPr>
            <a:spLocks noGrp="1"/>
          </p:cNvSpPr>
          <p:nvPr>
            <p:ph type="body" sz="quarter" idx="31" hasCustomPrompt="1"/>
          </p:nvPr>
        </p:nvSpPr>
        <p:spPr>
          <a:xfrm>
            <a:off x="3694260"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5" name="Rectangle: Rounded Corners 24">
            <a:extLst>
              <a:ext uri="{FF2B5EF4-FFF2-40B4-BE49-F238E27FC236}">
                <a16:creationId xmlns:a16="http://schemas.microsoft.com/office/drawing/2014/main" id="{76EA1EC1-1467-8A51-5DED-D34C94F4F92C}"/>
              </a:ext>
            </a:extLst>
          </p:cNvPr>
          <p:cNvSpPr/>
          <p:nvPr userDrawn="1"/>
        </p:nvSpPr>
        <p:spPr>
          <a:xfrm>
            <a:off x="4238162" y="2188356"/>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6" name="Icon1">
            <a:extLst>
              <a:ext uri="{FF2B5EF4-FFF2-40B4-BE49-F238E27FC236}">
                <a16:creationId xmlns:a16="http://schemas.microsoft.com/office/drawing/2014/main" id="{8F74EDFF-69C2-7A96-B7F2-FCD341FFBA32}"/>
              </a:ext>
            </a:extLst>
          </p:cNvPr>
          <p:cNvSpPr>
            <a:spLocks noGrp="1" noChangeAspect="1"/>
          </p:cNvSpPr>
          <p:nvPr>
            <p:ph type="pic" sz="quarter" idx="32" hasCustomPrompt="1"/>
          </p:nvPr>
        </p:nvSpPr>
        <p:spPr>
          <a:xfrm>
            <a:off x="4333159" y="2291301"/>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29" name="Rectangle: Rounded Corners 28">
            <a:extLst>
              <a:ext uri="{FF2B5EF4-FFF2-40B4-BE49-F238E27FC236}">
                <a16:creationId xmlns:a16="http://schemas.microsoft.com/office/drawing/2014/main" id="{65C9115C-CFBF-BE08-08E2-16A8C8B43DC6}"/>
              </a:ext>
            </a:extLst>
          </p:cNvPr>
          <p:cNvSpPr/>
          <p:nvPr userDrawn="1"/>
        </p:nvSpPr>
        <p:spPr>
          <a:xfrm>
            <a:off x="6245635"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0" name="Text">
            <a:extLst>
              <a:ext uri="{FF2B5EF4-FFF2-40B4-BE49-F238E27FC236}">
                <a16:creationId xmlns:a16="http://schemas.microsoft.com/office/drawing/2014/main" id="{0CB4A73F-ADDC-D6DD-DE0C-AC271CE7F0ED}"/>
              </a:ext>
            </a:extLst>
          </p:cNvPr>
          <p:cNvSpPr>
            <a:spLocks noGrp="1"/>
          </p:cNvSpPr>
          <p:nvPr>
            <p:ph type="body" sz="quarter" idx="33" hasCustomPrompt="1"/>
          </p:nvPr>
        </p:nvSpPr>
        <p:spPr>
          <a:xfrm>
            <a:off x="6511599"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1" name="Rectangle: Rounded Corners 30">
            <a:extLst>
              <a:ext uri="{FF2B5EF4-FFF2-40B4-BE49-F238E27FC236}">
                <a16:creationId xmlns:a16="http://schemas.microsoft.com/office/drawing/2014/main" id="{F6FC0E7F-03FF-E8EE-27AF-AFF56A16CE2B}"/>
              </a:ext>
            </a:extLst>
          </p:cNvPr>
          <p:cNvSpPr/>
          <p:nvPr userDrawn="1"/>
        </p:nvSpPr>
        <p:spPr>
          <a:xfrm>
            <a:off x="7055501" y="2188356"/>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2" name="Icon1">
            <a:extLst>
              <a:ext uri="{FF2B5EF4-FFF2-40B4-BE49-F238E27FC236}">
                <a16:creationId xmlns:a16="http://schemas.microsoft.com/office/drawing/2014/main" id="{95631A3C-5315-86C7-9148-282D0398B89E}"/>
              </a:ext>
            </a:extLst>
          </p:cNvPr>
          <p:cNvSpPr>
            <a:spLocks noGrp="1" noChangeAspect="1"/>
          </p:cNvSpPr>
          <p:nvPr>
            <p:ph type="pic" sz="quarter" idx="34" hasCustomPrompt="1"/>
          </p:nvPr>
        </p:nvSpPr>
        <p:spPr>
          <a:xfrm>
            <a:off x="7150498" y="2291301"/>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37" name="Rectangle: Rounded Corners 36">
            <a:extLst>
              <a:ext uri="{FF2B5EF4-FFF2-40B4-BE49-F238E27FC236}">
                <a16:creationId xmlns:a16="http://schemas.microsoft.com/office/drawing/2014/main" id="{02C3EC5E-51B8-BEDA-D955-0618E0694A28}"/>
              </a:ext>
            </a:extLst>
          </p:cNvPr>
          <p:cNvSpPr/>
          <p:nvPr userDrawn="1"/>
        </p:nvSpPr>
        <p:spPr>
          <a:xfrm>
            <a:off x="9079451"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8" name="Text">
            <a:extLst>
              <a:ext uri="{FF2B5EF4-FFF2-40B4-BE49-F238E27FC236}">
                <a16:creationId xmlns:a16="http://schemas.microsoft.com/office/drawing/2014/main" id="{2004DB77-B247-8E20-FF89-825DC6EEB450}"/>
              </a:ext>
            </a:extLst>
          </p:cNvPr>
          <p:cNvSpPr>
            <a:spLocks noGrp="1"/>
          </p:cNvSpPr>
          <p:nvPr>
            <p:ph type="body" sz="quarter" idx="35" hasCustomPrompt="1"/>
          </p:nvPr>
        </p:nvSpPr>
        <p:spPr>
          <a:xfrm>
            <a:off x="9345415"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9" name="Rectangle: Rounded Corners 38">
            <a:extLst>
              <a:ext uri="{FF2B5EF4-FFF2-40B4-BE49-F238E27FC236}">
                <a16:creationId xmlns:a16="http://schemas.microsoft.com/office/drawing/2014/main" id="{C941BB79-3CC2-7E89-2596-A5667B2EE9F8}"/>
              </a:ext>
            </a:extLst>
          </p:cNvPr>
          <p:cNvSpPr/>
          <p:nvPr userDrawn="1"/>
        </p:nvSpPr>
        <p:spPr>
          <a:xfrm>
            <a:off x="9889317" y="2188356"/>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0" name="Icon1">
            <a:extLst>
              <a:ext uri="{FF2B5EF4-FFF2-40B4-BE49-F238E27FC236}">
                <a16:creationId xmlns:a16="http://schemas.microsoft.com/office/drawing/2014/main" id="{610A4781-7EAF-83CA-A891-A1D38798FCD6}"/>
              </a:ext>
            </a:extLst>
          </p:cNvPr>
          <p:cNvSpPr>
            <a:spLocks noGrp="1" noChangeAspect="1"/>
          </p:cNvSpPr>
          <p:nvPr>
            <p:ph type="pic" sz="quarter" idx="36" hasCustomPrompt="1"/>
          </p:nvPr>
        </p:nvSpPr>
        <p:spPr>
          <a:xfrm>
            <a:off x="9984314" y="2291301"/>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Tree>
    <p:extLst>
      <p:ext uri="{BB962C8B-B14F-4D97-AF65-F5344CB8AC3E}">
        <p14:creationId xmlns:p14="http://schemas.microsoft.com/office/powerpoint/2010/main" val="3680078632"/>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_5 icons and Tex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0DB35B-6D86-5793-1F1E-72C7BC4961BD}"/>
              </a:ext>
            </a:extLst>
          </p:cNvPr>
          <p:cNvPicPr>
            <a:picLocks noChangeAspect="1"/>
          </p:cNvPicPr>
          <p:nvPr userDrawn="1"/>
        </p:nvPicPr>
        <p:blipFill>
          <a:blip r:embed="rId2"/>
          <a:stretch>
            <a:fillRect/>
          </a:stretch>
        </p:blipFill>
        <p:spPr>
          <a:xfrm>
            <a:off x="19015" y="0"/>
            <a:ext cx="12167617" cy="6858000"/>
          </a:xfrm>
          <a:prstGeom prst="rect">
            <a:avLst/>
          </a:prstGeom>
        </p:spPr>
      </p:pic>
      <p:sp>
        <p:nvSpPr>
          <p:cNvPr id="2" name="Rectangle: Rounded Corners 1">
            <a:extLst>
              <a:ext uri="{FF2B5EF4-FFF2-40B4-BE49-F238E27FC236}">
                <a16:creationId xmlns:a16="http://schemas.microsoft.com/office/drawing/2014/main" id="{600D579E-F852-F6A2-166B-8C43C6F7BD8F}"/>
              </a:ext>
            </a:extLst>
          </p:cNvPr>
          <p:cNvSpPr/>
          <p:nvPr userDrawn="1"/>
        </p:nvSpPr>
        <p:spPr>
          <a:xfrm>
            <a:off x="610957"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0" name="Title">
            <a:extLst>
              <a:ext uri="{FF2B5EF4-FFF2-40B4-BE49-F238E27FC236}">
                <a16:creationId xmlns:a16="http://schemas.microsoft.com/office/drawing/2014/main" id="{8BBFEE60-416C-8B94-E663-B8E6580511DD}"/>
              </a:ext>
            </a:extLst>
          </p:cNvPr>
          <p:cNvSpPr>
            <a:spLocks noGrp="1"/>
          </p:cNvSpPr>
          <p:nvPr>
            <p:ph type="title" hasCustomPrompt="1"/>
          </p:nvPr>
        </p:nvSpPr>
        <p:spPr>
          <a:xfrm>
            <a:off x="597872"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2" name="Text">
            <a:extLst>
              <a:ext uri="{FF2B5EF4-FFF2-40B4-BE49-F238E27FC236}">
                <a16:creationId xmlns:a16="http://schemas.microsoft.com/office/drawing/2014/main" id="{7F1FC339-DC75-9AED-615C-D181E389928D}"/>
              </a:ext>
            </a:extLst>
          </p:cNvPr>
          <p:cNvSpPr>
            <a:spLocks noGrp="1"/>
          </p:cNvSpPr>
          <p:nvPr>
            <p:ph type="body" sz="quarter" idx="30" hasCustomPrompt="1"/>
          </p:nvPr>
        </p:nvSpPr>
        <p:spPr>
          <a:xfrm>
            <a:off x="840259"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Rectangle: Rounded Corners 3">
            <a:extLst>
              <a:ext uri="{FF2B5EF4-FFF2-40B4-BE49-F238E27FC236}">
                <a16:creationId xmlns:a16="http://schemas.microsoft.com/office/drawing/2014/main" id="{16864FB1-847D-F350-69BC-76D06C211D36}"/>
              </a:ext>
            </a:extLst>
          </p:cNvPr>
          <p:cNvSpPr/>
          <p:nvPr userDrawn="1"/>
        </p:nvSpPr>
        <p:spPr>
          <a:xfrm>
            <a:off x="1206636" y="2188356"/>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8" name="Icon1">
            <a:extLst>
              <a:ext uri="{FF2B5EF4-FFF2-40B4-BE49-F238E27FC236}">
                <a16:creationId xmlns:a16="http://schemas.microsoft.com/office/drawing/2014/main" id="{1FB2C826-848F-8072-6E30-6A7054A124D3}"/>
              </a:ext>
            </a:extLst>
          </p:cNvPr>
          <p:cNvSpPr>
            <a:spLocks noGrp="1" noChangeAspect="1"/>
          </p:cNvSpPr>
          <p:nvPr>
            <p:ph type="pic" sz="quarter" idx="10" hasCustomPrompt="1"/>
          </p:nvPr>
        </p:nvSpPr>
        <p:spPr>
          <a:xfrm>
            <a:off x="1301633" y="2291301"/>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27" name="Rectangle: Rounded Corners 26">
            <a:extLst>
              <a:ext uri="{FF2B5EF4-FFF2-40B4-BE49-F238E27FC236}">
                <a16:creationId xmlns:a16="http://schemas.microsoft.com/office/drawing/2014/main" id="{551BF502-E1EB-2B56-29F3-6EAD1CE4BBD1}"/>
              </a:ext>
            </a:extLst>
          </p:cNvPr>
          <p:cNvSpPr/>
          <p:nvPr userDrawn="1"/>
        </p:nvSpPr>
        <p:spPr>
          <a:xfrm>
            <a:off x="2858529"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8" name="Text">
            <a:extLst>
              <a:ext uri="{FF2B5EF4-FFF2-40B4-BE49-F238E27FC236}">
                <a16:creationId xmlns:a16="http://schemas.microsoft.com/office/drawing/2014/main" id="{7E307DDA-4AFA-837B-10A8-AE17E531C65F}"/>
              </a:ext>
            </a:extLst>
          </p:cNvPr>
          <p:cNvSpPr>
            <a:spLocks noGrp="1"/>
          </p:cNvSpPr>
          <p:nvPr>
            <p:ph type="body" sz="quarter" idx="31" hasCustomPrompt="1"/>
          </p:nvPr>
        </p:nvSpPr>
        <p:spPr>
          <a:xfrm>
            <a:off x="3087831"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3" name="Rectangle: Rounded Corners 32">
            <a:extLst>
              <a:ext uri="{FF2B5EF4-FFF2-40B4-BE49-F238E27FC236}">
                <a16:creationId xmlns:a16="http://schemas.microsoft.com/office/drawing/2014/main" id="{0EA89FAC-C97F-2113-4C70-E7CD7ABD33AD}"/>
              </a:ext>
            </a:extLst>
          </p:cNvPr>
          <p:cNvSpPr/>
          <p:nvPr userDrawn="1"/>
        </p:nvSpPr>
        <p:spPr>
          <a:xfrm>
            <a:off x="3454208" y="2188356"/>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4" name="Icon1">
            <a:extLst>
              <a:ext uri="{FF2B5EF4-FFF2-40B4-BE49-F238E27FC236}">
                <a16:creationId xmlns:a16="http://schemas.microsoft.com/office/drawing/2014/main" id="{DEDE8FB5-FD69-8AAF-77EF-3E2E2CF57F67}"/>
              </a:ext>
            </a:extLst>
          </p:cNvPr>
          <p:cNvSpPr>
            <a:spLocks noGrp="1" noChangeAspect="1"/>
          </p:cNvSpPr>
          <p:nvPr>
            <p:ph type="pic" sz="quarter" idx="32" hasCustomPrompt="1"/>
          </p:nvPr>
        </p:nvSpPr>
        <p:spPr>
          <a:xfrm>
            <a:off x="3549205" y="2291301"/>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35" name="Rectangle: Rounded Corners 34">
            <a:extLst>
              <a:ext uri="{FF2B5EF4-FFF2-40B4-BE49-F238E27FC236}">
                <a16:creationId xmlns:a16="http://schemas.microsoft.com/office/drawing/2014/main" id="{12FA01F8-5F44-9798-C250-56BD32355AF2}"/>
              </a:ext>
            </a:extLst>
          </p:cNvPr>
          <p:cNvSpPr/>
          <p:nvPr userDrawn="1"/>
        </p:nvSpPr>
        <p:spPr>
          <a:xfrm>
            <a:off x="5086657"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6" name="Text">
            <a:extLst>
              <a:ext uri="{FF2B5EF4-FFF2-40B4-BE49-F238E27FC236}">
                <a16:creationId xmlns:a16="http://schemas.microsoft.com/office/drawing/2014/main" id="{DA49F38B-2260-A3F9-C9F6-C533F754CE44}"/>
              </a:ext>
            </a:extLst>
          </p:cNvPr>
          <p:cNvSpPr>
            <a:spLocks noGrp="1"/>
          </p:cNvSpPr>
          <p:nvPr>
            <p:ph type="body" sz="quarter" idx="33" hasCustomPrompt="1"/>
          </p:nvPr>
        </p:nvSpPr>
        <p:spPr>
          <a:xfrm>
            <a:off x="5315959"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2" name="Rectangle: Rounded Corners 41">
            <a:extLst>
              <a:ext uri="{FF2B5EF4-FFF2-40B4-BE49-F238E27FC236}">
                <a16:creationId xmlns:a16="http://schemas.microsoft.com/office/drawing/2014/main" id="{92218166-431B-1F0E-9E76-444B5A305AE7}"/>
              </a:ext>
            </a:extLst>
          </p:cNvPr>
          <p:cNvSpPr/>
          <p:nvPr userDrawn="1"/>
        </p:nvSpPr>
        <p:spPr>
          <a:xfrm>
            <a:off x="5682336" y="2188356"/>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3" name="Icon1">
            <a:extLst>
              <a:ext uri="{FF2B5EF4-FFF2-40B4-BE49-F238E27FC236}">
                <a16:creationId xmlns:a16="http://schemas.microsoft.com/office/drawing/2014/main" id="{68F29241-8614-2DA0-DC2D-B57B47F913EC}"/>
              </a:ext>
            </a:extLst>
          </p:cNvPr>
          <p:cNvSpPr>
            <a:spLocks noGrp="1" noChangeAspect="1"/>
          </p:cNvSpPr>
          <p:nvPr>
            <p:ph type="pic" sz="quarter" idx="34" hasCustomPrompt="1"/>
          </p:nvPr>
        </p:nvSpPr>
        <p:spPr>
          <a:xfrm>
            <a:off x="5777333" y="2291301"/>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44" name="Rectangle: Rounded Corners 43">
            <a:extLst>
              <a:ext uri="{FF2B5EF4-FFF2-40B4-BE49-F238E27FC236}">
                <a16:creationId xmlns:a16="http://schemas.microsoft.com/office/drawing/2014/main" id="{8A6FE77F-56D1-1778-00AF-4EC5AA75E49E}"/>
              </a:ext>
            </a:extLst>
          </p:cNvPr>
          <p:cNvSpPr/>
          <p:nvPr userDrawn="1"/>
        </p:nvSpPr>
        <p:spPr>
          <a:xfrm>
            <a:off x="7365983"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5" name="Text">
            <a:extLst>
              <a:ext uri="{FF2B5EF4-FFF2-40B4-BE49-F238E27FC236}">
                <a16:creationId xmlns:a16="http://schemas.microsoft.com/office/drawing/2014/main" id="{8FC36E72-95B4-129D-344F-12586CA19FA4}"/>
              </a:ext>
            </a:extLst>
          </p:cNvPr>
          <p:cNvSpPr>
            <a:spLocks noGrp="1"/>
          </p:cNvSpPr>
          <p:nvPr>
            <p:ph type="body" sz="quarter" idx="35" hasCustomPrompt="1"/>
          </p:nvPr>
        </p:nvSpPr>
        <p:spPr>
          <a:xfrm>
            <a:off x="7595285"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6" name="Rectangle: Rounded Corners 45">
            <a:extLst>
              <a:ext uri="{FF2B5EF4-FFF2-40B4-BE49-F238E27FC236}">
                <a16:creationId xmlns:a16="http://schemas.microsoft.com/office/drawing/2014/main" id="{D9482339-659C-A3BF-3E85-7BAB5248B316}"/>
              </a:ext>
            </a:extLst>
          </p:cNvPr>
          <p:cNvSpPr/>
          <p:nvPr userDrawn="1"/>
        </p:nvSpPr>
        <p:spPr>
          <a:xfrm>
            <a:off x="7961662" y="2188356"/>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7" name="Icon1">
            <a:extLst>
              <a:ext uri="{FF2B5EF4-FFF2-40B4-BE49-F238E27FC236}">
                <a16:creationId xmlns:a16="http://schemas.microsoft.com/office/drawing/2014/main" id="{A227B5DA-CF17-3627-B2D3-B79763BE5FE7}"/>
              </a:ext>
            </a:extLst>
          </p:cNvPr>
          <p:cNvSpPr>
            <a:spLocks noGrp="1" noChangeAspect="1"/>
          </p:cNvSpPr>
          <p:nvPr>
            <p:ph type="pic" sz="quarter" idx="36" hasCustomPrompt="1"/>
          </p:nvPr>
        </p:nvSpPr>
        <p:spPr>
          <a:xfrm>
            <a:off x="8056659" y="2291301"/>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48" name="Rectangle: Rounded Corners 47">
            <a:extLst>
              <a:ext uri="{FF2B5EF4-FFF2-40B4-BE49-F238E27FC236}">
                <a16:creationId xmlns:a16="http://schemas.microsoft.com/office/drawing/2014/main" id="{FF8CEEF5-0F80-7DEB-A9A2-B7098A696615}"/>
              </a:ext>
            </a:extLst>
          </p:cNvPr>
          <p:cNvSpPr/>
          <p:nvPr userDrawn="1"/>
        </p:nvSpPr>
        <p:spPr>
          <a:xfrm>
            <a:off x="9672578"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9" name="Text">
            <a:extLst>
              <a:ext uri="{FF2B5EF4-FFF2-40B4-BE49-F238E27FC236}">
                <a16:creationId xmlns:a16="http://schemas.microsoft.com/office/drawing/2014/main" id="{BDE68395-7428-0430-C690-6BAA75755607}"/>
              </a:ext>
            </a:extLst>
          </p:cNvPr>
          <p:cNvSpPr>
            <a:spLocks noGrp="1"/>
          </p:cNvSpPr>
          <p:nvPr>
            <p:ph type="body" sz="quarter" idx="37" hasCustomPrompt="1"/>
          </p:nvPr>
        </p:nvSpPr>
        <p:spPr>
          <a:xfrm>
            <a:off x="9901880"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0" name="Rectangle: Rounded Corners 49">
            <a:extLst>
              <a:ext uri="{FF2B5EF4-FFF2-40B4-BE49-F238E27FC236}">
                <a16:creationId xmlns:a16="http://schemas.microsoft.com/office/drawing/2014/main" id="{39DEC67C-3A1F-B8FD-0A6C-E29910C7AC5C}"/>
              </a:ext>
            </a:extLst>
          </p:cNvPr>
          <p:cNvSpPr/>
          <p:nvPr userDrawn="1"/>
        </p:nvSpPr>
        <p:spPr>
          <a:xfrm>
            <a:off x="10268257" y="2188356"/>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51" name="Icon1">
            <a:extLst>
              <a:ext uri="{FF2B5EF4-FFF2-40B4-BE49-F238E27FC236}">
                <a16:creationId xmlns:a16="http://schemas.microsoft.com/office/drawing/2014/main" id="{D820856B-6903-2715-6F77-2E2518637AC5}"/>
              </a:ext>
            </a:extLst>
          </p:cNvPr>
          <p:cNvSpPr>
            <a:spLocks noGrp="1" noChangeAspect="1"/>
          </p:cNvSpPr>
          <p:nvPr>
            <p:ph type="pic" sz="quarter" idx="38" hasCustomPrompt="1"/>
          </p:nvPr>
        </p:nvSpPr>
        <p:spPr>
          <a:xfrm>
            <a:off x="10363254" y="2291301"/>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Tree>
    <p:extLst>
      <p:ext uri="{BB962C8B-B14F-4D97-AF65-F5344CB8AC3E}">
        <p14:creationId xmlns:p14="http://schemas.microsoft.com/office/powerpoint/2010/main" val="360371018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9" Type="http://schemas.openxmlformats.org/officeDocument/2006/relationships/slideLayout" Target="../slideLayouts/slideLayout106.xml"/><Relationship Id="rId21" Type="http://schemas.openxmlformats.org/officeDocument/2006/relationships/slideLayout" Target="../slideLayouts/slideLayout88.xml"/><Relationship Id="rId34" Type="http://schemas.openxmlformats.org/officeDocument/2006/relationships/slideLayout" Target="../slideLayouts/slideLayout101.xml"/><Relationship Id="rId42" Type="http://schemas.openxmlformats.org/officeDocument/2006/relationships/slideLayout" Target="../slideLayouts/slideLayout109.xml"/><Relationship Id="rId47" Type="http://schemas.openxmlformats.org/officeDocument/2006/relationships/slideLayout" Target="../slideLayouts/slideLayout114.xml"/><Relationship Id="rId50" Type="http://schemas.openxmlformats.org/officeDocument/2006/relationships/slideLayout" Target="../slideLayouts/slideLayout117.xml"/><Relationship Id="rId55" Type="http://schemas.openxmlformats.org/officeDocument/2006/relationships/slideLayout" Target="../slideLayouts/slideLayout122.xml"/><Relationship Id="rId63" Type="http://schemas.openxmlformats.org/officeDocument/2006/relationships/slideLayout" Target="../slideLayouts/slideLayout13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9" Type="http://schemas.openxmlformats.org/officeDocument/2006/relationships/slideLayout" Target="../slideLayouts/slideLayout96.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37" Type="http://schemas.openxmlformats.org/officeDocument/2006/relationships/slideLayout" Target="../slideLayouts/slideLayout104.xml"/><Relationship Id="rId40" Type="http://schemas.openxmlformats.org/officeDocument/2006/relationships/slideLayout" Target="../slideLayouts/slideLayout107.xml"/><Relationship Id="rId45" Type="http://schemas.openxmlformats.org/officeDocument/2006/relationships/slideLayout" Target="../slideLayouts/slideLayout112.xml"/><Relationship Id="rId53" Type="http://schemas.openxmlformats.org/officeDocument/2006/relationships/slideLayout" Target="../slideLayouts/slideLayout120.xml"/><Relationship Id="rId58" Type="http://schemas.openxmlformats.org/officeDocument/2006/relationships/slideLayout" Target="../slideLayouts/slideLayout125.xml"/><Relationship Id="rId5" Type="http://schemas.openxmlformats.org/officeDocument/2006/relationships/slideLayout" Target="../slideLayouts/slideLayout72.xml"/><Relationship Id="rId61" Type="http://schemas.openxmlformats.org/officeDocument/2006/relationships/slideLayout" Target="../slideLayouts/slideLayout128.xml"/><Relationship Id="rId19" Type="http://schemas.openxmlformats.org/officeDocument/2006/relationships/slideLayout" Target="../slideLayouts/slideLayout8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35" Type="http://schemas.openxmlformats.org/officeDocument/2006/relationships/slideLayout" Target="../slideLayouts/slideLayout102.xml"/><Relationship Id="rId43" Type="http://schemas.openxmlformats.org/officeDocument/2006/relationships/slideLayout" Target="../slideLayouts/slideLayout110.xml"/><Relationship Id="rId48" Type="http://schemas.openxmlformats.org/officeDocument/2006/relationships/slideLayout" Target="../slideLayouts/slideLayout115.xml"/><Relationship Id="rId56" Type="http://schemas.openxmlformats.org/officeDocument/2006/relationships/slideLayout" Target="../slideLayouts/slideLayout123.xml"/><Relationship Id="rId64" Type="http://schemas.openxmlformats.org/officeDocument/2006/relationships/theme" Target="../theme/theme2.xml"/><Relationship Id="rId8" Type="http://schemas.openxmlformats.org/officeDocument/2006/relationships/slideLayout" Target="../slideLayouts/slideLayout75.xml"/><Relationship Id="rId51" Type="http://schemas.openxmlformats.org/officeDocument/2006/relationships/slideLayout" Target="../slideLayouts/slideLayout118.xml"/><Relationship Id="rId3" Type="http://schemas.openxmlformats.org/officeDocument/2006/relationships/slideLayout" Target="../slideLayouts/slideLayout70.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38" Type="http://schemas.openxmlformats.org/officeDocument/2006/relationships/slideLayout" Target="../slideLayouts/slideLayout105.xml"/><Relationship Id="rId46" Type="http://schemas.openxmlformats.org/officeDocument/2006/relationships/slideLayout" Target="../slideLayouts/slideLayout113.xml"/><Relationship Id="rId59" Type="http://schemas.openxmlformats.org/officeDocument/2006/relationships/slideLayout" Target="../slideLayouts/slideLayout126.xml"/><Relationship Id="rId20" Type="http://schemas.openxmlformats.org/officeDocument/2006/relationships/slideLayout" Target="../slideLayouts/slideLayout87.xml"/><Relationship Id="rId41" Type="http://schemas.openxmlformats.org/officeDocument/2006/relationships/slideLayout" Target="../slideLayouts/slideLayout108.xml"/><Relationship Id="rId54" Type="http://schemas.openxmlformats.org/officeDocument/2006/relationships/slideLayout" Target="../slideLayouts/slideLayout121.xml"/><Relationship Id="rId62" Type="http://schemas.openxmlformats.org/officeDocument/2006/relationships/slideLayout" Target="../slideLayouts/slideLayout12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36" Type="http://schemas.openxmlformats.org/officeDocument/2006/relationships/slideLayout" Target="../slideLayouts/slideLayout103.xml"/><Relationship Id="rId49" Type="http://schemas.openxmlformats.org/officeDocument/2006/relationships/slideLayout" Target="../slideLayouts/slideLayout116.xml"/><Relationship Id="rId57" Type="http://schemas.openxmlformats.org/officeDocument/2006/relationships/slideLayout" Target="../slideLayouts/slideLayout124.xml"/><Relationship Id="rId10" Type="http://schemas.openxmlformats.org/officeDocument/2006/relationships/slideLayout" Target="../slideLayouts/slideLayout77.xml"/><Relationship Id="rId31" Type="http://schemas.openxmlformats.org/officeDocument/2006/relationships/slideLayout" Target="../slideLayouts/slideLayout98.xml"/><Relationship Id="rId44" Type="http://schemas.openxmlformats.org/officeDocument/2006/relationships/slideLayout" Target="../slideLayouts/slideLayout111.xml"/><Relationship Id="rId52" Type="http://schemas.openxmlformats.org/officeDocument/2006/relationships/slideLayout" Target="../slideLayouts/slideLayout119.xml"/><Relationship Id="rId60" Type="http://schemas.openxmlformats.org/officeDocument/2006/relationships/slideLayout" Target="../slideLayouts/slideLayout12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681636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850"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47" r:id="rId31"/>
    <p:sldLayoutId id="2147483748" r:id="rId32"/>
    <p:sldLayoutId id="2147483749" r:id="rId33"/>
    <p:sldLayoutId id="2147483750" r:id="rId34"/>
    <p:sldLayoutId id="2147483751" r:id="rId35"/>
    <p:sldLayoutId id="2147483752" r:id="rId36"/>
    <p:sldLayoutId id="2147483753" r:id="rId37"/>
    <p:sldLayoutId id="2147483754" r:id="rId38"/>
    <p:sldLayoutId id="2147483755" r:id="rId39"/>
    <p:sldLayoutId id="2147483756" r:id="rId40"/>
    <p:sldLayoutId id="2147483757" r:id="rId41"/>
    <p:sldLayoutId id="2147483758" r:id="rId42"/>
    <p:sldLayoutId id="2147483759" r:id="rId43"/>
    <p:sldLayoutId id="2147483760" r:id="rId44"/>
    <p:sldLayoutId id="2147483761" r:id="rId45"/>
    <p:sldLayoutId id="2147483762" r:id="rId46"/>
    <p:sldLayoutId id="2147483763" r:id="rId47"/>
    <p:sldLayoutId id="2147483764" r:id="rId48"/>
    <p:sldLayoutId id="2147483765" r:id="rId49"/>
    <p:sldLayoutId id="2147483766" r:id="rId50"/>
    <p:sldLayoutId id="2147483767" r:id="rId51"/>
    <p:sldLayoutId id="2147483768" r:id="rId52"/>
    <p:sldLayoutId id="2147483769" r:id="rId53"/>
    <p:sldLayoutId id="2147483770" r:id="rId54"/>
    <p:sldLayoutId id="2147483771"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Lst>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
          <p15:clr>
            <a:srgbClr val="F26B43"/>
          </p15:clr>
        </p15:guide>
        <p15:guide id="2" pos="325">
          <p15:clr>
            <a:srgbClr val="F26B43"/>
          </p15:clr>
        </p15:guide>
        <p15:guide id="3" pos="7355">
          <p15:clr>
            <a:srgbClr val="F26B43"/>
          </p15:clr>
        </p15:guide>
        <p15:guide id="4" orient="horz" pos="3997">
          <p15:clr>
            <a:srgbClr val="F26B43"/>
          </p15:clr>
        </p15:guide>
        <p15:guide id="5" pos="3840">
          <p15:clr>
            <a:srgbClr val="F26B43"/>
          </p15:clr>
        </p15:guide>
        <p15:guide id="6"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78936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 id="2147483804" r:id="rId18"/>
    <p:sldLayoutId id="2147483805" r:id="rId19"/>
    <p:sldLayoutId id="2147483806" r:id="rId20"/>
    <p:sldLayoutId id="2147483807" r:id="rId21"/>
    <p:sldLayoutId id="2147483808" r:id="rId22"/>
    <p:sldLayoutId id="2147483809" r:id="rId23"/>
    <p:sldLayoutId id="2147483810" r:id="rId24"/>
    <p:sldLayoutId id="2147483811" r:id="rId25"/>
    <p:sldLayoutId id="2147483812" r:id="rId26"/>
    <p:sldLayoutId id="2147483813" r:id="rId27"/>
    <p:sldLayoutId id="2147483814" r:id="rId28"/>
    <p:sldLayoutId id="2147483815" r:id="rId29"/>
    <p:sldLayoutId id="2147483816" r:id="rId30"/>
    <p:sldLayoutId id="2147483817" r:id="rId31"/>
    <p:sldLayoutId id="2147483818" r:id="rId32"/>
    <p:sldLayoutId id="2147483819" r:id="rId33"/>
    <p:sldLayoutId id="2147483820" r:id="rId34"/>
    <p:sldLayoutId id="2147483821" r:id="rId35"/>
    <p:sldLayoutId id="2147483822" r:id="rId36"/>
    <p:sldLayoutId id="2147483823" r:id="rId37"/>
    <p:sldLayoutId id="2147483824" r:id="rId38"/>
    <p:sldLayoutId id="2147483825" r:id="rId39"/>
    <p:sldLayoutId id="2147483826" r:id="rId40"/>
    <p:sldLayoutId id="2147483827" r:id="rId41"/>
    <p:sldLayoutId id="2147483828" r:id="rId42"/>
    <p:sldLayoutId id="2147483829" r:id="rId43"/>
    <p:sldLayoutId id="2147483830" r:id="rId44"/>
    <p:sldLayoutId id="2147483831" r:id="rId45"/>
    <p:sldLayoutId id="2147483832" r:id="rId46"/>
    <p:sldLayoutId id="2147483833" r:id="rId47"/>
    <p:sldLayoutId id="2147483834" r:id="rId48"/>
    <p:sldLayoutId id="2147483835" r:id="rId49"/>
    <p:sldLayoutId id="2147483836" r:id="rId50"/>
    <p:sldLayoutId id="2147483837" r:id="rId51"/>
    <p:sldLayoutId id="2147483838" r:id="rId52"/>
    <p:sldLayoutId id="2147483839" r:id="rId53"/>
    <p:sldLayoutId id="2147483840" r:id="rId54"/>
    <p:sldLayoutId id="2147483841" r:id="rId55"/>
    <p:sldLayoutId id="2147483842" r:id="rId56"/>
    <p:sldLayoutId id="2147483843" r:id="rId57"/>
    <p:sldLayoutId id="2147483844" r:id="rId58"/>
    <p:sldLayoutId id="2147483845" r:id="rId59"/>
    <p:sldLayoutId id="2147483846" r:id="rId60"/>
    <p:sldLayoutId id="2147483847" r:id="rId61"/>
    <p:sldLayoutId id="2147483848" r:id="rId62"/>
    <p:sldLayoutId id="2147483849" r:id="rId63"/>
  </p:sldLayoutIdLst>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
          <p15:clr>
            <a:srgbClr val="F26B43"/>
          </p15:clr>
        </p15:guide>
        <p15:guide id="2" pos="325">
          <p15:clr>
            <a:srgbClr val="F26B43"/>
          </p15:clr>
        </p15:guide>
        <p15:guide id="3" pos="7355">
          <p15:clr>
            <a:srgbClr val="F26B43"/>
          </p15:clr>
        </p15:guide>
        <p15:guide id="4" orient="horz" pos="3997">
          <p15:clr>
            <a:srgbClr val="F26B43"/>
          </p15:clr>
        </p15:guide>
        <p15:guide id="5" pos="3840">
          <p15:clr>
            <a:srgbClr val="F26B43"/>
          </p15:clr>
        </p15:guide>
        <p15:guide id="6"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www.dickerdata.com.au/microsoft" TargetMode="External"/><Relationship Id="rId4" Type="http://schemas.openxmlformats.org/officeDocument/2006/relationships/image" Target="../media/image47.svg"/></Relationships>
</file>

<file path=ppt/slides/_rels/slide10.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svg"/><Relationship Id="rId1" Type="http://schemas.openxmlformats.org/officeDocument/2006/relationships/slideLayout" Target="../slideLayouts/slideLayout9.xml"/><Relationship Id="rId4" Type="http://schemas.openxmlformats.org/officeDocument/2006/relationships/image" Target="../media/image58.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61.svg"/><Relationship Id="rId4" Type="http://schemas.openxmlformats.org/officeDocument/2006/relationships/image" Target="../media/image60.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dickerdata.com.au/microsoft/solutions/microsoft-azure/sales-kit" TargetMode="Externa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dickerdata.com.au/microsoft/solutions/microsoft-azure/sales-kit" TargetMode="Externa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svg"/><Relationship Id="rId1" Type="http://schemas.openxmlformats.org/officeDocument/2006/relationships/slideLayout" Target="../slideLayouts/slideLayout66.xml"/><Relationship Id="rId5" Type="http://schemas.openxmlformats.org/officeDocument/2006/relationships/image" Target="../media/image51.svg"/><Relationship Id="rId4" Type="http://schemas.openxmlformats.org/officeDocument/2006/relationships/image" Target="../media/image50.svg"/></Relationships>
</file>

<file path=ppt/slides/_rels/slide20.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hyperlink" Target="mailto:microsoft.presales@dickerdata.com.au" TargetMode="External"/><Relationship Id="rId7" Type="http://schemas.openxmlformats.org/officeDocument/2006/relationships/hyperlink" Target="https://www.dickerdata.co.nz/microsoft/book-a-meeting" TargetMode="External"/><Relationship Id="rId2" Type="http://schemas.openxmlformats.org/officeDocument/2006/relationships/hyperlink" Target="mailto:Microsoft.sales@dickerdata.com.au" TargetMode="External"/><Relationship Id="rId1" Type="http://schemas.openxmlformats.org/officeDocument/2006/relationships/slideLayout" Target="../slideLayouts/slideLayout9.xml"/><Relationship Id="rId6" Type="http://schemas.openxmlformats.org/officeDocument/2006/relationships/hyperlink" Target="mailto:microsoft.presales@dickerdata.co.nz" TargetMode="External"/><Relationship Id="rId11" Type="http://schemas.openxmlformats.org/officeDocument/2006/relationships/image" Target="../media/image68.png"/><Relationship Id="rId5" Type="http://schemas.openxmlformats.org/officeDocument/2006/relationships/hyperlink" Target="mailto:microsoft.sales@dickerdata.co.nz" TargetMode="External"/><Relationship Id="rId10" Type="http://schemas.openxmlformats.org/officeDocument/2006/relationships/image" Target="../media/image67.jpeg"/><Relationship Id="rId4" Type="http://schemas.openxmlformats.org/officeDocument/2006/relationships/hyperlink" Target="https://www.dickerdata.com.au/microsoft/book-a-meeting" TargetMode="External"/><Relationship Id="rId9"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hyperlink" Target="https://www.microsoft.com/power-bi/partners" TargetMode="External"/><Relationship Id="rId13" Type="http://schemas.openxmlformats.org/officeDocument/2006/relationships/hyperlink" Target="https://learn.microsoft.com/partner-center/incentives/mci-engagements" TargetMode="External"/><Relationship Id="rId3" Type="http://schemas.openxmlformats.org/officeDocument/2006/relationships/hyperlink" Target="https://partner.microsoft.com/marketing-center/assets/collection/fabric-partner-resources" TargetMode="External"/><Relationship Id="rId7" Type="http://schemas.openxmlformats.org/officeDocument/2006/relationships/hyperlink" Target="https://learn.microsoft.com/power-bi/" TargetMode="External"/><Relationship Id="rId12" Type="http://schemas.openxmlformats.org/officeDocument/2006/relationships/hyperlink" Target="https://learn.microsoft.com/partner-center/incentives/incentives-get-started-intro" TargetMode="External"/><Relationship Id="rId2" Type="http://schemas.openxmlformats.org/officeDocument/2006/relationships/hyperlink" Target="https://www.microsoft.com/microsoft-fabric/partners/" TargetMode="External"/><Relationship Id="rId1" Type="http://schemas.openxmlformats.org/officeDocument/2006/relationships/slideLayout" Target="../slideLayouts/slideLayout9.xml"/><Relationship Id="rId6" Type="http://schemas.openxmlformats.org/officeDocument/2006/relationships/hyperlink" Target="https://techcommunity.microsoft.com/discussions/businessintelligence/introducing-fabric-partner-community/3913037" TargetMode="External"/><Relationship Id="rId11" Type="http://schemas.openxmlformats.org/officeDocument/2006/relationships/hyperlink" Target="https://partner.microsoft.com/partnership/partner-incentives" TargetMode="External"/><Relationship Id="rId5" Type="http://schemas.openxmlformats.org/officeDocument/2006/relationships/hyperlink" Target="https://blog.fabric.microsoft.com/announcing-the-launch-of-fabric-catalyst-empowering-partners-with-scalable-knowledge-and-best-practices/" TargetMode="External"/><Relationship Id="rId15" Type="http://schemas.openxmlformats.org/officeDocument/2006/relationships/hyperlink" Target="https://learn.microsoft.com/fabric/" TargetMode="External"/><Relationship Id="rId10" Type="http://schemas.openxmlformats.org/officeDocument/2006/relationships/hyperlink" Target="https://azure.microsoft.com/partners/" TargetMode="External"/><Relationship Id="rId4" Type="http://schemas.openxmlformats.org/officeDocument/2006/relationships/hyperlink" Target="https://partner.microsoft.com/en-us/asset/collection/fabric-readiness-and-enablement-resources" TargetMode="External"/><Relationship Id="rId9" Type="http://schemas.openxmlformats.org/officeDocument/2006/relationships/hyperlink" Target="https://partner.microsoft.com/partnership/specialization/analytics-on-microsoft-azure" TargetMode="External"/><Relationship Id="rId14" Type="http://schemas.openxmlformats.org/officeDocument/2006/relationships/hyperlink" Target="https://www.skilling-hub.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7.xml"/><Relationship Id="rId6" Type="http://schemas.openxmlformats.org/officeDocument/2006/relationships/hyperlink" Target="http://www.dickerdata.co.nz/Microsoft" TargetMode="External"/><Relationship Id="rId5" Type="http://schemas.openxmlformats.org/officeDocument/2006/relationships/hyperlink" Target="https://www.dickerdata.com.au/Microsoft" TargetMode="External"/><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3" Type="http://schemas.openxmlformats.org/officeDocument/2006/relationships/hyperlink" Target="https://www.dickerdata.com.au/microsoft-tra-report" TargetMode="External"/><Relationship Id="rId2" Type="http://schemas.openxmlformats.org/officeDocument/2006/relationships/hyperlink" Target="https://www.technologydecisions.com.au/content/it-management/article/how-to-prepare-your-data-for-ai-success-14279115" TargetMode="External"/><Relationship Id="rId1" Type="http://schemas.openxmlformats.org/officeDocument/2006/relationships/slideLayout" Target="../slideLayouts/slideLayout9.xml"/><Relationship Id="rId6" Type="http://schemas.openxmlformats.org/officeDocument/2006/relationships/image" Target="../media/image53.svg"/><Relationship Id="rId5" Type="http://schemas.openxmlformats.org/officeDocument/2006/relationships/hyperlink" Target="https://www.afr.com/by/steven-worrall-p5386x" TargetMode="External"/><Relationship Id="rId4" Type="http://schemas.openxmlformats.org/officeDocument/2006/relationships/hyperlink" Target="https://www.afr.com/technology/weak-productivity-bites-businesses-but-ai-is-helping-close-the-gap-20250924-p5mxjq"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4.sv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8446D0-25F0-2F31-F73D-70B38FF7031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236198" y="-3"/>
            <a:ext cx="4955802" cy="6858003"/>
          </a:xfrm>
          <a:prstGeom prst="rect">
            <a:avLst/>
          </a:prstGeom>
        </p:spPr>
      </p:pic>
      <p:sp>
        <p:nvSpPr>
          <p:cNvPr id="2" name="Text Placeholder 1">
            <a:extLst>
              <a:ext uri="{FF2B5EF4-FFF2-40B4-BE49-F238E27FC236}">
                <a16:creationId xmlns:a16="http://schemas.microsoft.com/office/drawing/2014/main" id="{79F27EC7-1B40-3703-E821-BF8F4BD90A24}"/>
              </a:ext>
            </a:extLst>
          </p:cNvPr>
          <p:cNvSpPr>
            <a:spLocks noGrp="1"/>
          </p:cNvSpPr>
          <p:nvPr>
            <p:ph type="body" sz="quarter" idx="15"/>
          </p:nvPr>
        </p:nvSpPr>
        <p:spPr>
          <a:xfrm>
            <a:off x="849468" y="2008996"/>
            <a:ext cx="7051412" cy="1508567"/>
          </a:xfrm>
        </p:spPr>
        <p:txBody>
          <a:bodyPr/>
          <a:lstStyle/>
          <a:p>
            <a:pPr algn="ctr">
              <a:lnSpc>
                <a:spcPct val="100000"/>
              </a:lnSpc>
              <a:spcAft>
                <a:spcPts val="500"/>
              </a:spcAft>
            </a:pPr>
            <a:r>
              <a:rPr lang="en-US" sz="2400" dirty="0">
                <a:latin typeface="Montserrat" pitchFamily="2" charset="77"/>
              </a:rPr>
              <a:t>Azure Sales Playbooks </a:t>
            </a:r>
          </a:p>
          <a:p>
            <a:pPr algn="ctr">
              <a:lnSpc>
                <a:spcPct val="100000"/>
              </a:lnSpc>
            </a:pPr>
            <a:r>
              <a:rPr lang="en-US" sz="3200" dirty="0"/>
              <a:t>Essential cloud building </a:t>
            </a:r>
            <a:br>
              <a:rPr lang="en-US" sz="3200" dirty="0"/>
            </a:br>
            <a:r>
              <a:rPr lang="en-US" sz="3200" dirty="0"/>
              <a:t>blocks for</a:t>
            </a:r>
            <a:endParaRPr lang="en-US" sz="4800" dirty="0"/>
          </a:p>
        </p:txBody>
      </p:sp>
      <p:sp>
        <p:nvSpPr>
          <p:cNvPr id="4" name="TextBox 3">
            <a:extLst>
              <a:ext uri="{FF2B5EF4-FFF2-40B4-BE49-F238E27FC236}">
                <a16:creationId xmlns:a16="http://schemas.microsoft.com/office/drawing/2014/main" id="{EE0E864B-496E-6A82-A0FC-F8A2927C497B}"/>
              </a:ext>
            </a:extLst>
          </p:cNvPr>
          <p:cNvSpPr txBox="1"/>
          <p:nvPr/>
        </p:nvSpPr>
        <p:spPr>
          <a:xfrm>
            <a:off x="598305" y="3623751"/>
            <a:ext cx="7553738" cy="1323439"/>
          </a:xfrm>
          <a:prstGeom prst="rect">
            <a:avLst/>
          </a:prstGeom>
          <a:noFill/>
        </p:spPr>
        <p:txBody>
          <a:bodyPr wrap="square">
            <a:spAutoFit/>
          </a:bodyPr>
          <a:lstStyle/>
          <a:p>
            <a:pPr algn="ctr">
              <a:lnSpc>
                <a:spcPct val="100000"/>
              </a:lnSpc>
            </a:pPr>
            <a:r>
              <a:rPr lang="en-US" sz="8000" dirty="0">
                <a:gradFill>
                  <a:gsLst>
                    <a:gs pos="0">
                      <a:schemeClr val="accent2"/>
                    </a:gs>
                    <a:gs pos="100000">
                      <a:schemeClr val="accent1"/>
                    </a:gs>
                  </a:gsLst>
                  <a:path path="circle">
                    <a:fillToRect r="100000" b="100000"/>
                  </a:path>
                </a:gradFill>
                <a:latin typeface="Humming" pitchFamily="50" charset="0"/>
              </a:rPr>
              <a:t>AI Success</a:t>
            </a:r>
          </a:p>
        </p:txBody>
      </p:sp>
      <p:grpSp>
        <p:nvGrpSpPr>
          <p:cNvPr id="24" name="Group 23">
            <a:extLst>
              <a:ext uri="{FF2B5EF4-FFF2-40B4-BE49-F238E27FC236}">
                <a16:creationId xmlns:a16="http://schemas.microsoft.com/office/drawing/2014/main" id="{0D4087ED-12D4-741E-5E1B-0E0F3BC8E65D}"/>
              </a:ext>
            </a:extLst>
          </p:cNvPr>
          <p:cNvGrpSpPr/>
          <p:nvPr/>
        </p:nvGrpSpPr>
        <p:grpSpPr>
          <a:xfrm>
            <a:off x="1751842" y="0"/>
            <a:ext cx="5246664" cy="1143408"/>
            <a:chOff x="849336" y="-1"/>
            <a:chExt cx="7051677" cy="1536776"/>
          </a:xfrm>
        </p:grpSpPr>
        <p:sp>
          <p:nvSpPr>
            <p:cNvPr id="23" name="Round Same-side Corner of Rectangle 22">
              <a:extLst>
                <a:ext uri="{FF2B5EF4-FFF2-40B4-BE49-F238E27FC236}">
                  <a16:creationId xmlns:a16="http://schemas.microsoft.com/office/drawing/2014/main" id="{6031CCBF-A6AE-3887-7CBD-F0568C23A933}"/>
                </a:ext>
              </a:extLst>
            </p:cNvPr>
            <p:cNvSpPr/>
            <p:nvPr/>
          </p:nvSpPr>
          <p:spPr>
            <a:xfrm rot="10800000">
              <a:off x="849336" y="-1"/>
              <a:ext cx="7051677" cy="1536776"/>
            </a:xfrm>
            <a:prstGeom prst="round2SameRect">
              <a:avLst>
                <a:gd name="adj1" fmla="val 34046"/>
                <a:gd name="adj2" fmla="val 0"/>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grpSp>
          <p:nvGrpSpPr>
            <p:cNvPr id="7" name="Group 6">
              <a:extLst>
                <a:ext uri="{FF2B5EF4-FFF2-40B4-BE49-F238E27FC236}">
                  <a16:creationId xmlns:a16="http://schemas.microsoft.com/office/drawing/2014/main" id="{728518B4-38B8-5781-C0AA-57899619A3E3}"/>
                </a:ext>
              </a:extLst>
            </p:cNvPr>
            <p:cNvGrpSpPr/>
            <p:nvPr/>
          </p:nvGrpSpPr>
          <p:grpSpPr>
            <a:xfrm>
              <a:off x="1564847" y="502858"/>
              <a:ext cx="5620654" cy="597207"/>
              <a:chOff x="1071975" y="2034145"/>
              <a:chExt cx="6823923" cy="725057"/>
            </a:xfrm>
          </p:grpSpPr>
          <p:sp>
            <p:nvSpPr>
              <p:cNvPr id="10" name="Freeform 9">
                <a:extLst>
                  <a:ext uri="{FF2B5EF4-FFF2-40B4-BE49-F238E27FC236}">
                    <a16:creationId xmlns:a16="http://schemas.microsoft.com/office/drawing/2014/main" id="{A5FA1227-B5A6-219F-400B-2B0EA082D63A}"/>
                  </a:ext>
                </a:extLst>
              </p:cNvPr>
              <p:cNvSpPr/>
              <p:nvPr/>
            </p:nvSpPr>
            <p:spPr>
              <a:xfrm>
                <a:off x="1071975" y="2565324"/>
                <a:ext cx="156883" cy="134752"/>
              </a:xfrm>
              <a:custGeom>
                <a:avLst/>
                <a:gdLst>
                  <a:gd name="connsiteX0" fmla="*/ 143933 w 156883"/>
                  <a:gd name="connsiteY0" fmla="*/ 103606 h 134752"/>
                  <a:gd name="connsiteX1" fmla="*/ 139179 w 156883"/>
                  <a:gd name="connsiteY1" fmla="*/ 118032 h 134752"/>
                  <a:gd name="connsiteX2" fmla="*/ 109507 w 156883"/>
                  <a:gd name="connsiteY2" fmla="*/ 125245 h 134752"/>
                  <a:gd name="connsiteX3" fmla="*/ 12951 w 156883"/>
                  <a:gd name="connsiteY3" fmla="*/ 125245 h 134752"/>
                  <a:gd name="connsiteX4" fmla="*/ 12951 w 156883"/>
                  <a:gd name="connsiteY4" fmla="*/ 9672 h 134752"/>
                  <a:gd name="connsiteX5" fmla="*/ 109507 w 156883"/>
                  <a:gd name="connsiteY5" fmla="*/ 9672 h 134752"/>
                  <a:gd name="connsiteX6" fmla="*/ 109507 w 156883"/>
                  <a:gd name="connsiteY6" fmla="*/ 9672 h 134752"/>
                  <a:gd name="connsiteX7" fmla="*/ 136556 w 156883"/>
                  <a:gd name="connsiteY7" fmla="*/ 14754 h 134752"/>
                  <a:gd name="connsiteX8" fmla="*/ 143769 w 156883"/>
                  <a:gd name="connsiteY8" fmla="*/ 31311 h 134752"/>
                  <a:gd name="connsiteX9" fmla="*/ 143769 w 156883"/>
                  <a:gd name="connsiteY9" fmla="*/ 103606 h 134752"/>
                  <a:gd name="connsiteX10" fmla="*/ 109507 w 156883"/>
                  <a:gd name="connsiteY10" fmla="*/ 0 h 134752"/>
                  <a:gd name="connsiteX11" fmla="*/ 0 w 156883"/>
                  <a:gd name="connsiteY11" fmla="*/ 0 h 134752"/>
                  <a:gd name="connsiteX12" fmla="*/ 0 w 156883"/>
                  <a:gd name="connsiteY12" fmla="*/ 134753 h 134752"/>
                  <a:gd name="connsiteX13" fmla="*/ 109507 w 156883"/>
                  <a:gd name="connsiteY13" fmla="*/ 134753 h 134752"/>
                  <a:gd name="connsiteX14" fmla="*/ 156884 w 156883"/>
                  <a:gd name="connsiteY14" fmla="*/ 103606 h 134752"/>
                  <a:gd name="connsiteX15" fmla="*/ 156884 w 156883"/>
                  <a:gd name="connsiteY15" fmla="*/ 31311 h 134752"/>
                  <a:gd name="connsiteX16" fmla="*/ 109507 w 156883"/>
                  <a:gd name="connsiteY16" fmla="*/ 164 h 1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6883" h="134752">
                    <a:moveTo>
                      <a:pt x="143933" y="103606"/>
                    </a:moveTo>
                    <a:cubicBezTo>
                      <a:pt x="143933" y="110163"/>
                      <a:pt x="142458" y="114753"/>
                      <a:pt x="139179" y="118032"/>
                    </a:cubicBezTo>
                    <a:cubicBezTo>
                      <a:pt x="134261" y="122950"/>
                      <a:pt x="124917" y="125245"/>
                      <a:pt x="109507" y="125245"/>
                    </a:cubicBezTo>
                    <a:lnTo>
                      <a:pt x="12951" y="125245"/>
                    </a:lnTo>
                    <a:cubicBezTo>
                      <a:pt x="12951" y="125245"/>
                      <a:pt x="12951" y="9672"/>
                      <a:pt x="12951" y="9672"/>
                    </a:cubicBezTo>
                    <a:lnTo>
                      <a:pt x="109507" y="9672"/>
                    </a:lnTo>
                    <a:cubicBezTo>
                      <a:pt x="109507" y="9672"/>
                      <a:pt x="109507" y="9672"/>
                      <a:pt x="109507" y="9672"/>
                    </a:cubicBezTo>
                    <a:cubicBezTo>
                      <a:pt x="122622" y="9672"/>
                      <a:pt x="131310" y="11311"/>
                      <a:pt x="136556" y="14754"/>
                    </a:cubicBezTo>
                    <a:cubicBezTo>
                      <a:pt x="141638" y="18033"/>
                      <a:pt x="143769" y="23115"/>
                      <a:pt x="143769" y="31311"/>
                    </a:cubicBezTo>
                    <a:lnTo>
                      <a:pt x="143769" y="103606"/>
                    </a:lnTo>
                    <a:close/>
                    <a:moveTo>
                      <a:pt x="109507" y="0"/>
                    </a:moveTo>
                    <a:lnTo>
                      <a:pt x="0" y="0"/>
                    </a:lnTo>
                    <a:cubicBezTo>
                      <a:pt x="0" y="0"/>
                      <a:pt x="0" y="134753"/>
                      <a:pt x="0" y="134753"/>
                    </a:cubicBezTo>
                    <a:lnTo>
                      <a:pt x="109507" y="134753"/>
                    </a:lnTo>
                    <a:cubicBezTo>
                      <a:pt x="141802" y="134753"/>
                      <a:pt x="156884" y="124753"/>
                      <a:pt x="156884" y="103606"/>
                    </a:cubicBezTo>
                    <a:lnTo>
                      <a:pt x="156884" y="31311"/>
                    </a:lnTo>
                    <a:cubicBezTo>
                      <a:pt x="156884" y="10000"/>
                      <a:pt x="141802" y="164"/>
                      <a:pt x="109507" y="164"/>
                    </a:cubicBezTo>
                  </a:path>
                </a:pathLst>
              </a:custGeom>
              <a:solidFill>
                <a:srgbClr val="000000"/>
              </a:solidFill>
              <a:ln w="16391" cap="flat">
                <a:noFill/>
                <a:prstDash val="solid"/>
                <a:miter/>
              </a:ln>
            </p:spPr>
            <p:txBody>
              <a:bodyPr rtlCol="0" anchor="ctr"/>
              <a:lstStyle/>
              <a:p>
                <a:endParaRPr lang="en-US" b="0" i="0" dirty="0">
                  <a:latin typeface="Montserrat" pitchFamily="2" charset="77"/>
                </a:endParaRPr>
              </a:p>
            </p:txBody>
          </p:sp>
          <p:sp>
            <p:nvSpPr>
              <p:cNvPr id="11" name="Freeform 10">
                <a:extLst>
                  <a:ext uri="{FF2B5EF4-FFF2-40B4-BE49-F238E27FC236}">
                    <a16:creationId xmlns:a16="http://schemas.microsoft.com/office/drawing/2014/main" id="{ADB31647-C3E7-DA89-ECBF-47E89D2700D9}"/>
                  </a:ext>
                </a:extLst>
              </p:cNvPr>
              <p:cNvSpPr/>
              <p:nvPr/>
            </p:nvSpPr>
            <p:spPr>
              <a:xfrm>
                <a:off x="1541807" y="2565324"/>
                <a:ext cx="178359" cy="134752"/>
              </a:xfrm>
              <a:custGeom>
                <a:avLst/>
                <a:gdLst>
                  <a:gd name="connsiteX0" fmla="*/ 89016 w 178359"/>
                  <a:gd name="connsiteY0" fmla="*/ 9508 h 134752"/>
                  <a:gd name="connsiteX1" fmla="*/ 134097 w 178359"/>
                  <a:gd name="connsiteY1" fmla="*/ 84262 h 134752"/>
                  <a:gd name="connsiteX2" fmla="*/ 44426 w 178359"/>
                  <a:gd name="connsiteY2" fmla="*/ 84262 h 134752"/>
                  <a:gd name="connsiteX3" fmla="*/ 89180 w 178359"/>
                  <a:gd name="connsiteY3" fmla="*/ 9508 h 134752"/>
                  <a:gd name="connsiteX4" fmla="*/ 80491 w 178359"/>
                  <a:gd name="connsiteY4" fmla="*/ 0 h 134752"/>
                  <a:gd name="connsiteX5" fmla="*/ 0 w 178359"/>
                  <a:gd name="connsiteY5" fmla="*/ 134753 h 134752"/>
                  <a:gd name="connsiteX6" fmla="*/ 14262 w 178359"/>
                  <a:gd name="connsiteY6" fmla="*/ 134753 h 134752"/>
                  <a:gd name="connsiteX7" fmla="*/ 38852 w 178359"/>
                  <a:gd name="connsiteY7" fmla="*/ 93934 h 134752"/>
                  <a:gd name="connsiteX8" fmla="*/ 139835 w 178359"/>
                  <a:gd name="connsiteY8" fmla="*/ 93934 h 134752"/>
                  <a:gd name="connsiteX9" fmla="*/ 164097 w 178359"/>
                  <a:gd name="connsiteY9" fmla="*/ 134753 h 134752"/>
                  <a:gd name="connsiteX10" fmla="*/ 178359 w 178359"/>
                  <a:gd name="connsiteY10" fmla="*/ 134753 h 134752"/>
                  <a:gd name="connsiteX11" fmla="*/ 98360 w 178359"/>
                  <a:gd name="connsiteY11" fmla="*/ 1148 h 134752"/>
                  <a:gd name="connsiteX12" fmla="*/ 97704 w 178359"/>
                  <a:gd name="connsiteY12" fmla="*/ 0 h 134752"/>
                  <a:gd name="connsiteX13" fmla="*/ 80491 w 178359"/>
                  <a:gd name="connsiteY13" fmla="*/ 0 h 1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359" h="134752">
                    <a:moveTo>
                      <a:pt x="89016" y="9508"/>
                    </a:moveTo>
                    <a:lnTo>
                      <a:pt x="134097" y="84262"/>
                    </a:lnTo>
                    <a:lnTo>
                      <a:pt x="44426" y="84262"/>
                    </a:lnTo>
                    <a:cubicBezTo>
                      <a:pt x="44426" y="84262"/>
                      <a:pt x="89180" y="9508"/>
                      <a:pt x="89180" y="9508"/>
                    </a:cubicBezTo>
                    <a:close/>
                    <a:moveTo>
                      <a:pt x="80491" y="0"/>
                    </a:moveTo>
                    <a:lnTo>
                      <a:pt x="0" y="134753"/>
                    </a:lnTo>
                    <a:lnTo>
                      <a:pt x="14262" y="134753"/>
                    </a:lnTo>
                    <a:cubicBezTo>
                      <a:pt x="14262" y="134753"/>
                      <a:pt x="38852" y="93934"/>
                      <a:pt x="38852" y="93934"/>
                    </a:cubicBezTo>
                    <a:lnTo>
                      <a:pt x="139835" y="93934"/>
                    </a:lnTo>
                    <a:cubicBezTo>
                      <a:pt x="139835" y="93934"/>
                      <a:pt x="164097" y="134753"/>
                      <a:pt x="164097" y="134753"/>
                    </a:cubicBezTo>
                    <a:lnTo>
                      <a:pt x="178359" y="134753"/>
                    </a:lnTo>
                    <a:lnTo>
                      <a:pt x="98360" y="1148"/>
                    </a:lnTo>
                    <a:lnTo>
                      <a:pt x="97704" y="0"/>
                    </a:lnTo>
                    <a:lnTo>
                      <a:pt x="80491" y="0"/>
                    </a:lnTo>
                    <a:close/>
                  </a:path>
                </a:pathLst>
              </a:custGeom>
              <a:solidFill>
                <a:srgbClr val="000000"/>
              </a:solidFill>
              <a:ln w="16391" cap="flat">
                <a:noFill/>
                <a:prstDash val="solid"/>
                <a:miter/>
              </a:ln>
            </p:spPr>
            <p:txBody>
              <a:bodyPr rtlCol="0" anchor="ctr"/>
              <a:lstStyle/>
              <a:p>
                <a:endParaRPr lang="en-US" b="0" i="0" dirty="0">
                  <a:latin typeface="Montserrat" pitchFamily="2" charset="77"/>
                </a:endParaRPr>
              </a:p>
            </p:txBody>
          </p:sp>
          <p:sp>
            <p:nvSpPr>
              <p:cNvPr id="12" name="Freeform 11">
                <a:extLst>
                  <a:ext uri="{FF2B5EF4-FFF2-40B4-BE49-F238E27FC236}">
                    <a16:creationId xmlns:a16="http://schemas.microsoft.com/office/drawing/2014/main" id="{C7BC07D9-A37C-A922-E8BA-FA12686A3D63}"/>
                  </a:ext>
                </a:extLst>
              </p:cNvPr>
              <p:cNvSpPr/>
              <p:nvPr/>
            </p:nvSpPr>
            <p:spPr>
              <a:xfrm>
                <a:off x="1998032" y="2565160"/>
                <a:ext cx="156883" cy="134752"/>
              </a:xfrm>
              <a:custGeom>
                <a:avLst/>
                <a:gdLst>
                  <a:gd name="connsiteX0" fmla="*/ 0 w 156883"/>
                  <a:gd name="connsiteY0" fmla="*/ 0 h 134752"/>
                  <a:gd name="connsiteX1" fmla="*/ 0 w 156883"/>
                  <a:gd name="connsiteY1" fmla="*/ 9508 h 134752"/>
                  <a:gd name="connsiteX2" fmla="*/ 71967 w 156883"/>
                  <a:gd name="connsiteY2" fmla="*/ 9508 h 134752"/>
                  <a:gd name="connsiteX3" fmla="*/ 71967 w 156883"/>
                  <a:gd name="connsiteY3" fmla="*/ 134753 h 134752"/>
                  <a:gd name="connsiteX4" fmla="*/ 84917 w 156883"/>
                  <a:gd name="connsiteY4" fmla="*/ 134753 h 134752"/>
                  <a:gd name="connsiteX5" fmla="*/ 84917 w 156883"/>
                  <a:gd name="connsiteY5" fmla="*/ 9508 h 134752"/>
                  <a:gd name="connsiteX6" fmla="*/ 156884 w 156883"/>
                  <a:gd name="connsiteY6" fmla="*/ 9508 h 134752"/>
                  <a:gd name="connsiteX7" fmla="*/ 156884 w 156883"/>
                  <a:gd name="connsiteY7" fmla="*/ 0 h 134752"/>
                  <a:gd name="connsiteX8" fmla="*/ 0 w 156883"/>
                  <a:gd name="connsiteY8" fmla="*/ 0 h 1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883" h="134752">
                    <a:moveTo>
                      <a:pt x="0" y="0"/>
                    </a:moveTo>
                    <a:lnTo>
                      <a:pt x="0" y="9508"/>
                    </a:lnTo>
                    <a:lnTo>
                      <a:pt x="71967" y="9508"/>
                    </a:lnTo>
                    <a:lnTo>
                      <a:pt x="71967" y="134753"/>
                    </a:lnTo>
                    <a:lnTo>
                      <a:pt x="84917" y="134753"/>
                    </a:lnTo>
                    <a:lnTo>
                      <a:pt x="84917" y="9508"/>
                    </a:lnTo>
                    <a:lnTo>
                      <a:pt x="156884" y="9508"/>
                    </a:lnTo>
                    <a:lnTo>
                      <a:pt x="156884" y="0"/>
                    </a:lnTo>
                    <a:lnTo>
                      <a:pt x="0" y="0"/>
                    </a:lnTo>
                    <a:close/>
                  </a:path>
                </a:pathLst>
              </a:custGeom>
              <a:solidFill>
                <a:srgbClr val="000000"/>
              </a:solidFill>
              <a:ln w="16391" cap="flat">
                <a:noFill/>
                <a:prstDash val="solid"/>
                <a:miter/>
              </a:ln>
            </p:spPr>
            <p:txBody>
              <a:bodyPr rtlCol="0" anchor="ctr"/>
              <a:lstStyle/>
              <a:p>
                <a:endParaRPr lang="en-US" b="0" i="0" dirty="0">
                  <a:latin typeface="Montserrat" pitchFamily="2" charset="77"/>
                </a:endParaRPr>
              </a:p>
            </p:txBody>
          </p:sp>
          <p:sp>
            <p:nvSpPr>
              <p:cNvPr id="13" name="Freeform 12">
                <a:extLst>
                  <a:ext uri="{FF2B5EF4-FFF2-40B4-BE49-F238E27FC236}">
                    <a16:creationId xmlns:a16="http://schemas.microsoft.com/office/drawing/2014/main" id="{7DF65F50-9ED4-52EF-1EBF-838440A87AB8}"/>
                  </a:ext>
                </a:extLst>
              </p:cNvPr>
              <p:cNvSpPr/>
              <p:nvPr/>
            </p:nvSpPr>
            <p:spPr>
              <a:xfrm>
                <a:off x="2432783" y="2564996"/>
                <a:ext cx="178359" cy="134752"/>
              </a:xfrm>
              <a:custGeom>
                <a:avLst/>
                <a:gdLst>
                  <a:gd name="connsiteX0" fmla="*/ 88852 w 178359"/>
                  <a:gd name="connsiteY0" fmla="*/ 9672 h 134752"/>
                  <a:gd name="connsiteX1" fmla="*/ 89180 w 178359"/>
                  <a:gd name="connsiteY1" fmla="*/ 9672 h 134752"/>
                  <a:gd name="connsiteX2" fmla="*/ 133933 w 178359"/>
                  <a:gd name="connsiteY2" fmla="*/ 84425 h 134752"/>
                  <a:gd name="connsiteX3" fmla="*/ 44262 w 178359"/>
                  <a:gd name="connsiteY3" fmla="*/ 84425 h 134752"/>
                  <a:gd name="connsiteX4" fmla="*/ 89016 w 178359"/>
                  <a:gd name="connsiteY4" fmla="*/ 9672 h 134752"/>
                  <a:gd name="connsiteX5" fmla="*/ 80491 w 178359"/>
                  <a:gd name="connsiteY5" fmla="*/ 0 h 134752"/>
                  <a:gd name="connsiteX6" fmla="*/ 0 w 178359"/>
                  <a:gd name="connsiteY6" fmla="*/ 134753 h 134752"/>
                  <a:gd name="connsiteX7" fmla="*/ 14262 w 178359"/>
                  <a:gd name="connsiteY7" fmla="*/ 134753 h 134752"/>
                  <a:gd name="connsiteX8" fmla="*/ 38852 w 178359"/>
                  <a:gd name="connsiteY8" fmla="*/ 93934 h 134752"/>
                  <a:gd name="connsiteX9" fmla="*/ 139835 w 178359"/>
                  <a:gd name="connsiteY9" fmla="*/ 93934 h 134752"/>
                  <a:gd name="connsiteX10" fmla="*/ 164097 w 178359"/>
                  <a:gd name="connsiteY10" fmla="*/ 134753 h 134752"/>
                  <a:gd name="connsiteX11" fmla="*/ 178359 w 178359"/>
                  <a:gd name="connsiteY11" fmla="*/ 134753 h 134752"/>
                  <a:gd name="connsiteX12" fmla="*/ 98360 w 178359"/>
                  <a:gd name="connsiteY12" fmla="*/ 1148 h 134752"/>
                  <a:gd name="connsiteX13" fmla="*/ 97704 w 178359"/>
                  <a:gd name="connsiteY13" fmla="*/ 0 h 134752"/>
                  <a:gd name="connsiteX14" fmla="*/ 80491 w 178359"/>
                  <a:gd name="connsiteY14" fmla="*/ 0 h 1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359" h="134752">
                    <a:moveTo>
                      <a:pt x="88852" y="9672"/>
                    </a:moveTo>
                    <a:lnTo>
                      <a:pt x="89180" y="9672"/>
                    </a:lnTo>
                    <a:lnTo>
                      <a:pt x="133933" y="84425"/>
                    </a:lnTo>
                    <a:lnTo>
                      <a:pt x="44262" y="84425"/>
                    </a:lnTo>
                    <a:cubicBezTo>
                      <a:pt x="44262" y="84425"/>
                      <a:pt x="89016" y="9672"/>
                      <a:pt x="89016" y="9672"/>
                    </a:cubicBezTo>
                    <a:close/>
                    <a:moveTo>
                      <a:pt x="80491" y="0"/>
                    </a:moveTo>
                    <a:lnTo>
                      <a:pt x="0" y="134753"/>
                    </a:lnTo>
                    <a:lnTo>
                      <a:pt x="14262" y="134753"/>
                    </a:lnTo>
                    <a:lnTo>
                      <a:pt x="38852" y="93934"/>
                    </a:lnTo>
                    <a:lnTo>
                      <a:pt x="139835" y="93934"/>
                    </a:lnTo>
                    <a:cubicBezTo>
                      <a:pt x="139835" y="93934"/>
                      <a:pt x="164097" y="134753"/>
                      <a:pt x="164097" y="134753"/>
                    </a:cubicBezTo>
                    <a:lnTo>
                      <a:pt x="178359" y="134753"/>
                    </a:lnTo>
                    <a:cubicBezTo>
                      <a:pt x="178359" y="134753"/>
                      <a:pt x="98360" y="1148"/>
                      <a:pt x="98360" y="1148"/>
                    </a:cubicBezTo>
                    <a:lnTo>
                      <a:pt x="97704" y="0"/>
                    </a:lnTo>
                    <a:lnTo>
                      <a:pt x="80491" y="0"/>
                    </a:lnTo>
                    <a:close/>
                  </a:path>
                </a:pathLst>
              </a:custGeom>
              <a:solidFill>
                <a:srgbClr val="000000"/>
              </a:solidFill>
              <a:ln w="16391" cap="flat">
                <a:noFill/>
                <a:prstDash val="solid"/>
                <a:miter/>
              </a:ln>
            </p:spPr>
            <p:txBody>
              <a:bodyPr rtlCol="0" anchor="ctr"/>
              <a:lstStyle/>
              <a:p>
                <a:endParaRPr lang="en-US" b="0" i="0" dirty="0">
                  <a:latin typeface="Montserrat" pitchFamily="2" charset="77"/>
                </a:endParaRPr>
              </a:p>
            </p:txBody>
          </p:sp>
          <p:sp>
            <p:nvSpPr>
              <p:cNvPr id="14" name="Freeform 13">
                <a:extLst>
                  <a:ext uri="{FF2B5EF4-FFF2-40B4-BE49-F238E27FC236}">
                    <a16:creationId xmlns:a16="http://schemas.microsoft.com/office/drawing/2014/main" id="{39805FDB-2174-86F2-CBFE-DA78228D4121}"/>
                  </a:ext>
                </a:extLst>
              </p:cNvPr>
              <p:cNvSpPr/>
              <p:nvPr/>
            </p:nvSpPr>
            <p:spPr>
              <a:xfrm>
                <a:off x="1071975" y="2111229"/>
                <a:ext cx="260489" cy="312620"/>
              </a:xfrm>
              <a:custGeom>
                <a:avLst/>
                <a:gdLst>
                  <a:gd name="connsiteX0" fmla="*/ 208523 w 260489"/>
                  <a:gd name="connsiteY0" fmla="*/ 69508 h 312620"/>
                  <a:gd name="connsiteX1" fmla="*/ 191146 w 260489"/>
                  <a:gd name="connsiteY1" fmla="*/ 48688 h 312620"/>
                  <a:gd name="connsiteX2" fmla="*/ 52131 w 260489"/>
                  <a:gd name="connsiteY2" fmla="*/ 48688 h 312620"/>
                  <a:gd name="connsiteX3" fmla="*/ 52131 w 260489"/>
                  <a:gd name="connsiteY3" fmla="*/ 264096 h 312620"/>
                  <a:gd name="connsiteX4" fmla="*/ 191146 w 260489"/>
                  <a:gd name="connsiteY4" fmla="*/ 264096 h 312620"/>
                  <a:gd name="connsiteX5" fmla="*/ 208523 w 260489"/>
                  <a:gd name="connsiteY5" fmla="*/ 243277 h 312620"/>
                  <a:gd name="connsiteX6" fmla="*/ 208523 w 260489"/>
                  <a:gd name="connsiteY6" fmla="*/ 69508 h 312620"/>
                  <a:gd name="connsiteX7" fmla="*/ 260490 w 260489"/>
                  <a:gd name="connsiteY7" fmla="*/ 69344 h 312620"/>
                  <a:gd name="connsiteX8" fmla="*/ 260490 w 260489"/>
                  <a:gd name="connsiteY8" fmla="*/ 243113 h 312620"/>
                  <a:gd name="connsiteX9" fmla="*/ 190982 w 260489"/>
                  <a:gd name="connsiteY9" fmla="*/ 312620 h 312620"/>
                  <a:gd name="connsiteX10" fmla="*/ 0 w 260489"/>
                  <a:gd name="connsiteY10" fmla="*/ 312620 h 312620"/>
                  <a:gd name="connsiteX11" fmla="*/ 0 w 260489"/>
                  <a:gd name="connsiteY11" fmla="*/ 0 h 312620"/>
                  <a:gd name="connsiteX12" fmla="*/ 190982 w 260489"/>
                  <a:gd name="connsiteY12" fmla="*/ 0 h 312620"/>
                  <a:gd name="connsiteX13" fmla="*/ 260490 w 260489"/>
                  <a:gd name="connsiteY13" fmla="*/ 69344 h 31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489" h="312620">
                    <a:moveTo>
                      <a:pt x="208523" y="69508"/>
                    </a:moveTo>
                    <a:cubicBezTo>
                      <a:pt x="208523" y="56393"/>
                      <a:pt x="204097" y="48688"/>
                      <a:pt x="191146" y="48688"/>
                    </a:cubicBezTo>
                    <a:lnTo>
                      <a:pt x="52131" y="48688"/>
                    </a:lnTo>
                    <a:cubicBezTo>
                      <a:pt x="52131" y="48688"/>
                      <a:pt x="52131" y="264096"/>
                      <a:pt x="52131" y="264096"/>
                    </a:cubicBezTo>
                    <a:lnTo>
                      <a:pt x="191146" y="264096"/>
                    </a:lnTo>
                    <a:cubicBezTo>
                      <a:pt x="204261" y="264096"/>
                      <a:pt x="208523" y="256227"/>
                      <a:pt x="208523" y="243277"/>
                    </a:cubicBezTo>
                    <a:lnTo>
                      <a:pt x="208523" y="69508"/>
                    </a:lnTo>
                    <a:close/>
                    <a:moveTo>
                      <a:pt x="260490" y="69344"/>
                    </a:moveTo>
                    <a:lnTo>
                      <a:pt x="260490" y="243113"/>
                    </a:lnTo>
                    <a:cubicBezTo>
                      <a:pt x="260490" y="290817"/>
                      <a:pt x="238850" y="312620"/>
                      <a:pt x="190982" y="312620"/>
                    </a:cubicBezTo>
                    <a:lnTo>
                      <a:pt x="0" y="312620"/>
                    </a:lnTo>
                    <a:cubicBezTo>
                      <a:pt x="0" y="312620"/>
                      <a:pt x="0" y="0"/>
                      <a:pt x="0" y="0"/>
                    </a:cubicBezTo>
                    <a:lnTo>
                      <a:pt x="190982" y="0"/>
                    </a:lnTo>
                    <a:cubicBezTo>
                      <a:pt x="238687" y="0"/>
                      <a:pt x="260490" y="21639"/>
                      <a:pt x="260490" y="69344"/>
                    </a:cubicBezTo>
                  </a:path>
                </a:pathLst>
              </a:custGeom>
              <a:solidFill>
                <a:srgbClr val="000000"/>
              </a:solidFill>
              <a:ln w="16391" cap="flat">
                <a:noFill/>
                <a:prstDash val="solid"/>
                <a:miter/>
              </a:ln>
            </p:spPr>
            <p:txBody>
              <a:bodyPr rtlCol="0" anchor="ctr"/>
              <a:lstStyle/>
              <a:p>
                <a:endParaRPr lang="en-US" b="0" i="0" dirty="0">
                  <a:latin typeface="Montserrat" pitchFamily="2" charset="77"/>
                </a:endParaRPr>
              </a:p>
            </p:txBody>
          </p:sp>
          <p:sp>
            <p:nvSpPr>
              <p:cNvPr id="15" name="Freeform 14">
                <a:extLst>
                  <a:ext uri="{FF2B5EF4-FFF2-40B4-BE49-F238E27FC236}">
                    <a16:creationId xmlns:a16="http://schemas.microsoft.com/office/drawing/2014/main" id="{AAD5DA3D-1A62-CCEB-A90A-6C3864F31A7D}"/>
                  </a:ext>
                </a:extLst>
              </p:cNvPr>
              <p:cNvSpPr/>
              <p:nvPr/>
            </p:nvSpPr>
            <p:spPr>
              <a:xfrm>
                <a:off x="1376890" y="2111229"/>
                <a:ext cx="52130" cy="312620"/>
              </a:xfrm>
              <a:custGeom>
                <a:avLst/>
                <a:gdLst>
                  <a:gd name="connsiteX0" fmla="*/ 0 w 52130"/>
                  <a:gd name="connsiteY0" fmla="*/ 0 h 312620"/>
                  <a:gd name="connsiteX1" fmla="*/ 52131 w 52130"/>
                  <a:gd name="connsiteY1" fmla="*/ 0 h 312620"/>
                  <a:gd name="connsiteX2" fmla="*/ 52131 w 52130"/>
                  <a:gd name="connsiteY2" fmla="*/ 312620 h 312620"/>
                  <a:gd name="connsiteX3" fmla="*/ 0 w 52130"/>
                  <a:gd name="connsiteY3" fmla="*/ 312620 h 312620"/>
                </a:gdLst>
                <a:ahLst/>
                <a:cxnLst>
                  <a:cxn ang="0">
                    <a:pos x="connsiteX0" y="connsiteY0"/>
                  </a:cxn>
                  <a:cxn ang="0">
                    <a:pos x="connsiteX1" y="connsiteY1"/>
                  </a:cxn>
                  <a:cxn ang="0">
                    <a:pos x="connsiteX2" y="connsiteY2"/>
                  </a:cxn>
                  <a:cxn ang="0">
                    <a:pos x="connsiteX3" y="connsiteY3"/>
                  </a:cxn>
                </a:cxnLst>
                <a:rect l="l" t="t" r="r" b="b"/>
                <a:pathLst>
                  <a:path w="52130" h="312620">
                    <a:moveTo>
                      <a:pt x="0" y="0"/>
                    </a:moveTo>
                    <a:lnTo>
                      <a:pt x="52131" y="0"/>
                    </a:lnTo>
                    <a:lnTo>
                      <a:pt x="52131" y="312620"/>
                    </a:lnTo>
                    <a:lnTo>
                      <a:pt x="0" y="312620"/>
                    </a:lnTo>
                    <a:close/>
                  </a:path>
                </a:pathLst>
              </a:custGeom>
              <a:solidFill>
                <a:srgbClr val="000000"/>
              </a:solidFill>
              <a:ln w="16391" cap="flat">
                <a:noFill/>
                <a:prstDash val="solid"/>
                <a:miter/>
              </a:ln>
            </p:spPr>
            <p:txBody>
              <a:bodyPr rtlCol="0" anchor="ctr"/>
              <a:lstStyle/>
              <a:p>
                <a:endParaRPr lang="en-US" b="0" i="0" dirty="0">
                  <a:latin typeface="Montserrat" pitchFamily="2" charset="77"/>
                </a:endParaRPr>
              </a:p>
            </p:txBody>
          </p:sp>
          <p:sp>
            <p:nvSpPr>
              <p:cNvPr id="16" name="Freeform 15">
                <a:extLst>
                  <a:ext uri="{FF2B5EF4-FFF2-40B4-BE49-F238E27FC236}">
                    <a16:creationId xmlns:a16="http://schemas.microsoft.com/office/drawing/2014/main" id="{B40EDBD5-CBD8-5D04-7A25-2834AA388EB1}"/>
                  </a:ext>
                </a:extLst>
              </p:cNvPr>
              <p:cNvSpPr/>
              <p:nvPr/>
            </p:nvSpPr>
            <p:spPr>
              <a:xfrm>
                <a:off x="1472299" y="2111065"/>
                <a:ext cx="260653" cy="312784"/>
              </a:xfrm>
              <a:custGeom>
                <a:avLst/>
                <a:gdLst>
                  <a:gd name="connsiteX0" fmla="*/ 260654 w 260653"/>
                  <a:gd name="connsiteY0" fmla="*/ 208523 h 312784"/>
                  <a:gd name="connsiteX1" fmla="*/ 260654 w 260653"/>
                  <a:gd name="connsiteY1" fmla="*/ 243277 h 312784"/>
                  <a:gd name="connsiteX2" fmla="*/ 191146 w 260653"/>
                  <a:gd name="connsiteY2" fmla="*/ 312784 h 312784"/>
                  <a:gd name="connsiteX3" fmla="*/ 69508 w 260653"/>
                  <a:gd name="connsiteY3" fmla="*/ 312784 h 312784"/>
                  <a:gd name="connsiteX4" fmla="*/ 0 w 260653"/>
                  <a:gd name="connsiteY4" fmla="*/ 243441 h 312784"/>
                  <a:gd name="connsiteX5" fmla="*/ 0 w 260653"/>
                  <a:gd name="connsiteY5" fmla="*/ 69508 h 312784"/>
                  <a:gd name="connsiteX6" fmla="*/ 69344 w 260653"/>
                  <a:gd name="connsiteY6" fmla="*/ 0 h 312784"/>
                  <a:gd name="connsiteX7" fmla="*/ 190982 w 260653"/>
                  <a:gd name="connsiteY7" fmla="*/ 0 h 312784"/>
                  <a:gd name="connsiteX8" fmla="*/ 260490 w 260653"/>
                  <a:gd name="connsiteY8" fmla="*/ 69508 h 312784"/>
                  <a:gd name="connsiteX9" fmla="*/ 260490 w 260653"/>
                  <a:gd name="connsiteY9" fmla="*/ 104261 h 312784"/>
                  <a:gd name="connsiteX10" fmla="*/ 208359 w 260653"/>
                  <a:gd name="connsiteY10" fmla="*/ 104261 h 312784"/>
                  <a:gd name="connsiteX11" fmla="*/ 208359 w 260653"/>
                  <a:gd name="connsiteY11" fmla="*/ 69508 h 312784"/>
                  <a:gd name="connsiteX12" fmla="*/ 190982 w 260653"/>
                  <a:gd name="connsiteY12" fmla="*/ 48688 h 312784"/>
                  <a:gd name="connsiteX13" fmla="*/ 69344 w 260653"/>
                  <a:gd name="connsiteY13" fmla="*/ 48688 h 312784"/>
                  <a:gd name="connsiteX14" fmla="*/ 51967 w 260653"/>
                  <a:gd name="connsiteY14" fmla="*/ 69508 h 312784"/>
                  <a:gd name="connsiteX15" fmla="*/ 51967 w 260653"/>
                  <a:gd name="connsiteY15" fmla="*/ 243277 h 312784"/>
                  <a:gd name="connsiteX16" fmla="*/ 69344 w 260653"/>
                  <a:gd name="connsiteY16" fmla="*/ 264096 h 312784"/>
                  <a:gd name="connsiteX17" fmla="*/ 190982 w 260653"/>
                  <a:gd name="connsiteY17" fmla="*/ 264096 h 312784"/>
                  <a:gd name="connsiteX18" fmla="*/ 208359 w 260653"/>
                  <a:gd name="connsiteY18" fmla="*/ 243277 h 312784"/>
                  <a:gd name="connsiteX19" fmla="*/ 208359 w 260653"/>
                  <a:gd name="connsiteY19" fmla="*/ 208523 h 312784"/>
                  <a:gd name="connsiteX20" fmla="*/ 260490 w 260653"/>
                  <a:gd name="connsiteY20" fmla="*/ 208523 h 31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0653" h="312784">
                    <a:moveTo>
                      <a:pt x="260654" y="208523"/>
                    </a:moveTo>
                    <a:lnTo>
                      <a:pt x="260654" y="243277"/>
                    </a:lnTo>
                    <a:cubicBezTo>
                      <a:pt x="260654" y="290981"/>
                      <a:pt x="239014" y="312784"/>
                      <a:pt x="191146" y="312784"/>
                    </a:cubicBezTo>
                    <a:lnTo>
                      <a:pt x="69508" y="312784"/>
                    </a:lnTo>
                    <a:cubicBezTo>
                      <a:pt x="21803" y="312784"/>
                      <a:pt x="0" y="291145"/>
                      <a:pt x="0" y="243441"/>
                    </a:cubicBezTo>
                    <a:lnTo>
                      <a:pt x="0" y="69508"/>
                    </a:lnTo>
                    <a:cubicBezTo>
                      <a:pt x="0" y="21803"/>
                      <a:pt x="21639" y="0"/>
                      <a:pt x="69344" y="0"/>
                    </a:cubicBezTo>
                    <a:lnTo>
                      <a:pt x="190982" y="0"/>
                    </a:lnTo>
                    <a:cubicBezTo>
                      <a:pt x="238687" y="0"/>
                      <a:pt x="260490" y="21639"/>
                      <a:pt x="260490" y="69508"/>
                    </a:cubicBezTo>
                    <a:lnTo>
                      <a:pt x="260490" y="104261"/>
                    </a:lnTo>
                    <a:cubicBezTo>
                      <a:pt x="260490" y="104261"/>
                      <a:pt x="208359" y="104261"/>
                      <a:pt x="208359" y="104261"/>
                    </a:cubicBezTo>
                    <a:lnTo>
                      <a:pt x="208359" y="69508"/>
                    </a:lnTo>
                    <a:cubicBezTo>
                      <a:pt x="208359" y="56557"/>
                      <a:pt x="203933" y="48688"/>
                      <a:pt x="190982" y="48688"/>
                    </a:cubicBezTo>
                    <a:lnTo>
                      <a:pt x="69344" y="48688"/>
                    </a:lnTo>
                    <a:cubicBezTo>
                      <a:pt x="56393" y="48688"/>
                      <a:pt x="51967" y="56557"/>
                      <a:pt x="51967" y="69508"/>
                    </a:cubicBezTo>
                    <a:lnTo>
                      <a:pt x="51967" y="243277"/>
                    </a:lnTo>
                    <a:cubicBezTo>
                      <a:pt x="51967" y="256391"/>
                      <a:pt x="56393" y="264096"/>
                      <a:pt x="69344" y="264096"/>
                    </a:cubicBezTo>
                    <a:lnTo>
                      <a:pt x="190982" y="264096"/>
                    </a:lnTo>
                    <a:cubicBezTo>
                      <a:pt x="203933" y="264096"/>
                      <a:pt x="208359" y="256227"/>
                      <a:pt x="208359" y="243277"/>
                    </a:cubicBezTo>
                    <a:lnTo>
                      <a:pt x="208359" y="208523"/>
                    </a:lnTo>
                    <a:lnTo>
                      <a:pt x="260490" y="208523"/>
                    </a:lnTo>
                    <a:close/>
                  </a:path>
                </a:pathLst>
              </a:custGeom>
              <a:solidFill>
                <a:srgbClr val="000000"/>
              </a:solidFill>
              <a:ln w="16391" cap="flat">
                <a:noFill/>
                <a:prstDash val="solid"/>
                <a:miter/>
              </a:ln>
            </p:spPr>
            <p:txBody>
              <a:bodyPr rtlCol="0" anchor="ctr"/>
              <a:lstStyle/>
              <a:p>
                <a:endParaRPr lang="en-US" b="0" i="0" dirty="0">
                  <a:latin typeface="Montserrat" pitchFamily="2" charset="77"/>
                </a:endParaRPr>
              </a:p>
            </p:txBody>
          </p:sp>
          <p:sp>
            <p:nvSpPr>
              <p:cNvPr id="17" name="Freeform 16">
                <a:extLst>
                  <a:ext uri="{FF2B5EF4-FFF2-40B4-BE49-F238E27FC236}">
                    <a16:creationId xmlns:a16="http://schemas.microsoft.com/office/drawing/2014/main" id="{A9BFAE53-1C4E-02B4-0EB8-2E13AC411936}"/>
                  </a:ext>
                </a:extLst>
              </p:cNvPr>
              <p:cNvSpPr/>
              <p:nvPr/>
            </p:nvSpPr>
            <p:spPr>
              <a:xfrm>
                <a:off x="1774264" y="2110902"/>
                <a:ext cx="269669" cy="312784"/>
              </a:xfrm>
              <a:custGeom>
                <a:avLst/>
                <a:gdLst>
                  <a:gd name="connsiteX0" fmla="*/ 209179 w 269669"/>
                  <a:gd name="connsiteY0" fmla="*/ 0 h 312784"/>
                  <a:gd name="connsiteX1" fmla="*/ 132458 w 269669"/>
                  <a:gd name="connsiteY1" fmla="*/ 132130 h 312784"/>
                  <a:gd name="connsiteX2" fmla="*/ 51967 w 269669"/>
                  <a:gd name="connsiteY2" fmla="*/ 132130 h 312784"/>
                  <a:gd name="connsiteX3" fmla="*/ 51967 w 269669"/>
                  <a:gd name="connsiteY3" fmla="*/ 0 h 312784"/>
                  <a:gd name="connsiteX4" fmla="*/ 0 w 269669"/>
                  <a:gd name="connsiteY4" fmla="*/ 164 h 312784"/>
                  <a:gd name="connsiteX5" fmla="*/ 0 w 269669"/>
                  <a:gd name="connsiteY5" fmla="*/ 312784 h 312784"/>
                  <a:gd name="connsiteX6" fmla="*/ 52131 w 269669"/>
                  <a:gd name="connsiteY6" fmla="*/ 312784 h 312784"/>
                  <a:gd name="connsiteX7" fmla="*/ 52131 w 269669"/>
                  <a:gd name="connsiteY7" fmla="*/ 180818 h 312784"/>
                  <a:gd name="connsiteX8" fmla="*/ 132458 w 269669"/>
                  <a:gd name="connsiteY8" fmla="*/ 180818 h 312784"/>
                  <a:gd name="connsiteX9" fmla="*/ 209343 w 269669"/>
                  <a:gd name="connsiteY9" fmla="*/ 312784 h 312784"/>
                  <a:gd name="connsiteX10" fmla="*/ 269670 w 269669"/>
                  <a:gd name="connsiteY10" fmla="*/ 312784 h 312784"/>
                  <a:gd name="connsiteX11" fmla="*/ 178359 w 269669"/>
                  <a:gd name="connsiteY11" fmla="*/ 156392 h 312784"/>
                  <a:gd name="connsiteX12" fmla="*/ 269506 w 269669"/>
                  <a:gd name="connsiteY12" fmla="*/ 0 h 312784"/>
                  <a:gd name="connsiteX13" fmla="*/ 209179 w 269669"/>
                  <a:gd name="connsiteY13" fmla="*/ 0 h 31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9669" h="312784">
                    <a:moveTo>
                      <a:pt x="209179" y="0"/>
                    </a:moveTo>
                    <a:lnTo>
                      <a:pt x="132458" y="132130"/>
                    </a:lnTo>
                    <a:lnTo>
                      <a:pt x="51967" y="132130"/>
                    </a:lnTo>
                    <a:lnTo>
                      <a:pt x="51967" y="0"/>
                    </a:lnTo>
                    <a:lnTo>
                      <a:pt x="0" y="164"/>
                    </a:lnTo>
                    <a:lnTo>
                      <a:pt x="0" y="312784"/>
                    </a:lnTo>
                    <a:lnTo>
                      <a:pt x="52131" y="312784"/>
                    </a:lnTo>
                    <a:lnTo>
                      <a:pt x="52131" y="180818"/>
                    </a:lnTo>
                    <a:lnTo>
                      <a:pt x="132458" y="180818"/>
                    </a:lnTo>
                    <a:lnTo>
                      <a:pt x="209343" y="312784"/>
                    </a:lnTo>
                    <a:lnTo>
                      <a:pt x="269670" y="312784"/>
                    </a:lnTo>
                    <a:lnTo>
                      <a:pt x="178359" y="156392"/>
                    </a:lnTo>
                    <a:lnTo>
                      <a:pt x="269506" y="0"/>
                    </a:lnTo>
                    <a:lnTo>
                      <a:pt x="209179" y="0"/>
                    </a:lnTo>
                    <a:close/>
                  </a:path>
                </a:pathLst>
              </a:custGeom>
              <a:solidFill>
                <a:srgbClr val="000000"/>
              </a:solidFill>
              <a:ln w="16391" cap="flat">
                <a:noFill/>
                <a:prstDash val="solid"/>
                <a:miter/>
              </a:ln>
            </p:spPr>
            <p:txBody>
              <a:bodyPr rtlCol="0" anchor="ctr"/>
              <a:lstStyle/>
              <a:p>
                <a:endParaRPr lang="en-US" b="0" i="0" dirty="0">
                  <a:latin typeface="Montserrat" pitchFamily="2" charset="77"/>
                </a:endParaRPr>
              </a:p>
            </p:txBody>
          </p:sp>
          <p:sp>
            <p:nvSpPr>
              <p:cNvPr id="18" name="Freeform 17">
                <a:extLst>
                  <a:ext uri="{FF2B5EF4-FFF2-40B4-BE49-F238E27FC236}">
                    <a16:creationId xmlns:a16="http://schemas.microsoft.com/office/drawing/2014/main" id="{53AA770A-3F81-48BD-EF61-0D2E5BFFE02B}"/>
                  </a:ext>
                </a:extLst>
              </p:cNvPr>
              <p:cNvSpPr/>
              <p:nvPr/>
            </p:nvSpPr>
            <p:spPr>
              <a:xfrm>
                <a:off x="2067704" y="2110902"/>
                <a:ext cx="243276" cy="312784"/>
              </a:xfrm>
              <a:custGeom>
                <a:avLst/>
                <a:gdLst>
                  <a:gd name="connsiteX0" fmla="*/ 0 w 243276"/>
                  <a:gd name="connsiteY0" fmla="*/ 0 h 312784"/>
                  <a:gd name="connsiteX1" fmla="*/ 164 w 243276"/>
                  <a:gd name="connsiteY1" fmla="*/ 312784 h 312784"/>
                  <a:gd name="connsiteX2" fmla="*/ 243277 w 243276"/>
                  <a:gd name="connsiteY2" fmla="*/ 312784 h 312784"/>
                  <a:gd name="connsiteX3" fmla="*/ 243277 w 243276"/>
                  <a:gd name="connsiteY3" fmla="*/ 264096 h 312784"/>
                  <a:gd name="connsiteX4" fmla="*/ 52131 w 243276"/>
                  <a:gd name="connsiteY4" fmla="*/ 264096 h 312784"/>
                  <a:gd name="connsiteX5" fmla="*/ 52131 w 243276"/>
                  <a:gd name="connsiteY5" fmla="*/ 180818 h 312784"/>
                  <a:gd name="connsiteX6" fmla="*/ 238850 w 243276"/>
                  <a:gd name="connsiteY6" fmla="*/ 180654 h 312784"/>
                  <a:gd name="connsiteX7" fmla="*/ 238850 w 243276"/>
                  <a:gd name="connsiteY7" fmla="*/ 132130 h 312784"/>
                  <a:gd name="connsiteX8" fmla="*/ 52131 w 243276"/>
                  <a:gd name="connsiteY8" fmla="*/ 132130 h 312784"/>
                  <a:gd name="connsiteX9" fmla="*/ 52131 w 243276"/>
                  <a:gd name="connsiteY9" fmla="*/ 48688 h 312784"/>
                  <a:gd name="connsiteX10" fmla="*/ 243277 w 243276"/>
                  <a:gd name="connsiteY10" fmla="*/ 48688 h 312784"/>
                  <a:gd name="connsiteX11" fmla="*/ 243277 w 243276"/>
                  <a:gd name="connsiteY11" fmla="*/ 0 h 312784"/>
                  <a:gd name="connsiteX12" fmla="*/ 0 w 243276"/>
                  <a:gd name="connsiteY12" fmla="*/ 0 h 31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3276" h="312784">
                    <a:moveTo>
                      <a:pt x="0" y="0"/>
                    </a:moveTo>
                    <a:lnTo>
                      <a:pt x="164" y="312784"/>
                    </a:lnTo>
                    <a:lnTo>
                      <a:pt x="243277" y="312784"/>
                    </a:lnTo>
                    <a:lnTo>
                      <a:pt x="243277" y="264096"/>
                    </a:lnTo>
                    <a:lnTo>
                      <a:pt x="52131" y="264096"/>
                    </a:lnTo>
                    <a:lnTo>
                      <a:pt x="52131" y="180818"/>
                    </a:lnTo>
                    <a:lnTo>
                      <a:pt x="238850" y="180654"/>
                    </a:lnTo>
                    <a:lnTo>
                      <a:pt x="238850" y="132130"/>
                    </a:lnTo>
                    <a:lnTo>
                      <a:pt x="52131" y="132130"/>
                    </a:lnTo>
                    <a:lnTo>
                      <a:pt x="52131" y="48688"/>
                    </a:lnTo>
                    <a:lnTo>
                      <a:pt x="243277" y="48688"/>
                    </a:lnTo>
                    <a:lnTo>
                      <a:pt x="243277" y="0"/>
                    </a:lnTo>
                    <a:lnTo>
                      <a:pt x="0" y="0"/>
                    </a:lnTo>
                    <a:close/>
                  </a:path>
                </a:pathLst>
              </a:custGeom>
              <a:solidFill>
                <a:srgbClr val="000000"/>
              </a:solidFill>
              <a:ln w="16391" cap="flat">
                <a:noFill/>
                <a:prstDash val="solid"/>
                <a:miter/>
              </a:ln>
            </p:spPr>
            <p:txBody>
              <a:bodyPr rtlCol="0" anchor="ctr"/>
              <a:lstStyle/>
              <a:p>
                <a:endParaRPr lang="en-US" b="0" i="0" dirty="0">
                  <a:latin typeface="Montserrat" pitchFamily="2" charset="77"/>
                </a:endParaRPr>
              </a:p>
            </p:txBody>
          </p:sp>
          <p:sp>
            <p:nvSpPr>
              <p:cNvPr id="19" name="Freeform 18">
                <a:extLst>
                  <a:ext uri="{FF2B5EF4-FFF2-40B4-BE49-F238E27FC236}">
                    <a16:creationId xmlns:a16="http://schemas.microsoft.com/office/drawing/2014/main" id="{4B491B5C-58E0-0794-6B9E-6687888A81A2}"/>
                  </a:ext>
                </a:extLst>
              </p:cNvPr>
              <p:cNvSpPr/>
              <p:nvPr/>
            </p:nvSpPr>
            <p:spPr>
              <a:xfrm>
                <a:off x="2350488" y="2111065"/>
                <a:ext cx="260489" cy="312620"/>
              </a:xfrm>
              <a:custGeom>
                <a:avLst/>
                <a:gdLst>
                  <a:gd name="connsiteX0" fmla="*/ 208359 w 260489"/>
                  <a:gd name="connsiteY0" fmla="*/ 69344 h 312620"/>
                  <a:gd name="connsiteX1" fmla="*/ 190982 w 260489"/>
                  <a:gd name="connsiteY1" fmla="*/ 48524 h 312620"/>
                  <a:gd name="connsiteX2" fmla="*/ 51967 w 260489"/>
                  <a:gd name="connsiteY2" fmla="*/ 48524 h 312620"/>
                  <a:gd name="connsiteX3" fmla="*/ 51967 w 260489"/>
                  <a:gd name="connsiteY3" fmla="*/ 159671 h 312620"/>
                  <a:gd name="connsiteX4" fmla="*/ 190982 w 260489"/>
                  <a:gd name="connsiteY4" fmla="*/ 159671 h 312620"/>
                  <a:gd name="connsiteX5" fmla="*/ 208359 w 260489"/>
                  <a:gd name="connsiteY5" fmla="*/ 138851 h 312620"/>
                  <a:gd name="connsiteX6" fmla="*/ 208359 w 260489"/>
                  <a:gd name="connsiteY6" fmla="*/ 69344 h 312620"/>
                  <a:gd name="connsiteX7" fmla="*/ 192785 w 260489"/>
                  <a:gd name="connsiteY7" fmla="*/ 208195 h 312620"/>
                  <a:gd name="connsiteX8" fmla="*/ 253604 w 260489"/>
                  <a:gd name="connsiteY8" fmla="*/ 312456 h 312620"/>
                  <a:gd name="connsiteX9" fmla="*/ 193277 w 260489"/>
                  <a:gd name="connsiteY9" fmla="*/ 312456 h 312620"/>
                  <a:gd name="connsiteX10" fmla="*/ 132458 w 260489"/>
                  <a:gd name="connsiteY10" fmla="*/ 208359 h 312620"/>
                  <a:gd name="connsiteX11" fmla="*/ 52131 w 260489"/>
                  <a:gd name="connsiteY11" fmla="*/ 208359 h 312620"/>
                  <a:gd name="connsiteX12" fmla="*/ 52131 w 260489"/>
                  <a:gd name="connsiteY12" fmla="*/ 312620 h 312620"/>
                  <a:gd name="connsiteX13" fmla="*/ 0 w 260489"/>
                  <a:gd name="connsiteY13" fmla="*/ 312620 h 312620"/>
                  <a:gd name="connsiteX14" fmla="*/ 0 w 260489"/>
                  <a:gd name="connsiteY14" fmla="*/ 0 h 312620"/>
                  <a:gd name="connsiteX15" fmla="*/ 190982 w 260489"/>
                  <a:gd name="connsiteY15" fmla="*/ 0 h 312620"/>
                  <a:gd name="connsiteX16" fmla="*/ 260490 w 260489"/>
                  <a:gd name="connsiteY16" fmla="*/ 69344 h 312620"/>
                  <a:gd name="connsiteX17" fmla="*/ 260490 w 260489"/>
                  <a:gd name="connsiteY17" fmla="*/ 138851 h 312620"/>
                  <a:gd name="connsiteX18" fmla="*/ 192785 w 260489"/>
                  <a:gd name="connsiteY18" fmla="*/ 208359 h 31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0489" h="312620">
                    <a:moveTo>
                      <a:pt x="208359" y="69344"/>
                    </a:moveTo>
                    <a:cubicBezTo>
                      <a:pt x="208359" y="56393"/>
                      <a:pt x="204097" y="48524"/>
                      <a:pt x="190982" y="48524"/>
                    </a:cubicBezTo>
                    <a:lnTo>
                      <a:pt x="51967" y="48524"/>
                    </a:lnTo>
                    <a:cubicBezTo>
                      <a:pt x="51967" y="48524"/>
                      <a:pt x="51967" y="159671"/>
                      <a:pt x="51967" y="159671"/>
                    </a:cubicBezTo>
                    <a:lnTo>
                      <a:pt x="190982" y="159671"/>
                    </a:lnTo>
                    <a:cubicBezTo>
                      <a:pt x="203933" y="159671"/>
                      <a:pt x="208359" y="151802"/>
                      <a:pt x="208359" y="138851"/>
                    </a:cubicBezTo>
                    <a:lnTo>
                      <a:pt x="208359" y="69344"/>
                    </a:lnTo>
                    <a:close/>
                    <a:moveTo>
                      <a:pt x="192785" y="208195"/>
                    </a:moveTo>
                    <a:lnTo>
                      <a:pt x="253604" y="312456"/>
                    </a:lnTo>
                    <a:lnTo>
                      <a:pt x="193277" y="312456"/>
                    </a:lnTo>
                    <a:cubicBezTo>
                      <a:pt x="193277" y="312456"/>
                      <a:pt x="132458" y="208359"/>
                      <a:pt x="132458" y="208359"/>
                    </a:cubicBezTo>
                    <a:lnTo>
                      <a:pt x="52131" y="208359"/>
                    </a:lnTo>
                    <a:cubicBezTo>
                      <a:pt x="52131" y="208359"/>
                      <a:pt x="52131" y="312620"/>
                      <a:pt x="52131" y="312620"/>
                    </a:cubicBezTo>
                    <a:lnTo>
                      <a:pt x="0" y="312620"/>
                    </a:lnTo>
                    <a:cubicBezTo>
                      <a:pt x="0" y="312620"/>
                      <a:pt x="0" y="0"/>
                      <a:pt x="0" y="0"/>
                    </a:cubicBezTo>
                    <a:lnTo>
                      <a:pt x="190982" y="0"/>
                    </a:lnTo>
                    <a:cubicBezTo>
                      <a:pt x="238687" y="0"/>
                      <a:pt x="260490" y="21639"/>
                      <a:pt x="260490" y="69344"/>
                    </a:cubicBezTo>
                    <a:lnTo>
                      <a:pt x="260490" y="138851"/>
                    </a:lnTo>
                    <a:cubicBezTo>
                      <a:pt x="260490" y="186228"/>
                      <a:pt x="239178" y="207867"/>
                      <a:pt x="192785" y="208359"/>
                    </a:cubicBezTo>
                  </a:path>
                </a:pathLst>
              </a:custGeom>
              <a:solidFill>
                <a:srgbClr val="000000"/>
              </a:solidFill>
              <a:ln w="16391" cap="flat">
                <a:noFill/>
                <a:prstDash val="solid"/>
                <a:miter/>
              </a:ln>
            </p:spPr>
            <p:txBody>
              <a:bodyPr rtlCol="0" anchor="ctr"/>
              <a:lstStyle/>
              <a:p>
                <a:endParaRPr lang="en-US" b="0" i="0" dirty="0">
                  <a:latin typeface="Montserrat" pitchFamily="2" charset="77"/>
                </a:endParaRPr>
              </a:p>
            </p:txBody>
          </p:sp>
          <p:sp>
            <p:nvSpPr>
              <p:cNvPr id="20" name="Freeform 19">
                <a:extLst>
                  <a:ext uri="{FF2B5EF4-FFF2-40B4-BE49-F238E27FC236}">
                    <a16:creationId xmlns:a16="http://schemas.microsoft.com/office/drawing/2014/main" id="{9887B8C9-134A-1231-BA89-FAE4FB950DC8}"/>
                  </a:ext>
                </a:extLst>
              </p:cNvPr>
              <p:cNvSpPr/>
              <p:nvPr/>
            </p:nvSpPr>
            <p:spPr>
              <a:xfrm>
                <a:off x="1071975" y="2487128"/>
                <a:ext cx="1539003" cy="14753"/>
              </a:xfrm>
              <a:custGeom>
                <a:avLst/>
                <a:gdLst>
                  <a:gd name="connsiteX0" fmla="*/ 0 w 1539003"/>
                  <a:gd name="connsiteY0" fmla="*/ 0 h 14753"/>
                  <a:gd name="connsiteX1" fmla="*/ 1539004 w 1539003"/>
                  <a:gd name="connsiteY1" fmla="*/ 0 h 14753"/>
                  <a:gd name="connsiteX2" fmla="*/ 1539004 w 1539003"/>
                  <a:gd name="connsiteY2" fmla="*/ 14754 h 14753"/>
                  <a:gd name="connsiteX3" fmla="*/ 0 w 1539003"/>
                  <a:gd name="connsiteY3" fmla="*/ 14754 h 14753"/>
                </a:gdLst>
                <a:ahLst/>
                <a:cxnLst>
                  <a:cxn ang="0">
                    <a:pos x="connsiteX0" y="connsiteY0"/>
                  </a:cxn>
                  <a:cxn ang="0">
                    <a:pos x="connsiteX1" y="connsiteY1"/>
                  </a:cxn>
                  <a:cxn ang="0">
                    <a:pos x="connsiteX2" y="connsiteY2"/>
                  </a:cxn>
                  <a:cxn ang="0">
                    <a:pos x="connsiteX3" y="connsiteY3"/>
                  </a:cxn>
                </a:cxnLst>
                <a:rect l="l" t="t" r="r" b="b"/>
                <a:pathLst>
                  <a:path w="1539003" h="14753">
                    <a:moveTo>
                      <a:pt x="0" y="0"/>
                    </a:moveTo>
                    <a:lnTo>
                      <a:pt x="1539004" y="0"/>
                    </a:lnTo>
                    <a:lnTo>
                      <a:pt x="1539004" y="14754"/>
                    </a:lnTo>
                    <a:lnTo>
                      <a:pt x="0" y="14754"/>
                    </a:lnTo>
                    <a:close/>
                  </a:path>
                </a:pathLst>
              </a:custGeom>
              <a:solidFill>
                <a:srgbClr val="C11F4A"/>
              </a:solidFill>
              <a:ln w="16391" cap="flat">
                <a:noFill/>
                <a:prstDash val="solid"/>
                <a:miter/>
              </a:ln>
            </p:spPr>
            <p:txBody>
              <a:bodyPr rtlCol="0" anchor="ctr"/>
              <a:lstStyle/>
              <a:p>
                <a:endParaRPr lang="en-US" b="0" i="0" dirty="0">
                  <a:latin typeface="Montserrat" pitchFamily="2" charset="77"/>
                </a:endParaRPr>
              </a:p>
            </p:txBody>
          </p:sp>
          <p:sp>
            <p:nvSpPr>
              <p:cNvPr id="21" name="Freeform 20">
                <a:extLst>
                  <a:ext uri="{FF2B5EF4-FFF2-40B4-BE49-F238E27FC236}">
                    <a16:creationId xmlns:a16="http://schemas.microsoft.com/office/drawing/2014/main" id="{36DA8D02-B506-C012-2D0B-F77AD40D7C64}"/>
                  </a:ext>
                </a:extLst>
              </p:cNvPr>
              <p:cNvSpPr/>
              <p:nvPr/>
            </p:nvSpPr>
            <p:spPr>
              <a:xfrm>
                <a:off x="3132777" y="2110902"/>
                <a:ext cx="9835" cy="589175"/>
              </a:xfrm>
              <a:custGeom>
                <a:avLst/>
                <a:gdLst>
                  <a:gd name="connsiteX0" fmla="*/ 0 w 9835"/>
                  <a:gd name="connsiteY0" fmla="*/ 0 h 589175"/>
                  <a:gd name="connsiteX1" fmla="*/ 9836 w 9835"/>
                  <a:gd name="connsiteY1" fmla="*/ 0 h 589175"/>
                  <a:gd name="connsiteX2" fmla="*/ 9836 w 9835"/>
                  <a:gd name="connsiteY2" fmla="*/ 589175 h 589175"/>
                  <a:gd name="connsiteX3" fmla="*/ 0 w 9835"/>
                  <a:gd name="connsiteY3" fmla="*/ 589175 h 589175"/>
                </a:gdLst>
                <a:ahLst/>
                <a:cxnLst>
                  <a:cxn ang="0">
                    <a:pos x="connsiteX0" y="connsiteY0"/>
                  </a:cxn>
                  <a:cxn ang="0">
                    <a:pos x="connsiteX1" y="connsiteY1"/>
                  </a:cxn>
                  <a:cxn ang="0">
                    <a:pos x="connsiteX2" y="connsiteY2"/>
                  </a:cxn>
                  <a:cxn ang="0">
                    <a:pos x="connsiteX3" y="connsiteY3"/>
                  </a:cxn>
                </a:cxnLst>
                <a:rect l="l" t="t" r="r" b="b"/>
                <a:pathLst>
                  <a:path w="9835" h="589175">
                    <a:moveTo>
                      <a:pt x="0" y="0"/>
                    </a:moveTo>
                    <a:lnTo>
                      <a:pt x="9836" y="0"/>
                    </a:lnTo>
                    <a:lnTo>
                      <a:pt x="9836" y="589175"/>
                    </a:lnTo>
                    <a:lnTo>
                      <a:pt x="0" y="589175"/>
                    </a:lnTo>
                    <a:close/>
                  </a:path>
                </a:pathLst>
              </a:custGeom>
              <a:solidFill>
                <a:srgbClr val="000000"/>
              </a:solidFill>
              <a:ln w="16391" cap="flat">
                <a:noFill/>
                <a:prstDash val="solid"/>
                <a:miter/>
              </a:ln>
            </p:spPr>
            <p:txBody>
              <a:bodyPr rtlCol="0" anchor="ctr"/>
              <a:lstStyle/>
              <a:p>
                <a:endParaRPr lang="en-US" b="0" i="0" dirty="0">
                  <a:latin typeface="Montserrat" pitchFamily="2" charset="77"/>
                </a:endParaRPr>
              </a:p>
            </p:txBody>
          </p:sp>
          <p:pic>
            <p:nvPicPr>
              <p:cNvPr id="22" name="Graphic 21">
                <a:extLst>
                  <a:ext uri="{FF2B5EF4-FFF2-40B4-BE49-F238E27FC236}">
                    <a16:creationId xmlns:a16="http://schemas.microsoft.com/office/drawing/2014/main" id="{D8602FE8-CB4E-44D3-F171-38B03DF78DF1}"/>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3567526" y="2034145"/>
                <a:ext cx="4328372" cy="725057"/>
              </a:xfrm>
              <a:prstGeom prst="rect">
                <a:avLst/>
              </a:prstGeom>
            </p:spPr>
          </p:pic>
        </p:grpSp>
      </p:grpSp>
      <p:grpSp>
        <p:nvGrpSpPr>
          <p:cNvPr id="6" name="Group 5">
            <a:extLst>
              <a:ext uri="{FF2B5EF4-FFF2-40B4-BE49-F238E27FC236}">
                <a16:creationId xmlns:a16="http://schemas.microsoft.com/office/drawing/2014/main" id="{87766E65-F886-3D34-34BC-6F3E0C1C3760}"/>
              </a:ext>
            </a:extLst>
          </p:cNvPr>
          <p:cNvGrpSpPr/>
          <p:nvPr/>
        </p:nvGrpSpPr>
        <p:grpSpPr>
          <a:xfrm>
            <a:off x="677156" y="5155589"/>
            <a:ext cx="7396036" cy="458379"/>
            <a:chOff x="621921" y="5155589"/>
            <a:chExt cx="7396036" cy="458379"/>
          </a:xfrm>
        </p:grpSpPr>
        <p:sp>
          <p:nvSpPr>
            <p:cNvPr id="3" name="Rectangle: Rounded Corners 2">
              <a:hlinkClick r:id="rId5"/>
              <a:extLst>
                <a:ext uri="{FF2B5EF4-FFF2-40B4-BE49-F238E27FC236}">
                  <a16:creationId xmlns:a16="http://schemas.microsoft.com/office/drawing/2014/main" id="{38645CF5-AAEE-93F4-41BE-2EF22ADED7AA}"/>
                </a:ext>
              </a:extLst>
            </p:cNvPr>
            <p:cNvSpPr/>
            <p:nvPr/>
          </p:nvSpPr>
          <p:spPr>
            <a:xfrm>
              <a:off x="621921" y="5155589"/>
              <a:ext cx="3801784" cy="458379"/>
            </a:xfrm>
            <a:prstGeom prst="roundRect">
              <a:avLst>
                <a:gd name="adj" fmla="val 5000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marL="5248275" indent="-5248275" algn="ctr"/>
              <a:r>
                <a:rPr lang="en-AU" sz="1400" b="1" kern="1200" dirty="0" err="1">
                  <a:solidFill>
                    <a:schemeClr val="tx1"/>
                  </a:solidFill>
                  <a:effectLst/>
                  <a:latin typeface="Montserrat SemiBold" pitchFamily="2" charset="77"/>
                  <a:ea typeface="Segoe UI" panose="020B0502040204020203" pitchFamily="34" charset="0"/>
                  <a:cs typeface="Times New Roman" panose="02020603050405020304" pitchFamily="18" charset="0"/>
                </a:rPr>
                <a:t>www.dickerdata.com.au</a:t>
              </a:r>
              <a:r>
                <a:rPr lang="en-AU" sz="1400" b="1" kern="1200" dirty="0">
                  <a:solidFill>
                    <a:schemeClr val="tx1"/>
                  </a:solidFill>
                  <a:effectLst/>
                  <a:latin typeface="Montserrat SemiBold" pitchFamily="2" charset="77"/>
                  <a:ea typeface="Segoe UI" panose="020B0502040204020203" pitchFamily="34" charset="0"/>
                  <a:cs typeface="Times New Roman" panose="02020603050405020304" pitchFamily="18" charset="0"/>
                </a:rPr>
                <a:t>/Microsoft</a:t>
              </a:r>
            </a:p>
          </p:txBody>
        </p:sp>
        <p:sp>
          <p:nvSpPr>
            <p:cNvPr id="5" name="Rectangle: Rounded Corners 2">
              <a:hlinkClick r:id="rId5"/>
              <a:extLst>
                <a:ext uri="{FF2B5EF4-FFF2-40B4-BE49-F238E27FC236}">
                  <a16:creationId xmlns:a16="http://schemas.microsoft.com/office/drawing/2014/main" id="{196998F6-D98C-A647-2CA7-BB01C7C712E2}"/>
                </a:ext>
              </a:extLst>
            </p:cNvPr>
            <p:cNvSpPr/>
            <p:nvPr/>
          </p:nvSpPr>
          <p:spPr>
            <a:xfrm>
              <a:off x="4423705" y="5155589"/>
              <a:ext cx="3594252" cy="458379"/>
            </a:xfrm>
            <a:prstGeom prst="roundRect">
              <a:avLst>
                <a:gd name="adj" fmla="val 5000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marL="5248275" indent="-5248275" algn="ctr"/>
              <a:r>
                <a:rPr lang="en-AU" sz="1400" b="1" kern="1200" dirty="0" err="1">
                  <a:solidFill>
                    <a:schemeClr val="tx1"/>
                  </a:solidFill>
                  <a:effectLst/>
                  <a:latin typeface="Montserrat SemiBold" pitchFamily="2" charset="77"/>
                  <a:ea typeface="Segoe UI" panose="020B0502040204020203" pitchFamily="34" charset="0"/>
                  <a:cs typeface="Times New Roman" panose="02020603050405020304" pitchFamily="18" charset="0"/>
                </a:rPr>
                <a:t>www.dickerdata.co.nz</a:t>
              </a:r>
              <a:r>
                <a:rPr lang="en-AU" sz="1400" b="1" kern="1200" dirty="0">
                  <a:solidFill>
                    <a:schemeClr val="tx1"/>
                  </a:solidFill>
                  <a:effectLst/>
                  <a:latin typeface="Montserrat SemiBold" pitchFamily="2" charset="77"/>
                  <a:ea typeface="Segoe UI" panose="020B0502040204020203" pitchFamily="34" charset="0"/>
                  <a:cs typeface="Times New Roman" panose="02020603050405020304" pitchFamily="18" charset="0"/>
                </a:rPr>
                <a:t>/Microsoft</a:t>
              </a:r>
            </a:p>
          </p:txBody>
        </p:sp>
      </p:grpSp>
    </p:spTree>
    <p:extLst>
      <p:ext uri="{BB962C8B-B14F-4D97-AF65-F5344CB8AC3E}">
        <p14:creationId xmlns:p14="http://schemas.microsoft.com/office/powerpoint/2010/main" val="3661149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CB458-E053-F70C-3BCB-596EBA2820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2DA7C5-4AFF-21A6-F2E9-2D5E1B34F382}"/>
              </a:ext>
            </a:extLst>
          </p:cNvPr>
          <p:cNvSpPr>
            <a:spLocks noGrp="1"/>
          </p:cNvSpPr>
          <p:nvPr>
            <p:ph type="title"/>
          </p:nvPr>
        </p:nvSpPr>
        <p:spPr/>
        <p:txBody>
          <a:bodyPr/>
          <a:lstStyle/>
          <a:p>
            <a:r>
              <a:rPr lang="en-AU" b="1" dirty="0"/>
              <a:t>Azure Data Services in action: Industry applications</a:t>
            </a:r>
            <a:br>
              <a:rPr lang="en-AU" b="1" dirty="0"/>
            </a:br>
            <a:endParaRPr lang="en-AU" b="1" dirty="0"/>
          </a:p>
        </p:txBody>
      </p:sp>
      <p:sp>
        <p:nvSpPr>
          <p:cNvPr id="8" name="Rectangle: Rounded Corners 1">
            <a:extLst>
              <a:ext uri="{FF2B5EF4-FFF2-40B4-BE49-F238E27FC236}">
                <a16:creationId xmlns:a16="http://schemas.microsoft.com/office/drawing/2014/main" id="{8166F3A5-115E-51CC-29CF-BB56A21A846F}"/>
              </a:ext>
            </a:extLst>
          </p:cNvPr>
          <p:cNvSpPr/>
          <p:nvPr/>
        </p:nvSpPr>
        <p:spPr>
          <a:xfrm>
            <a:off x="515938" y="1158868"/>
            <a:ext cx="3382294" cy="5437874"/>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10" name="Text Placeholder 2">
            <a:extLst>
              <a:ext uri="{FF2B5EF4-FFF2-40B4-BE49-F238E27FC236}">
                <a16:creationId xmlns:a16="http://schemas.microsoft.com/office/drawing/2014/main" id="{730C64CE-F4EA-E9A2-9E8F-91B14C003381}"/>
              </a:ext>
            </a:extLst>
          </p:cNvPr>
          <p:cNvSpPr txBox="1">
            <a:spLocks/>
          </p:cNvSpPr>
          <p:nvPr/>
        </p:nvSpPr>
        <p:spPr>
          <a:xfrm>
            <a:off x="12378916" y="1485041"/>
            <a:ext cx="4135285" cy="4228240"/>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endParaRPr lang="en-US" sz="1100" dirty="0">
              <a:latin typeface="Montserrat" pitchFamily="2" charset="77"/>
            </a:endParaRPr>
          </a:p>
        </p:txBody>
      </p:sp>
      <p:sp>
        <p:nvSpPr>
          <p:cNvPr id="13" name="Text Placeholder 2">
            <a:extLst>
              <a:ext uri="{FF2B5EF4-FFF2-40B4-BE49-F238E27FC236}">
                <a16:creationId xmlns:a16="http://schemas.microsoft.com/office/drawing/2014/main" id="{13DDED33-A7F8-3529-C2AC-6F89F6425E15}"/>
              </a:ext>
            </a:extLst>
          </p:cNvPr>
          <p:cNvSpPr txBox="1">
            <a:spLocks/>
          </p:cNvSpPr>
          <p:nvPr/>
        </p:nvSpPr>
        <p:spPr>
          <a:xfrm>
            <a:off x="775397" y="2318212"/>
            <a:ext cx="2922647" cy="4206659"/>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b="1" dirty="0">
                <a:latin typeface="Montserrat" pitchFamily="2" charset="77"/>
              </a:rPr>
              <a:t>Challenge: </a:t>
            </a:r>
            <a:r>
              <a:rPr lang="en-US" sz="1100" dirty="0">
                <a:latin typeface="Montserrat" pitchFamily="2" charset="77"/>
              </a:rPr>
              <a:t>Retailers struggle </a:t>
            </a:r>
            <a:br>
              <a:rPr lang="en-US" sz="1100" dirty="0">
                <a:latin typeface="Montserrat" pitchFamily="2" charset="77"/>
              </a:rPr>
            </a:br>
            <a:r>
              <a:rPr lang="en-US" sz="1100" dirty="0">
                <a:latin typeface="Montserrat" pitchFamily="2" charset="77"/>
              </a:rPr>
              <a:t>with fragmented data across POS, </a:t>
            </a:r>
            <a:br>
              <a:rPr lang="en-US" sz="1100" dirty="0">
                <a:latin typeface="Montserrat" pitchFamily="2" charset="77"/>
              </a:rPr>
            </a:br>
            <a:r>
              <a:rPr lang="en-US" sz="1100" dirty="0">
                <a:latin typeface="Montserrat" pitchFamily="2" charset="77"/>
              </a:rPr>
              <a:t>e-commerce, loyalty, supply chain and marketing systems, resulting in delayed insights, poor demand forecasting and limited </a:t>
            </a:r>
            <a:r>
              <a:rPr lang="en-US" sz="1100" dirty="0" err="1">
                <a:latin typeface="Montserrat" pitchFamily="2" charset="77"/>
              </a:rPr>
              <a:t>personalisation</a:t>
            </a:r>
            <a:r>
              <a:rPr lang="en-US" sz="1100" dirty="0">
                <a:latin typeface="Montserrat" pitchFamily="2" charset="77"/>
              </a:rPr>
              <a:t>.</a:t>
            </a:r>
          </a:p>
          <a:p>
            <a:pPr marL="0" indent="0">
              <a:buNone/>
            </a:pPr>
            <a:endParaRPr lang="en-US" sz="1100" dirty="0">
              <a:latin typeface="Montserrat" pitchFamily="2" charset="77"/>
            </a:endParaRPr>
          </a:p>
          <a:p>
            <a:pPr marL="0" indent="0">
              <a:buNone/>
            </a:pPr>
            <a:r>
              <a:rPr lang="en-US" sz="1100" b="1" dirty="0">
                <a:latin typeface="Montserrat" pitchFamily="2" charset="77"/>
              </a:rPr>
              <a:t>Solution: </a:t>
            </a:r>
            <a:r>
              <a:rPr lang="en-US" sz="1100" dirty="0">
                <a:latin typeface="Montserrat" pitchFamily="2" charset="77"/>
              </a:rPr>
              <a:t>Microsoft Fabric with Real-Time Intelligence unifies transactional, </a:t>
            </a:r>
            <a:r>
              <a:rPr lang="en-US" sz="1100" dirty="0" err="1">
                <a:latin typeface="Montserrat" pitchFamily="2" charset="77"/>
              </a:rPr>
              <a:t>behavioural</a:t>
            </a:r>
            <a:r>
              <a:rPr lang="en-US" sz="1100" dirty="0">
                <a:latin typeface="Montserrat" pitchFamily="2" charset="77"/>
              </a:rPr>
              <a:t> and operational data into a single analytics environment, giving retailers near real-time visibility across sales, inventory, promotions and customer </a:t>
            </a:r>
            <a:r>
              <a:rPr lang="en-US" sz="1100" dirty="0" err="1">
                <a:latin typeface="Montserrat" pitchFamily="2" charset="77"/>
              </a:rPr>
              <a:t>behaviour</a:t>
            </a:r>
            <a:r>
              <a:rPr lang="en-US" sz="1100" dirty="0">
                <a:latin typeface="Montserrat" pitchFamily="2" charset="77"/>
              </a:rPr>
              <a:t> using </a:t>
            </a:r>
            <a:r>
              <a:rPr lang="en-US" sz="1100" dirty="0" err="1">
                <a:latin typeface="Montserrat" pitchFamily="2" charset="77"/>
              </a:rPr>
              <a:t>OneLake</a:t>
            </a:r>
            <a:r>
              <a:rPr lang="en-US" sz="1100" dirty="0">
                <a:latin typeface="Montserrat" pitchFamily="2" charset="77"/>
              </a:rPr>
              <a:t>, Power BI and streaming analytics.</a:t>
            </a:r>
          </a:p>
          <a:p>
            <a:pPr marL="0" indent="0">
              <a:buNone/>
            </a:pPr>
            <a:endParaRPr lang="en-US" sz="1100" dirty="0">
              <a:latin typeface="Montserrat" pitchFamily="2" charset="77"/>
            </a:endParaRPr>
          </a:p>
          <a:p>
            <a:pPr marL="0" indent="0">
              <a:buNone/>
            </a:pPr>
            <a:r>
              <a:rPr lang="en-US" sz="1100" b="1" dirty="0">
                <a:latin typeface="Montserrat" pitchFamily="2" charset="77"/>
              </a:rPr>
              <a:t>Results:</a:t>
            </a:r>
          </a:p>
          <a:p>
            <a:pPr>
              <a:spcAft>
                <a:spcPts val="300"/>
              </a:spcAft>
            </a:pPr>
            <a:r>
              <a:rPr lang="en-US" sz="1100" dirty="0">
                <a:latin typeface="Montserrat" pitchFamily="2" charset="77"/>
              </a:rPr>
              <a:t>Faster, data-driven decisions on pricing, promotions and inventory</a:t>
            </a:r>
          </a:p>
          <a:p>
            <a:pPr>
              <a:spcAft>
                <a:spcPts val="300"/>
              </a:spcAft>
            </a:pPr>
            <a:r>
              <a:rPr lang="en-US" sz="1100" dirty="0">
                <a:latin typeface="Montserrat" pitchFamily="2" charset="77"/>
              </a:rPr>
              <a:t>Improved customer experience through </a:t>
            </a:r>
            <a:r>
              <a:rPr lang="en-US" sz="1100" dirty="0" err="1">
                <a:latin typeface="Montserrat" pitchFamily="2" charset="77"/>
              </a:rPr>
              <a:t>personalised</a:t>
            </a:r>
            <a:r>
              <a:rPr lang="en-US" sz="1100" dirty="0">
                <a:latin typeface="Montserrat" pitchFamily="2" charset="77"/>
              </a:rPr>
              <a:t> offers</a:t>
            </a:r>
          </a:p>
          <a:p>
            <a:pPr>
              <a:spcAft>
                <a:spcPts val="300"/>
              </a:spcAft>
            </a:pPr>
            <a:r>
              <a:rPr lang="en-US" sz="1100" dirty="0">
                <a:latin typeface="Montserrat" pitchFamily="2" charset="77"/>
              </a:rPr>
              <a:t>Reduced stockouts and overstocking with real-time insights</a:t>
            </a:r>
          </a:p>
          <a:p>
            <a:pPr marL="0" indent="0">
              <a:buNone/>
            </a:pPr>
            <a:endParaRPr lang="en-US" sz="1100" dirty="0">
              <a:latin typeface="Montserrat" pitchFamily="2" charset="77"/>
            </a:endParaRPr>
          </a:p>
        </p:txBody>
      </p:sp>
      <p:sp>
        <p:nvSpPr>
          <p:cNvPr id="14" name="Rectangle: Rounded Corners 1">
            <a:extLst>
              <a:ext uri="{FF2B5EF4-FFF2-40B4-BE49-F238E27FC236}">
                <a16:creationId xmlns:a16="http://schemas.microsoft.com/office/drawing/2014/main" id="{C29257A3-2C5B-AA54-955F-7D6080E3AE1C}"/>
              </a:ext>
            </a:extLst>
          </p:cNvPr>
          <p:cNvSpPr/>
          <p:nvPr/>
        </p:nvSpPr>
        <p:spPr>
          <a:xfrm>
            <a:off x="4404853" y="1158868"/>
            <a:ext cx="3382294" cy="5437874"/>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15" name="Text Placeholder 2">
            <a:extLst>
              <a:ext uri="{FF2B5EF4-FFF2-40B4-BE49-F238E27FC236}">
                <a16:creationId xmlns:a16="http://schemas.microsoft.com/office/drawing/2014/main" id="{28E9DAE3-04F9-F2DA-FA25-401981E494F3}"/>
              </a:ext>
            </a:extLst>
          </p:cNvPr>
          <p:cNvSpPr txBox="1">
            <a:spLocks/>
          </p:cNvSpPr>
          <p:nvPr/>
        </p:nvSpPr>
        <p:spPr>
          <a:xfrm>
            <a:off x="4664312" y="2317219"/>
            <a:ext cx="2989288" cy="4207651"/>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300"/>
              </a:spcAft>
              <a:buNone/>
            </a:pPr>
            <a:r>
              <a:rPr lang="en-AU" sz="1100" b="1" dirty="0">
                <a:latin typeface="Montserrat" pitchFamily="2" charset="77"/>
              </a:rPr>
              <a:t>Challenge: </a:t>
            </a:r>
            <a:r>
              <a:rPr lang="en-AU" sz="1100" dirty="0">
                <a:latin typeface="Montserrat" pitchFamily="2" charset="77"/>
              </a:rPr>
              <a:t>Manufacturers generate massive volumes of OT and IT data from sensors, machines, MES, ERP and supply chain systems, but most of it remains siloed and underutilised, limiting operational visibility and increasing downtime risk.</a:t>
            </a:r>
          </a:p>
          <a:p>
            <a:pPr marL="0" indent="0">
              <a:spcBef>
                <a:spcPts val="1200"/>
              </a:spcBef>
              <a:spcAft>
                <a:spcPts val="300"/>
              </a:spcAft>
              <a:buNone/>
            </a:pPr>
            <a:r>
              <a:rPr lang="en-AU" sz="1100" b="1" dirty="0">
                <a:latin typeface="Montserrat" pitchFamily="2" charset="77"/>
              </a:rPr>
              <a:t>Solution: </a:t>
            </a:r>
            <a:r>
              <a:rPr lang="en-AU" sz="1100" dirty="0">
                <a:latin typeface="Montserrat" pitchFamily="2" charset="77"/>
              </a:rPr>
              <a:t>Microsoft Fabric, Azure Synapse and Azure Data Lake unify OT and IT data into a single source of truth for operational and enterprise analytics, supporting predictive maintenance, quality monitoring and production optimisation.</a:t>
            </a:r>
          </a:p>
          <a:p>
            <a:pPr marL="0" indent="0">
              <a:spcBef>
                <a:spcPts val="1200"/>
              </a:spcBef>
              <a:spcAft>
                <a:spcPts val="300"/>
              </a:spcAft>
              <a:buNone/>
            </a:pPr>
            <a:r>
              <a:rPr lang="en-AU" sz="1100" b="1" dirty="0">
                <a:latin typeface="Montserrat" pitchFamily="2" charset="77"/>
              </a:rPr>
              <a:t>Results:</a:t>
            </a:r>
          </a:p>
          <a:p>
            <a:pPr>
              <a:spcAft>
                <a:spcPts val="300"/>
              </a:spcAft>
            </a:pPr>
            <a:r>
              <a:rPr lang="en-AU" sz="1100" dirty="0">
                <a:latin typeface="Montserrat" pitchFamily="2" charset="77"/>
              </a:rPr>
              <a:t>Reduced unplanned downtime through predictive insights</a:t>
            </a:r>
          </a:p>
          <a:p>
            <a:pPr>
              <a:spcAft>
                <a:spcPts val="300"/>
              </a:spcAft>
            </a:pPr>
            <a:r>
              <a:rPr lang="en-AU" sz="1100" dirty="0">
                <a:latin typeface="Montserrat" pitchFamily="2" charset="77"/>
              </a:rPr>
              <a:t>Improved operational efficiency and production quality</a:t>
            </a:r>
          </a:p>
          <a:p>
            <a:pPr>
              <a:spcAft>
                <a:spcPts val="300"/>
              </a:spcAft>
            </a:pPr>
            <a:r>
              <a:rPr lang="en-AU" sz="1100" dirty="0">
                <a:latin typeface="Montserrat" pitchFamily="2" charset="77"/>
              </a:rPr>
              <a:t>Faster decision-making across plant and corporate teams</a:t>
            </a:r>
          </a:p>
          <a:p>
            <a:pPr marL="0" indent="0">
              <a:spcBef>
                <a:spcPts val="1200"/>
              </a:spcBef>
              <a:spcAft>
                <a:spcPts val="300"/>
              </a:spcAft>
              <a:buNone/>
            </a:pPr>
            <a:endParaRPr lang="en-AU" sz="1100" dirty="0">
              <a:latin typeface="Montserrat" pitchFamily="2" charset="77"/>
            </a:endParaRPr>
          </a:p>
        </p:txBody>
      </p:sp>
      <p:sp>
        <p:nvSpPr>
          <p:cNvPr id="16" name="Rectangle: Rounded Corners 1">
            <a:extLst>
              <a:ext uri="{FF2B5EF4-FFF2-40B4-BE49-F238E27FC236}">
                <a16:creationId xmlns:a16="http://schemas.microsoft.com/office/drawing/2014/main" id="{F24C7934-36FC-FAC9-8880-4431DDCBFA89}"/>
              </a:ext>
            </a:extLst>
          </p:cNvPr>
          <p:cNvSpPr/>
          <p:nvPr/>
        </p:nvSpPr>
        <p:spPr>
          <a:xfrm>
            <a:off x="8289813" y="1158868"/>
            <a:ext cx="3382294" cy="5437874"/>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17" name="Text Placeholder 2">
            <a:extLst>
              <a:ext uri="{FF2B5EF4-FFF2-40B4-BE49-F238E27FC236}">
                <a16:creationId xmlns:a16="http://schemas.microsoft.com/office/drawing/2014/main" id="{B3297895-2831-F061-F88D-D7FAA51E16DE}"/>
              </a:ext>
            </a:extLst>
          </p:cNvPr>
          <p:cNvSpPr txBox="1">
            <a:spLocks/>
          </p:cNvSpPr>
          <p:nvPr/>
        </p:nvSpPr>
        <p:spPr>
          <a:xfrm>
            <a:off x="8549272" y="2316227"/>
            <a:ext cx="2863375" cy="4295732"/>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300"/>
              </a:spcAft>
              <a:buNone/>
            </a:pPr>
            <a:r>
              <a:rPr lang="en-AU" sz="1100" b="1" dirty="0">
                <a:latin typeface="Montserrat" pitchFamily="2" charset="77"/>
              </a:rPr>
              <a:t>Challenge: </a:t>
            </a:r>
            <a:r>
              <a:rPr lang="en-AU" sz="1100" dirty="0">
                <a:latin typeface="Montserrat" pitchFamily="2" charset="77"/>
              </a:rPr>
              <a:t>Financial services organisations face high regulatory pressure, fragmented data estates and growing demands for real-time risk, fraud and customer insights that legacy analytics platforms struggle to deliver.</a:t>
            </a:r>
          </a:p>
          <a:p>
            <a:pPr marL="0" indent="0">
              <a:spcBef>
                <a:spcPts val="1200"/>
              </a:spcBef>
              <a:spcAft>
                <a:spcPts val="300"/>
              </a:spcAft>
              <a:buNone/>
            </a:pPr>
            <a:r>
              <a:rPr lang="en-AU" sz="1100" b="1" dirty="0">
                <a:latin typeface="Montserrat" pitchFamily="2" charset="77"/>
              </a:rPr>
              <a:t>Solution: </a:t>
            </a:r>
            <a:r>
              <a:rPr lang="en-AU" sz="1100" dirty="0">
                <a:latin typeface="Montserrat" pitchFamily="2" charset="77"/>
              </a:rPr>
              <a:t>Microsoft Fabric for Financial Services provides a governed, AI-ready analytics foundation that unifies data ingestion, real-time analytics, BI and compliance controls, supporting fraud detection, risk analytics and regulatory reporting.</a:t>
            </a:r>
          </a:p>
          <a:p>
            <a:pPr marL="0" indent="0">
              <a:spcBef>
                <a:spcPts val="1200"/>
              </a:spcBef>
              <a:spcAft>
                <a:spcPts val="300"/>
              </a:spcAft>
              <a:buNone/>
            </a:pPr>
            <a:r>
              <a:rPr lang="en-AU" sz="1100" b="1" dirty="0">
                <a:latin typeface="Montserrat" pitchFamily="2" charset="77"/>
              </a:rPr>
              <a:t>Results:</a:t>
            </a:r>
            <a:endParaRPr lang="en-AU" sz="1100" dirty="0">
              <a:latin typeface="Montserrat" pitchFamily="2" charset="77"/>
            </a:endParaRPr>
          </a:p>
          <a:p>
            <a:pPr>
              <a:spcAft>
                <a:spcPts val="300"/>
              </a:spcAft>
            </a:pPr>
            <a:r>
              <a:rPr lang="en-AU" sz="1100" dirty="0">
                <a:latin typeface="Montserrat" pitchFamily="2" charset="77"/>
              </a:rPr>
              <a:t>Faster fraud detection and risk response using real-time analytics</a:t>
            </a:r>
          </a:p>
          <a:p>
            <a:pPr>
              <a:spcAft>
                <a:spcPts val="300"/>
              </a:spcAft>
            </a:pPr>
            <a:r>
              <a:rPr lang="en-AU" sz="1100" dirty="0">
                <a:latin typeface="Montserrat" pitchFamily="2" charset="77"/>
              </a:rPr>
              <a:t>Improved regulatory compliance with automated governance and lineage</a:t>
            </a:r>
          </a:p>
          <a:p>
            <a:pPr>
              <a:spcAft>
                <a:spcPts val="300"/>
              </a:spcAft>
            </a:pPr>
            <a:r>
              <a:rPr lang="en-AU" sz="1100" dirty="0">
                <a:latin typeface="Montserrat" pitchFamily="2" charset="77"/>
              </a:rPr>
              <a:t>Reduced operational cost through platform consolidation</a:t>
            </a:r>
          </a:p>
          <a:p>
            <a:pPr marL="0" indent="0">
              <a:spcBef>
                <a:spcPts val="1200"/>
              </a:spcBef>
              <a:spcAft>
                <a:spcPts val="300"/>
              </a:spcAft>
              <a:buNone/>
            </a:pPr>
            <a:endParaRPr lang="en-AU" sz="1100" dirty="0">
              <a:latin typeface="Montserrat" pitchFamily="2" charset="77"/>
            </a:endParaRPr>
          </a:p>
        </p:txBody>
      </p:sp>
      <p:pic>
        <p:nvPicPr>
          <p:cNvPr id="4" name="Graphic 3">
            <a:extLst>
              <a:ext uri="{FF2B5EF4-FFF2-40B4-BE49-F238E27FC236}">
                <a16:creationId xmlns:a16="http://schemas.microsoft.com/office/drawing/2014/main" id="{0F6C2913-C0CF-F81A-8071-9F19F2237160}"/>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4664311" y="1374005"/>
            <a:ext cx="760749" cy="760749"/>
          </a:xfrm>
          <a:prstGeom prst="rect">
            <a:avLst/>
          </a:prstGeom>
        </p:spPr>
      </p:pic>
      <p:sp>
        <p:nvSpPr>
          <p:cNvPr id="6" name="TextBox 5">
            <a:extLst>
              <a:ext uri="{FF2B5EF4-FFF2-40B4-BE49-F238E27FC236}">
                <a16:creationId xmlns:a16="http://schemas.microsoft.com/office/drawing/2014/main" id="{99A943D8-D204-A296-EC90-71A789F11684}"/>
              </a:ext>
            </a:extLst>
          </p:cNvPr>
          <p:cNvSpPr txBox="1"/>
          <p:nvPr/>
        </p:nvSpPr>
        <p:spPr>
          <a:xfrm>
            <a:off x="5458945" y="1316469"/>
            <a:ext cx="2294316" cy="954107"/>
          </a:xfrm>
          <a:prstGeom prst="rect">
            <a:avLst/>
          </a:prstGeom>
          <a:noFill/>
        </p:spPr>
        <p:txBody>
          <a:bodyPr wrap="square">
            <a:spAutoFit/>
          </a:bodyPr>
          <a:lstStyle/>
          <a:p>
            <a:pPr marL="0" indent="0">
              <a:spcAft>
                <a:spcPts val="600"/>
              </a:spcAft>
              <a:buNone/>
            </a:pPr>
            <a:r>
              <a:rPr lang="en-US" sz="1400" b="1" dirty="0">
                <a:latin typeface="Montserrat" pitchFamily="2" charset="77"/>
              </a:rPr>
              <a:t>Manufacturing &amp; Industrial: </a:t>
            </a:r>
            <a:r>
              <a:rPr lang="en-US" sz="1400" dirty="0">
                <a:latin typeface="Montserrat" pitchFamily="2" charset="77"/>
              </a:rPr>
              <a:t>Connecting OT and IT data to lift efficiency</a:t>
            </a:r>
          </a:p>
        </p:txBody>
      </p:sp>
      <p:pic>
        <p:nvPicPr>
          <p:cNvPr id="7" name="Graphic 6">
            <a:extLst>
              <a:ext uri="{FF2B5EF4-FFF2-40B4-BE49-F238E27FC236}">
                <a16:creationId xmlns:a16="http://schemas.microsoft.com/office/drawing/2014/main" id="{F8742F3B-0860-544A-A48D-A2022BDBB723}"/>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788271" y="1374005"/>
            <a:ext cx="760749" cy="760749"/>
          </a:xfrm>
          <a:prstGeom prst="rect">
            <a:avLst/>
          </a:prstGeom>
        </p:spPr>
      </p:pic>
      <p:sp>
        <p:nvSpPr>
          <p:cNvPr id="9" name="TextBox 8">
            <a:extLst>
              <a:ext uri="{FF2B5EF4-FFF2-40B4-BE49-F238E27FC236}">
                <a16:creationId xmlns:a16="http://schemas.microsoft.com/office/drawing/2014/main" id="{A7FC0548-7E95-4A8A-BFE8-3D81C6F5F3D5}"/>
              </a:ext>
            </a:extLst>
          </p:cNvPr>
          <p:cNvSpPr txBox="1"/>
          <p:nvPr/>
        </p:nvSpPr>
        <p:spPr>
          <a:xfrm>
            <a:off x="1555844" y="1316469"/>
            <a:ext cx="2294316" cy="738664"/>
          </a:xfrm>
          <a:prstGeom prst="rect">
            <a:avLst/>
          </a:prstGeom>
          <a:noFill/>
        </p:spPr>
        <p:txBody>
          <a:bodyPr wrap="square">
            <a:spAutoFit/>
          </a:bodyPr>
          <a:lstStyle/>
          <a:p>
            <a:pPr>
              <a:spcAft>
                <a:spcPts val="600"/>
              </a:spcAft>
            </a:pPr>
            <a:r>
              <a:rPr lang="en-US" sz="1400" b="1" dirty="0">
                <a:latin typeface="Montserrat" pitchFamily="2" charset="77"/>
              </a:rPr>
              <a:t>Retail &amp; Consumer Goods: </a:t>
            </a:r>
            <a:r>
              <a:rPr lang="en-US" sz="1400" dirty="0">
                <a:latin typeface="Montserrat" pitchFamily="2" charset="77"/>
              </a:rPr>
              <a:t>Unifying data for real-time insights</a:t>
            </a:r>
          </a:p>
        </p:txBody>
      </p:sp>
      <p:pic>
        <p:nvPicPr>
          <p:cNvPr id="11" name="Graphic 10">
            <a:extLst>
              <a:ext uri="{FF2B5EF4-FFF2-40B4-BE49-F238E27FC236}">
                <a16:creationId xmlns:a16="http://schemas.microsoft.com/office/drawing/2014/main" id="{211043D2-019A-8737-376A-B5B3FC192C2A}"/>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8556867" y="1374005"/>
            <a:ext cx="760749" cy="760749"/>
          </a:xfrm>
          <a:prstGeom prst="rect">
            <a:avLst/>
          </a:prstGeom>
        </p:spPr>
      </p:pic>
      <p:sp>
        <p:nvSpPr>
          <p:cNvPr id="18" name="TextBox 17">
            <a:extLst>
              <a:ext uri="{FF2B5EF4-FFF2-40B4-BE49-F238E27FC236}">
                <a16:creationId xmlns:a16="http://schemas.microsoft.com/office/drawing/2014/main" id="{622B922F-F91B-C173-3E76-F9E2CA1DB215}"/>
              </a:ext>
            </a:extLst>
          </p:cNvPr>
          <p:cNvSpPr txBox="1"/>
          <p:nvPr/>
        </p:nvSpPr>
        <p:spPr>
          <a:xfrm>
            <a:off x="9338087" y="1316469"/>
            <a:ext cx="2341613" cy="738664"/>
          </a:xfrm>
          <a:prstGeom prst="rect">
            <a:avLst/>
          </a:prstGeom>
          <a:noFill/>
        </p:spPr>
        <p:txBody>
          <a:bodyPr wrap="square">
            <a:spAutoFit/>
          </a:bodyPr>
          <a:lstStyle/>
          <a:p>
            <a:pPr>
              <a:spcAft>
                <a:spcPts val="600"/>
              </a:spcAft>
            </a:pPr>
            <a:r>
              <a:rPr lang="en-US" sz="1400" b="1" dirty="0">
                <a:latin typeface="Montserrat" pitchFamily="2" charset="77"/>
              </a:rPr>
              <a:t>Financial Services: </a:t>
            </a:r>
            <a:r>
              <a:rPr lang="en-US" sz="1400" dirty="0">
                <a:latin typeface="Montserrat" pitchFamily="2" charset="77"/>
              </a:rPr>
              <a:t>Governed, AI-ready analytics at scale</a:t>
            </a:r>
          </a:p>
        </p:txBody>
      </p:sp>
    </p:spTree>
    <p:extLst>
      <p:ext uri="{BB962C8B-B14F-4D97-AF65-F5344CB8AC3E}">
        <p14:creationId xmlns:p14="http://schemas.microsoft.com/office/powerpoint/2010/main" val="3766161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7902E-82FD-A296-7229-3B505FE87C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87F08F-5ABA-9955-53C1-67E0303A4AD6}"/>
              </a:ext>
            </a:extLst>
          </p:cNvPr>
          <p:cNvSpPr>
            <a:spLocks noGrp="1"/>
          </p:cNvSpPr>
          <p:nvPr>
            <p:ph type="title"/>
          </p:nvPr>
        </p:nvSpPr>
        <p:spPr/>
        <p:txBody>
          <a:bodyPr/>
          <a:lstStyle/>
          <a:p>
            <a:r>
              <a:rPr lang="en-US" b="1" dirty="0">
                <a:latin typeface="Montserrat" pitchFamily="2" charset="77"/>
              </a:rPr>
              <a:t>Common objections and how to respond </a:t>
            </a:r>
            <a:br>
              <a:rPr lang="en-US" b="1" dirty="0">
                <a:latin typeface="Montserrat" pitchFamily="2" charset="77"/>
              </a:rPr>
            </a:br>
            <a:endParaRPr lang="en-US" dirty="0">
              <a:latin typeface="Montserrat" pitchFamily="2" charset="77"/>
            </a:endParaRPr>
          </a:p>
        </p:txBody>
      </p:sp>
      <p:graphicFrame>
        <p:nvGraphicFramePr>
          <p:cNvPr id="14" name="Table 13">
            <a:extLst>
              <a:ext uri="{FF2B5EF4-FFF2-40B4-BE49-F238E27FC236}">
                <a16:creationId xmlns:a16="http://schemas.microsoft.com/office/drawing/2014/main" id="{DE6D73E8-2218-0E39-000E-CFA110798879}"/>
              </a:ext>
            </a:extLst>
          </p:cNvPr>
          <p:cNvGraphicFramePr>
            <a:graphicFrameLocks noGrp="1"/>
          </p:cNvGraphicFramePr>
          <p:nvPr>
            <p:extLst>
              <p:ext uri="{D42A27DB-BD31-4B8C-83A1-F6EECF244321}">
                <p14:modId xmlns:p14="http://schemas.microsoft.com/office/powerpoint/2010/main" val="2760167348"/>
              </p:ext>
            </p:extLst>
          </p:nvPr>
        </p:nvGraphicFramePr>
        <p:xfrm>
          <a:off x="515938" y="1137801"/>
          <a:ext cx="10803028" cy="4627401"/>
        </p:xfrm>
        <a:graphic>
          <a:graphicData uri="http://schemas.openxmlformats.org/drawingml/2006/table">
            <a:tbl>
              <a:tblPr firstRow="1" firstCol="1" bandRow="1">
                <a:tableStyleId>{5C22544A-7EE6-4342-B048-85BDC9FD1C3A}</a:tableStyleId>
              </a:tblPr>
              <a:tblGrid>
                <a:gridCol w="3159358">
                  <a:extLst>
                    <a:ext uri="{9D8B030D-6E8A-4147-A177-3AD203B41FA5}">
                      <a16:colId xmlns:a16="http://schemas.microsoft.com/office/drawing/2014/main" val="466818093"/>
                    </a:ext>
                  </a:extLst>
                </a:gridCol>
                <a:gridCol w="7643670">
                  <a:extLst>
                    <a:ext uri="{9D8B030D-6E8A-4147-A177-3AD203B41FA5}">
                      <a16:colId xmlns:a16="http://schemas.microsoft.com/office/drawing/2014/main" val="1514208976"/>
                    </a:ext>
                  </a:extLst>
                </a:gridCol>
              </a:tblGrid>
              <a:tr h="456912">
                <a:tc>
                  <a:txBody>
                    <a:bodyPr/>
                    <a:lstStyle/>
                    <a:p>
                      <a:pPr algn="l" rtl="0" fontAlgn="base">
                        <a:lnSpc>
                          <a:spcPts val="858"/>
                        </a:lnSpc>
                        <a:spcBef>
                          <a:spcPts val="600"/>
                        </a:spcBef>
                        <a:spcAft>
                          <a:spcPts val="800"/>
                        </a:spcAft>
                        <a:buNone/>
                      </a:pPr>
                      <a:r>
                        <a:rPr lang="en-AU" sz="1600" b="0" i="0" dirty="0">
                          <a:effectLst/>
                          <a:latin typeface="Montserrat" pitchFamily="2" charset="77"/>
                        </a:rPr>
                        <a:t>Objection  </a:t>
                      </a:r>
                    </a:p>
                  </a:txBody>
                  <a:tcPr marL="137160" marR="137160" marT="25200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l" rtl="0" fontAlgn="base">
                        <a:lnSpc>
                          <a:spcPts val="858"/>
                        </a:lnSpc>
                        <a:spcBef>
                          <a:spcPts val="600"/>
                        </a:spcBef>
                        <a:spcAft>
                          <a:spcPts val="800"/>
                        </a:spcAft>
                        <a:buNone/>
                      </a:pPr>
                      <a:r>
                        <a:rPr lang="en-AU" sz="1600" b="0" i="0" dirty="0">
                          <a:effectLst/>
                          <a:latin typeface="Montserrat" pitchFamily="2" charset="77"/>
                        </a:rPr>
                        <a:t>Response</a:t>
                      </a:r>
                    </a:p>
                  </a:txBody>
                  <a:tcPr marL="137160" marR="137160" marT="25200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6178249"/>
                  </a:ext>
                </a:extLst>
              </a:tr>
              <a:tr h="428705">
                <a:tc>
                  <a:txBody>
                    <a:bodyPr/>
                    <a:lstStyle/>
                    <a:p>
                      <a:pPr>
                        <a:lnSpc>
                          <a:spcPct val="125000"/>
                        </a:lnSpc>
                        <a:spcAft>
                          <a:spcPts val="600"/>
                        </a:spcAft>
                        <a:buNone/>
                      </a:pPr>
                      <a:r>
                        <a:rPr lang="en-AU" sz="1000" b="1" i="1" baseline="0" dirty="0">
                          <a:solidFill>
                            <a:schemeClr val="tx1"/>
                          </a:solidFill>
                          <a:effectLst/>
                          <a:latin typeface="Montserrat" pitchFamily="2" charset="77"/>
                          <a:ea typeface="Arial" panose="020B0604020202020204" pitchFamily="34" charset="0"/>
                        </a:rPr>
                        <a:t>“We already use Databricks.”</a:t>
                      </a:r>
                      <a:endParaRPr lang="en-AU" sz="1100" baseline="0" dirty="0">
                        <a:solidFill>
                          <a:schemeClr val="tx1"/>
                        </a:solidFill>
                        <a:effectLst/>
                        <a:latin typeface="Montserrat" pitchFamily="2" charset="77"/>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a:lnSpc>
                          <a:spcPct val="125000"/>
                        </a:lnSpc>
                        <a:spcAft>
                          <a:spcPts val="600"/>
                        </a:spcAft>
                        <a:buNone/>
                      </a:pPr>
                      <a:r>
                        <a:rPr lang="en-US" sz="1000" baseline="0" dirty="0">
                          <a:solidFill>
                            <a:schemeClr val="tx1"/>
                          </a:solidFill>
                          <a:effectLst/>
                          <a:latin typeface="Montserrat" pitchFamily="2" charset="77"/>
                          <a:ea typeface="Arial" panose="020B0604020202020204" pitchFamily="34" charset="0"/>
                        </a:rPr>
                        <a:t>Fabric complements or consolidates Databricks workloads, reducing overheads and simplifying your analytics architecture.</a:t>
                      </a:r>
                      <a:endParaRPr lang="en-AU" sz="1100" baseline="0" dirty="0">
                        <a:solidFill>
                          <a:schemeClr val="tx1"/>
                        </a:solidFill>
                        <a:effectLst/>
                        <a:latin typeface="Montserrat" pitchFamily="2" charset="77"/>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562969543"/>
                  </a:ext>
                </a:extLst>
              </a:tr>
              <a:tr h="315004">
                <a:tc>
                  <a:txBody>
                    <a:bodyPr/>
                    <a:lstStyle/>
                    <a:p>
                      <a:pPr>
                        <a:lnSpc>
                          <a:spcPct val="125000"/>
                        </a:lnSpc>
                        <a:spcAft>
                          <a:spcPts val="600"/>
                        </a:spcAft>
                        <a:buNone/>
                      </a:pPr>
                      <a:r>
                        <a:rPr lang="en-AU" sz="1000" b="1" i="1" baseline="0" dirty="0">
                          <a:solidFill>
                            <a:schemeClr val="tx1"/>
                          </a:solidFill>
                          <a:effectLst/>
                          <a:latin typeface="Montserrat" pitchFamily="2" charset="77"/>
                          <a:ea typeface="Arial" panose="020B0604020202020204" pitchFamily="34" charset="0"/>
                        </a:rPr>
                        <a:t>“We're concerned about migration.”</a:t>
                      </a:r>
                      <a:endParaRPr lang="en-AU" sz="1100" baseline="0" dirty="0">
                        <a:solidFill>
                          <a:schemeClr val="tx1"/>
                        </a:solidFill>
                        <a:effectLst/>
                        <a:latin typeface="Montserrat" pitchFamily="2" charset="77"/>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25000"/>
                        </a:lnSpc>
                        <a:spcAft>
                          <a:spcPts val="600"/>
                        </a:spcAft>
                        <a:buNone/>
                      </a:pPr>
                      <a:r>
                        <a:rPr lang="en-AU" sz="1000" baseline="0" dirty="0">
                          <a:solidFill>
                            <a:schemeClr val="tx1"/>
                          </a:solidFill>
                          <a:effectLst/>
                          <a:latin typeface="Montserrat" pitchFamily="2" charset="77"/>
                          <a:ea typeface="Arial" panose="020B0604020202020204" pitchFamily="34" charset="0"/>
                        </a:rPr>
                        <a:t>Microsoft and Dicker Data offer funded POCs, tools and services to support the end-to-end process.</a:t>
                      </a:r>
                      <a:endParaRPr lang="en-AU" sz="1100" baseline="0" dirty="0">
                        <a:solidFill>
                          <a:schemeClr val="tx1"/>
                        </a:solidFill>
                        <a:effectLst/>
                        <a:latin typeface="Montserrat" pitchFamily="2" charset="77"/>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16692023"/>
                  </a:ext>
                </a:extLst>
              </a:tr>
              <a:tr h="321065">
                <a:tc>
                  <a:txBody>
                    <a:bodyPr/>
                    <a:lstStyle/>
                    <a:p>
                      <a:pPr>
                        <a:lnSpc>
                          <a:spcPct val="125000"/>
                        </a:lnSpc>
                        <a:spcAft>
                          <a:spcPts val="600"/>
                        </a:spcAft>
                        <a:buNone/>
                      </a:pPr>
                      <a:r>
                        <a:rPr lang="en-AU" sz="1000" b="1" i="1" baseline="0" dirty="0">
                          <a:solidFill>
                            <a:schemeClr val="tx1"/>
                          </a:solidFill>
                          <a:effectLst/>
                          <a:latin typeface="Montserrat" pitchFamily="2" charset="77"/>
                          <a:ea typeface="Arial" panose="020B0604020202020204" pitchFamily="34" charset="0"/>
                        </a:rPr>
                        <a:t>“We need real-time insights.”</a:t>
                      </a:r>
                      <a:endParaRPr lang="en-AU" sz="1100" baseline="0" dirty="0">
                        <a:solidFill>
                          <a:schemeClr val="tx1"/>
                        </a:solidFill>
                        <a:effectLst/>
                        <a:latin typeface="Montserrat" pitchFamily="2" charset="77"/>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a:lnSpc>
                          <a:spcPct val="125000"/>
                        </a:lnSpc>
                        <a:spcAft>
                          <a:spcPts val="600"/>
                        </a:spcAft>
                        <a:buNone/>
                      </a:pPr>
                      <a:r>
                        <a:rPr lang="en-US" sz="1000" baseline="0">
                          <a:solidFill>
                            <a:schemeClr val="tx1"/>
                          </a:solidFill>
                          <a:effectLst/>
                          <a:latin typeface="Montserrat" pitchFamily="2" charset="77"/>
                          <a:ea typeface="Arial" panose="020B0604020202020204" pitchFamily="34" charset="0"/>
                        </a:rPr>
                        <a:t>Fabric supports streaming analytics and real-time dashboards natively.</a:t>
                      </a:r>
                      <a:endParaRPr lang="en-AU" sz="1100" baseline="0">
                        <a:solidFill>
                          <a:schemeClr val="tx1"/>
                        </a:solidFill>
                        <a:effectLst/>
                        <a:latin typeface="Montserrat" pitchFamily="2" charset="77"/>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840472216"/>
                  </a:ext>
                </a:extLst>
              </a:tr>
              <a:tr h="539684">
                <a:tc>
                  <a:txBody>
                    <a:bodyPr/>
                    <a:lstStyle/>
                    <a:p>
                      <a:pPr>
                        <a:lnSpc>
                          <a:spcPct val="125000"/>
                        </a:lnSpc>
                        <a:spcAft>
                          <a:spcPts val="600"/>
                        </a:spcAft>
                        <a:buNone/>
                      </a:pPr>
                      <a:r>
                        <a:rPr lang="en-AU" sz="1000" b="1" i="1" baseline="0" dirty="0">
                          <a:solidFill>
                            <a:schemeClr val="tx1"/>
                          </a:solidFill>
                          <a:effectLst/>
                          <a:latin typeface="Montserrat" pitchFamily="2" charset="77"/>
                          <a:ea typeface="Arial" panose="020B0604020202020204" pitchFamily="34" charset="0"/>
                        </a:rPr>
                        <a:t>“This looks expensive compared to other tools.”</a:t>
                      </a:r>
                      <a:endParaRPr lang="en-AU" sz="1100" baseline="0" dirty="0">
                        <a:solidFill>
                          <a:schemeClr val="tx1"/>
                        </a:solidFill>
                        <a:effectLst/>
                        <a:latin typeface="Montserrat" pitchFamily="2" charset="77"/>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25000"/>
                        </a:lnSpc>
                        <a:spcAft>
                          <a:spcPts val="600"/>
                        </a:spcAft>
                        <a:buNone/>
                      </a:pPr>
                      <a:r>
                        <a:rPr lang="en-US" sz="1000" baseline="0" dirty="0">
                          <a:solidFill>
                            <a:schemeClr val="tx1"/>
                          </a:solidFill>
                          <a:effectLst/>
                          <a:latin typeface="Montserrat" pitchFamily="2" charset="77"/>
                          <a:ea typeface="Arial" panose="020B0604020202020204" pitchFamily="34" charset="0"/>
                        </a:rPr>
                        <a:t>Fabric consolidates multiple analytics services into one platform, eliminating duplicated tools, storage and integration overhead – scale usage only when needed.</a:t>
                      </a:r>
                      <a:endParaRPr lang="en-AU" sz="1100" baseline="0" dirty="0">
                        <a:solidFill>
                          <a:schemeClr val="tx1"/>
                        </a:solidFill>
                        <a:effectLst/>
                        <a:latin typeface="Montserrat" pitchFamily="2" charset="77"/>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68466379"/>
                  </a:ext>
                </a:extLst>
              </a:tr>
              <a:tr h="539684">
                <a:tc>
                  <a:txBody>
                    <a:bodyPr/>
                    <a:lstStyle/>
                    <a:p>
                      <a:pPr>
                        <a:lnSpc>
                          <a:spcPct val="125000"/>
                        </a:lnSpc>
                        <a:spcAft>
                          <a:spcPts val="600"/>
                        </a:spcAft>
                        <a:buNone/>
                      </a:pPr>
                      <a:r>
                        <a:rPr lang="en-AU" sz="1000" b="1" i="1" baseline="0" dirty="0">
                          <a:solidFill>
                            <a:schemeClr val="tx1"/>
                          </a:solidFill>
                          <a:effectLst/>
                          <a:latin typeface="Montserrat" pitchFamily="2" charset="77"/>
                          <a:ea typeface="Arial" panose="020B0604020202020204" pitchFamily="34" charset="0"/>
                        </a:rPr>
                        <a:t>“We already use Power BI, why do we </a:t>
                      </a:r>
                      <a:br>
                        <a:rPr lang="en-AU" sz="1000" b="1" i="1" baseline="0" dirty="0">
                          <a:solidFill>
                            <a:schemeClr val="tx1"/>
                          </a:solidFill>
                          <a:effectLst/>
                          <a:latin typeface="Montserrat" pitchFamily="2" charset="77"/>
                          <a:ea typeface="Arial" panose="020B0604020202020204" pitchFamily="34" charset="0"/>
                        </a:rPr>
                      </a:br>
                      <a:r>
                        <a:rPr lang="en-AU" sz="1000" b="1" i="1" baseline="0" dirty="0">
                          <a:solidFill>
                            <a:schemeClr val="tx1"/>
                          </a:solidFill>
                          <a:effectLst/>
                          <a:latin typeface="Montserrat" pitchFamily="2" charset="77"/>
                          <a:ea typeface="Arial" panose="020B0604020202020204" pitchFamily="34" charset="0"/>
                        </a:rPr>
                        <a:t>need more?”</a:t>
                      </a:r>
                      <a:endParaRPr lang="en-AU" sz="1100" baseline="0" dirty="0">
                        <a:solidFill>
                          <a:schemeClr val="tx1"/>
                        </a:solidFill>
                        <a:effectLst/>
                        <a:latin typeface="Montserrat" pitchFamily="2" charset="77"/>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a:lnSpc>
                          <a:spcPct val="125000"/>
                        </a:lnSpc>
                        <a:spcAft>
                          <a:spcPts val="600"/>
                        </a:spcAft>
                        <a:buNone/>
                      </a:pPr>
                      <a:r>
                        <a:rPr lang="en-AU" sz="1000" baseline="0" dirty="0">
                          <a:solidFill>
                            <a:schemeClr val="tx1"/>
                          </a:solidFill>
                          <a:effectLst/>
                          <a:latin typeface="Montserrat" pitchFamily="2" charset="77"/>
                          <a:ea typeface="Arial" panose="020B0604020202020204" pitchFamily="34" charset="0"/>
                        </a:rPr>
                        <a:t>Fabric extends Power BI by adding built-in data integration, engineering, real-time analytics and AI on the same data foundation, without changing how analysts work day to day.</a:t>
                      </a:r>
                      <a:endParaRPr lang="en-AU" sz="1100" baseline="0" dirty="0">
                        <a:solidFill>
                          <a:schemeClr val="tx1"/>
                        </a:solidFill>
                        <a:effectLst/>
                        <a:latin typeface="Montserrat" pitchFamily="2" charset="77"/>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2028871509"/>
                  </a:ext>
                </a:extLst>
              </a:tr>
              <a:tr h="437638">
                <a:tc>
                  <a:txBody>
                    <a:bodyPr/>
                    <a:lstStyle/>
                    <a:p>
                      <a:pPr>
                        <a:lnSpc>
                          <a:spcPct val="125000"/>
                        </a:lnSpc>
                        <a:spcAft>
                          <a:spcPts val="600"/>
                        </a:spcAft>
                        <a:buNone/>
                      </a:pPr>
                      <a:r>
                        <a:rPr lang="en-AU" sz="1000" b="1" i="1" baseline="0" dirty="0">
                          <a:solidFill>
                            <a:schemeClr val="tx1"/>
                          </a:solidFill>
                          <a:effectLst/>
                          <a:latin typeface="Montserrat" pitchFamily="2" charset="77"/>
                          <a:ea typeface="Arial" panose="020B0604020202020204" pitchFamily="34" charset="0"/>
                        </a:rPr>
                        <a:t>“This seems too complex for our team.”</a:t>
                      </a:r>
                      <a:endParaRPr lang="en-AU" sz="1100" baseline="0" dirty="0">
                        <a:solidFill>
                          <a:schemeClr val="tx1"/>
                        </a:solidFill>
                        <a:effectLst/>
                        <a:latin typeface="Montserrat" pitchFamily="2" charset="77"/>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25000"/>
                        </a:lnSpc>
                        <a:spcAft>
                          <a:spcPts val="600"/>
                        </a:spcAft>
                        <a:buNone/>
                      </a:pPr>
                      <a:r>
                        <a:rPr lang="en-AU" sz="1000" baseline="0" dirty="0">
                          <a:solidFill>
                            <a:schemeClr val="tx1"/>
                          </a:solidFill>
                          <a:effectLst/>
                          <a:latin typeface="Montserrat" pitchFamily="2" charset="77"/>
                          <a:ea typeface="Arial" panose="020B0604020202020204" pitchFamily="34" charset="0"/>
                        </a:rPr>
                        <a:t>Fabric is a SaaS platform with role-based experiences, so business users, analysts and engineers each work in familiar interfaces while Microsoft manages the underlying infrastructure.</a:t>
                      </a:r>
                      <a:endParaRPr lang="en-AU" sz="1100" baseline="0" dirty="0">
                        <a:solidFill>
                          <a:schemeClr val="tx1"/>
                        </a:solidFill>
                        <a:effectLst/>
                        <a:latin typeface="Montserrat" pitchFamily="2" charset="77"/>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03124100"/>
                  </a:ext>
                </a:extLst>
              </a:tr>
              <a:tr h="428705">
                <a:tc>
                  <a:txBody>
                    <a:bodyPr/>
                    <a:lstStyle/>
                    <a:p>
                      <a:pPr>
                        <a:lnSpc>
                          <a:spcPct val="125000"/>
                        </a:lnSpc>
                        <a:spcAft>
                          <a:spcPts val="600"/>
                        </a:spcAft>
                        <a:buNone/>
                      </a:pPr>
                      <a:r>
                        <a:rPr lang="en-AU" sz="1000" b="1" i="1" baseline="0" dirty="0">
                          <a:solidFill>
                            <a:schemeClr val="tx1"/>
                          </a:solidFill>
                          <a:effectLst/>
                          <a:latin typeface="Montserrat" pitchFamily="2" charset="77"/>
                          <a:ea typeface="Arial" panose="020B0604020202020204" pitchFamily="34" charset="0"/>
                        </a:rPr>
                        <a:t>“We're worried about governance, security and compliance.”</a:t>
                      </a:r>
                      <a:endParaRPr lang="en-AU" sz="1100" baseline="0" dirty="0">
                        <a:solidFill>
                          <a:schemeClr val="tx1"/>
                        </a:solidFill>
                        <a:effectLst/>
                        <a:latin typeface="Montserrat" pitchFamily="2" charset="77"/>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a:lnSpc>
                          <a:spcPct val="125000"/>
                        </a:lnSpc>
                        <a:spcAft>
                          <a:spcPts val="600"/>
                        </a:spcAft>
                        <a:buNone/>
                      </a:pPr>
                      <a:r>
                        <a:rPr lang="en-AU" sz="1000" baseline="0" dirty="0">
                          <a:solidFill>
                            <a:schemeClr val="tx1"/>
                          </a:solidFill>
                          <a:effectLst/>
                          <a:latin typeface="Montserrat" pitchFamily="2" charset="77"/>
                          <a:ea typeface="Arial" panose="020B0604020202020204" pitchFamily="34" charset="0"/>
                        </a:rPr>
                        <a:t>Governance and security are built in through </a:t>
                      </a:r>
                      <a:r>
                        <a:rPr lang="en-AU" sz="1000" baseline="0" dirty="0" err="1">
                          <a:solidFill>
                            <a:schemeClr val="tx1"/>
                          </a:solidFill>
                          <a:effectLst/>
                          <a:latin typeface="Montserrat" pitchFamily="2" charset="77"/>
                          <a:ea typeface="Arial" panose="020B0604020202020204" pitchFamily="34" charset="0"/>
                        </a:rPr>
                        <a:t>OneLake</a:t>
                      </a:r>
                      <a:r>
                        <a:rPr lang="en-AU" sz="1000" baseline="0" dirty="0">
                          <a:solidFill>
                            <a:schemeClr val="tx1"/>
                          </a:solidFill>
                          <a:effectLst/>
                          <a:latin typeface="Montserrat" pitchFamily="2" charset="77"/>
                          <a:ea typeface="Arial" panose="020B0604020202020204" pitchFamily="34" charset="0"/>
                        </a:rPr>
                        <a:t>, Microsoft Purview and Azure security controls, providing consistent data access, lineage and compliance across all workloads.</a:t>
                      </a:r>
                      <a:endParaRPr lang="en-AU" sz="1100" baseline="0" dirty="0">
                        <a:solidFill>
                          <a:schemeClr val="tx1"/>
                        </a:solidFill>
                        <a:effectLst/>
                        <a:latin typeface="Montserrat" pitchFamily="2" charset="77"/>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1720714661"/>
                  </a:ext>
                </a:extLst>
              </a:tr>
              <a:tr h="509181">
                <a:tc>
                  <a:txBody>
                    <a:bodyPr/>
                    <a:lstStyle/>
                    <a:p>
                      <a:pPr>
                        <a:lnSpc>
                          <a:spcPct val="125000"/>
                        </a:lnSpc>
                        <a:spcAft>
                          <a:spcPts val="600"/>
                        </a:spcAft>
                        <a:buNone/>
                      </a:pPr>
                      <a:r>
                        <a:rPr lang="en-AU" sz="1000" b="1" i="1" baseline="0" dirty="0">
                          <a:solidFill>
                            <a:schemeClr val="tx1"/>
                          </a:solidFill>
                          <a:effectLst/>
                          <a:latin typeface="Montserrat" pitchFamily="2" charset="77"/>
                          <a:ea typeface="Arial" panose="020B0604020202020204" pitchFamily="34" charset="0"/>
                        </a:rPr>
                        <a:t>“We don't want to migrate or duplicate all our data.”</a:t>
                      </a:r>
                      <a:endParaRPr lang="en-AU" sz="1100" baseline="0" dirty="0">
                        <a:solidFill>
                          <a:schemeClr val="tx1"/>
                        </a:solidFill>
                        <a:effectLst/>
                        <a:latin typeface="Montserrat" pitchFamily="2" charset="77"/>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25000"/>
                        </a:lnSpc>
                        <a:spcAft>
                          <a:spcPts val="600"/>
                        </a:spcAft>
                        <a:buNone/>
                      </a:pPr>
                      <a:r>
                        <a:rPr lang="en-US" sz="1000" baseline="0" dirty="0">
                          <a:solidFill>
                            <a:schemeClr val="tx1"/>
                          </a:solidFill>
                          <a:effectLst/>
                          <a:latin typeface="Montserrat" pitchFamily="2" charset="77"/>
                          <a:ea typeface="Arial" panose="020B0604020202020204" pitchFamily="34" charset="0"/>
                        </a:rPr>
                        <a:t>Fabric supports mirroring and open data formats, so customers can </a:t>
                      </a:r>
                      <a:r>
                        <a:rPr lang="en-US" sz="1000" baseline="0" dirty="0" err="1">
                          <a:solidFill>
                            <a:schemeClr val="tx1"/>
                          </a:solidFill>
                          <a:effectLst/>
                          <a:latin typeface="Montserrat" pitchFamily="2" charset="77"/>
                          <a:ea typeface="Arial" panose="020B0604020202020204" pitchFamily="34" charset="0"/>
                        </a:rPr>
                        <a:t>analyse</a:t>
                      </a:r>
                      <a:r>
                        <a:rPr lang="en-US" sz="1000" baseline="0" dirty="0">
                          <a:solidFill>
                            <a:schemeClr val="tx1"/>
                          </a:solidFill>
                          <a:effectLst/>
                          <a:latin typeface="Montserrat" pitchFamily="2" charset="77"/>
                          <a:ea typeface="Arial" panose="020B0604020202020204" pitchFamily="34" charset="0"/>
                        </a:rPr>
                        <a:t> existing data in near real time without full migration or duplication.</a:t>
                      </a:r>
                      <a:endParaRPr lang="en-AU" sz="1100" baseline="0" dirty="0">
                        <a:solidFill>
                          <a:schemeClr val="tx1"/>
                        </a:solidFill>
                        <a:effectLst/>
                        <a:latin typeface="Montserrat" pitchFamily="2" charset="77"/>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53704606"/>
                  </a:ext>
                </a:extLst>
              </a:tr>
              <a:tr h="509181">
                <a:tc>
                  <a:txBody>
                    <a:bodyPr/>
                    <a:lstStyle/>
                    <a:p>
                      <a:pPr>
                        <a:lnSpc>
                          <a:spcPct val="125000"/>
                        </a:lnSpc>
                        <a:spcAft>
                          <a:spcPts val="600"/>
                        </a:spcAft>
                        <a:buNone/>
                      </a:pPr>
                      <a:r>
                        <a:rPr lang="en-AU" sz="1000" b="1" i="1" baseline="0" dirty="0">
                          <a:solidFill>
                            <a:schemeClr val="tx1"/>
                          </a:solidFill>
                          <a:effectLst/>
                          <a:latin typeface="Montserrat" pitchFamily="2" charset="77"/>
                          <a:ea typeface="Arial" panose="020B0604020202020204" pitchFamily="34" charset="0"/>
                        </a:rPr>
                        <a:t>“We're not ready for AI yet.”</a:t>
                      </a:r>
                      <a:endParaRPr lang="en-AU" sz="1100" baseline="0" dirty="0">
                        <a:solidFill>
                          <a:schemeClr val="tx1"/>
                        </a:solidFill>
                        <a:effectLst/>
                        <a:latin typeface="Montserrat" pitchFamily="2" charset="77"/>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a:lnSpc>
                          <a:spcPct val="125000"/>
                        </a:lnSpc>
                        <a:spcAft>
                          <a:spcPts val="600"/>
                        </a:spcAft>
                        <a:buNone/>
                      </a:pPr>
                      <a:r>
                        <a:rPr lang="en-AU" sz="1000" baseline="0" dirty="0">
                          <a:solidFill>
                            <a:schemeClr val="tx1"/>
                          </a:solidFill>
                          <a:effectLst/>
                          <a:latin typeface="Montserrat" pitchFamily="2" charset="77"/>
                          <a:ea typeface="Arial" panose="020B0604020202020204" pitchFamily="34" charset="0"/>
                        </a:rPr>
                        <a:t>Customers can start with BI and analytics immediately, while Fabric provides an AI-ready foundation for future Copilot and advanced analytics use cases without re-architecting later.</a:t>
                      </a:r>
                      <a:endParaRPr lang="en-AU" sz="1100" baseline="0" dirty="0">
                        <a:solidFill>
                          <a:schemeClr val="tx1"/>
                        </a:solidFill>
                        <a:effectLst/>
                        <a:latin typeface="Montserrat" pitchFamily="2" charset="77"/>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4206496590"/>
                  </a:ext>
                </a:extLst>
              </a:tr>
            </a:tbl>
          </a:graphicData>
        </a:graphic>
      </p:graphicFrame>
    </p:spTree>
    <p:extLst>
      <p:ext uri="{BB962C8B-B14F-4D97-AF65-F5344CB8AC3E}">
        <p14:creationId xmlns:p14="http://schemas.microsoft.com/office/powerpoint/2010/main" val="3972731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5B39B-998C-47A5-A9DC-FD5E45BEE3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BB0CE6-AF28-268D-924F-426B462A5FF7}"/>
              </a:ext>
            </a:extLst>
          </p:cNvPr>
          <p:cNvSpPr>
            <a:spLocks noGrp="1"/>
          </p:cNvSpPr>
          <p:nvPr>
            <p:ph type="title"/>
          </p:nvPr>
        </p:nvSpPr>
        <p:spPr/>
        <p:txBody>
          <a:bodyPr/>
          <a:lstStyle/>
          <a:p>
            <a:r>
              <a:rPr lang="en-US" b="1" dirty="0">
                <a:latin typeface="Montserrat" pitchFamily="2" charset="77"/>
              </a:rPr>
              <a:t>Competitive comparison</a:t>
            </a:r>
            <a:br>
              <a:rPr lang="en-US" b="1" dirty="0">
                <a:latin typeface="Montserrat" pitchFamily="2" charset="77"/>
              </a:rPr>
            </a:br>
            <a:r>
              <a:rPr lang="en-US" b="1" dirty="0">
                <a:latin typeface="Montserrat" pitchFamily="2" charset="77"/>
              </a:rPr>
              <a:t> </a:t>
            </a:r>
            <a:endParaRPr lang="en-US" dirty="0">
              <a:latin typeface="Montserrat" pitchFamily="2" charset="77"/>
            </a:endParaRPr>
          </a:p>
        </p:txBody>
      </p:sp>
      <p:graphicFrame>
        <p:nvGraphicFramePr>
          <p:cNvPr id="14" name="Table 13">
            <a:extLst>
              <a:ext uri="{FF2B5EF4-FFF2-40B4-BE49-F238E27FC236}">
                <a16:creationId xmlns:a16="http://schemas.microsoft.com/office/drawing/2014/main" id="{6B50A544-A44F-9F35-2B87-7ED189C2EE8D}"/>
              </a:ext>
            </a:extLst>
          </p:cNvPr>
          <p:cNvGraphicFramePr>
            <a:graphicFrameLocks noGrp="1"/>
          </p:cNvGraphicFramePr>
          <p:nvPr>
            <p:extLst>
              <p:ext uri="{D42A27DB-BD31-4B8C-83A1-F6EECF244321}">
                <p14:modId xmlns:p14="http://schemas.microsoft.com/office/powerpoint/2010/main" val="3884760623"/>
              </p:ext>
            </p:extLst>
          </p:nvPr>
        </p:nvGraphicFramePr>
        <p:xfrm>
          <a:off x="515938" y="1198163"/>
          <a:ext cx="11226294" cy="4905235"/>
        </p:xfrm>
        <a:graphic>
          <a:graphicData uri="http://schemas.openxmlformats.org/drawingml/2006/table">
            <a:tbl>
              <a:tblPr firstRow="1" firstCol="1" bandRow="1">
                <a:tableStyleId>{5C22544A-7EE6-4342-B048-85BDC9FD1C3A}</a:tableStyleId>
              </a:tblPr>
              <a:tblGrid>
                <a:gridCol w="1612568">
                  <a:extLst>
                    <a:ext uri="{9D8B030D-6E8A-4147-A177-3AD203B41FA5}">
                      <a16:colId xmlns:a16="http://schemas.microsoft.com/office/drawing/2014/main" val="466818093"/>
                    </a:ext>
                  </a:extLst>
                </a:gridCol>
                <a:gridCol w="2417981">
                  <a:extLst>
                    <a:ext uri="{9D8B030D-6E8A-4147-A177-3AD203B41FA5}">
                      <a16:colId xmlns:a16="http://schemas.microsoft.com/office/drawing/2014/main" val="1862802685"/>
                    </a:ext>
                  </a:extLst>
                </a:gridCol>
                <a:gridCol w="1439149">
                  <a:extLst>
                    <a:ext uri="{9D8B030D-6E8A-4147-A177-3AD203B41FA5}">
                      <a16:colId xmlns:a16="http://schemas.microsoft.com/office/drawing/2014/main" val="2272340597"/>
                    </a:ext>
                  </a:extLst>
                </a:gridCol>
                <a:gridCol w="1439149">
                  <a:extLst>
                    <a:ext uri="{9D8B030D-6E8A-4147-A177-3AD203B41FA5}">
                      <a16:colId xmlns:a16="http://schemas.microsoft.com/office/drawing/2014/main" val="4178783970"/>
                    </a:ext>
                  </a:extLst>
                </a:gridCol>
                <a:gridCol w="1439149">
                  <a:extLst>
                    <a:ext uri="{9D8B030D-6E8A-4147-A177-3AD203B41FA5}">
                      <a16:colId xmlns:a16="http://schemas.microsoft.com/office/drawing/2014/main" val="3759539122"/>
                    </a:ext>
                  </a:extLst>
                </a:gridCol>
                <a:gridCol w="1439149">
                  <a:extLst>
                    <a:ext uri="{9D8B030D-6E8A-4147-A177-3AD203B41FA5}">
                      <a16:colId xmlns:a16="http://schemas.microsoft.com/office/drawing/2014/main" val="1330172804"/>
                    </a:ext>
                  </a:extLst>
                </a:gridCol>
                <a:gridCol w="1439149">
                  <a:extLst>
                    <a:ext uri="{9D8B030D-6E8A-4147-A177-3AD203B41FA5}">
                      <a16:colId xmlns:a16="http://schemas.microsoft.com/office/drawing/2014/main" val="703130277"/>
                    </a:ext>
                  </a:extLst>
                </a:gridCol>
              </a:tblGrid>
              <a:tr h="414637">
                <a:tc>
                  <a:txBody>
                    <a:bodyPr/>
                    <a:lstStyle/>
                    <a:p>
                      <a:pPr fontAlgn="base">
                        <a:lnSpc>
                          <a:spcPct val="115000"/>
                        </a:lnSpc>
                        <a:buNone/>
                      </a:pPr>
                      <a:r>
                        <a:rPr lang="en-US" sz="1200" b="0" dirty="0">
                          <a:solidFill>
                            <a:schemeClr val="bg1"/>
                          </a:solidFill>
                          <a:effectLst/>
                          <a:latin typeface="Montserrat" pitchFamily="2" charset="77"/>
                          <a:ea typeface="Times New Roman" panose="02020603050405020304" pitchFamily="18" charset="0"/>
                        </a:rPr>
                        <a:t>Key Feature​</a:t>
                      </a:r>
                      <a:endParaRPr lang="en-AU" sz="1200" b="0" dirty="0">
                        <a:solidFill>
                          <a:schemeClr val="bg1"/>
                        </a:solidFill>
                        <a:effectLst/>
                        <a:latin typeface="Montserrat" pitchFamily="2" charset="77"/>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fontAlgn="base">
                        <a:lnSpc>
                          <a:spcPct val="115000"/>
                        </a:lnSpc>
                        <a:buNone/>
                      </a:pPr>
                      <a:r>
                        <a:rPr lang="en-US" sz="1200" b="0" dirty="0">
                          <a:solidFill>
                            <a:schemeClr val="bg1"/>
                          </a:solidFill>
                          <a:effectLst/>
                          <a:latin typeface="Montserrat" pitchFamily="2" charset="77"/>
                          <a:ea typeface="Times New Roman" panose="02020603050405020304" pitchFamily="18" charset="0"/>
                        </a:rPr>
                        <a:t>Microsoft Data Analytics </a:t>
                      </a:r>
                      <a:br>
                        <a:rPr lang="en-US" sz="1200" b="0" dirty="0">
                          <a:solidFill>
                            <a:schemeClr val="bg1"/>
                          </a:solidFill>
                          <a:effectLst/>
                          <a:latin typeface="Montserrat" pitchFamily="2" charset="77"/>
                          <a:ea typeface="Times New Roman" panose="02020603050405020304" pitchFamily="18" charset="0"/>
                        </a:rPr>
                      </a:br>
                      <a:r>
                        <a:rPr lang="en-US" sz="1200" b="0" dirty="0">
                          <a:solidFill>
                            <a:schemeClr val="bg1"/>
                          </a:solidFill>
                          <a:effectLst/>
                          <a:latin typeface="Montserrat" pitchFamily="2" charset="77"/>
                          <a:ea typeface="Times New Roman" panose="02020603050405020304" pitchFamily="18" charset="0"/>
                        </a:rPr>
                        <a:t>(Fabric / Synapse / Power BI)​</a:t>
                      </a:r>
                      <a:endParaRPr lang="en-AU" sz="1200" b="0" dirty="0">
                        <a:solidFill>
                          <a:schemeClr val="bg1"/>
                        </a:solidFill>
                        <a:effectLst/>
                        <a:latin typeface="Montserrat" pitchFamily="2" charset="77"/>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73737"/>
                    </a:solidFill>
                  </a:tcPr>
                </a:tc>
                <a:tc>
                  <a:txBody>
                    <a:bodyPr/>
                    <a:lstStyle/>
                    <a:p>
                      <a:pPr fontAlgn="base">
                        <a:lnSpc>
                          <a:spcPct val="115000"/>
                        </a:lnSpc>
                        <a:buNone/>
                      </a:pPr>
                      <a:r>
                        <a:rPr lang="en-US" sz="1200" b="0" dirty="0">
                          <a:solidFill>
                            <a:schemeClr val="bg1"/>
                          </a:solidFill>
                          <a:effectLst/>
                          <a:latin typeface="Montserrat" pitchFamily="2" charset="77"/>
                          <a:ea typeface="Times New Roman" panose="02020603050405020304" pitchFamily="18" charset="0"/>
                        </a:rPr>
                        <a:t>Snowflake​</a:t>
                      </a:r>
                      <a:endParaRPr lang="en-AU" sz="1200" b="0" dirty="0">
                        <a:solidFill>
                          <a:schemeClr val="bg1"/>
                        </a:solidFill>
                        <a:effectLst/>
                        <a:latin typeface="Montserrat" pitchFamily="2" charset="77"/>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73737"/>
                    </a:solidFill>
                  </a:tcPr>
                </a:tc>
                <a:tc>
                  <a:txBody>
                    <a:bodyPr/>
                    <a:lstStyle/>
                    <a:p>
                      <a:pPr fontAlgn="base">
                        <a:lnSpc>
                          <a:spcPct val="115000"/>
                        </a:lnSpc>
                        <a:buNone/>
                      </a:pPr>
                      <a:r>
                        <a:rPr lang="en-US" sz="1200" b="0" dirty="0">
                          <a:solidFill>
                            <a:schemeClr val="bg1"/>
                          </a:solidFill>
                          <a:effectLst/>
                          <a:latin typeface="Montserrat" pitchFamily="2" charset="77"/>
                          <a:ea typeface="Times New Roman" panose="02020603050405020304" pitchFamily="18" charset="0"/>
                        </a:rPr>
                        <a:t>Databricks​</a:t>
                      </a:r>
                      <a:endParaRPr lang="en-AU" sz="1200" b="0" dirty="0">
                        <a:solidFill>
                          <a:schemeClr val="bg1"/>
                        </a:solidFill>
                        <a:effectLst/>
                        <a:latin typeface="Montserrat" pitchFamily="2" charset="77"/>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73737"/>
                    </a:solidFill>
                  </a:tcPr>
                </a:tc>
                <a:tc>
                  <a:txBody>
                    <a:bodyPr/>
                    <a:lstStyle/>
                    <a:p>
                      <a:pPr fontAlgn="base">
                        <a:lnSpc>
                          <a:spcPct val="115000"/>
                        </a:lnSpc>
                        <a:buNone/>
                      </a:pPr>
                      <a:r>
                        <a:rPr lang="en-US" sz="1200" b="0" dirty="0">
                          <a:solidFill>
                            <a:schemeClr val="bg1"/>
                          </a:solidFill>
                          <a:effectLst/>
                          <a:latin typeface="Montserrat" pitchFamily="2" charset="77"/>
                          <a:ea typeface="Times New Roman" panose="02020603050405020304" pitchFamily="18" charset="0"/>
                        </a:rPr>
                        <a:t>Google </a:t>
                      </a:r>
                      <a:r>
                        <a:rPr lang="en-US" sz="1200" b="0" dirty="0" err="1">
                          <a:solidFill>
                            <a:schemeClr val="bg1"/>
                          </a:solidFill>
                          <a:effectLst/>
                          <a:latin typeface="Montserrat" pitchFamily="2" charset="77"/>
                          <a:ea typeface="Times New Roman" panose="02020603050405020304" pitchFamily="18" charset="0"/>
                        </a:rPr>
                        <a:t>BigQuery</a:t>
                      </a:r>
                      <a:r>
                        <a:rPr lang="en-US" sz="1200" b="0" dirty="0">
                          <a:solidFill>
                            <a:schemeClr val="bg1"/>
                          </a:solidFill>
                          <a:effectLst/>
                          <a:latin typeface="Montserrat" pitchFamily="2" charset="77"/>
                          <a:ea typeface="Times New Roman" panose="02020603050405020304" pitchFamily="18" charset="0"/>
                        </a:rPr>
                        <a:t>​</a:t>
                      </a:r>
                      <a:endParaRPr lang="en-AU" sz="1200" b="0" dirty="0">
                        <a:solidFill>
                          <a:schemeClr val="bg1"/>
                        </a:solidFill>
                        <a:effectLst/>
                        <a:latin typeface="Montserrat" pitchFamily="2" charset="77"/>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73737"/>
                    </a:solidFill>
                  </a:tcPr>
                </a:tc>
                <a:tc>
                  <a:txBody>
                    <a:bodyPr/>
                    <a:lstStyle/>
                    <a:p>
                      <a:pPr fontAlgn="base">
                        <a:lnSpc>
                          <a:spcPct val="115000"/>
                        </a:lnSpc>
                        <a:buNone/>
                      </a:pPr>
                      <a:r>
                        <a:rPr lang="en-US" sz="1200" b="0" dirty="0">
                          <a:solidFill>
                            <a:schemeClr val="bg1"/>
                          </a:solidFill>
                          <a:effectLst/>
                          <a:latin typeface="Montserrat" pitchFamily="2" charset="77"/>
                          <a:ea typeface="Times New Roman" panose="02020603050405020304" pitchFamily="18" charset="0"/>
                        </a:rPr>
                        <a:t>Amazon Redshift​</a:t>
                      </a:r>
                      <a:endParaRPr lang="en-AU" sz="1200" b="0" dirty="0">
                        <a:solidFill>
                          <a:schemeClr val="bg1"/>
                        </a:solidFill>
                        <a:effectLst/>
                        <a:latin typeface="Montserrat" pitchFamily="2" charset="77"/>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73737"/>
                    </a:solidFill>
                  </a:tcPr>
                </a:tc>
                <a:tc>
                  <a:txBody>
                    <a:bodyPr/>
                    <a:lstStyle/>
                    <a:p>
                      <a:pPr marL="0" algn="l" defTabSz="914400" rtl="0" eaLnBrk="1" fontAlgn="base" latinLnBrk="0" hangingPunct="1">
                        <a:lnSpc>
                          <a:spcPct val="115000"/>
                        </a:lnSpc>
                        <a:buNone/>
                      </a:pPr>
                      <a:r>
                        <a:rPr lang="en-US" sz="1200" b="0" kern="1200" dirty="0">
                          <a:solidFill>
                            <a:schemeClr val="bg1"/>
                          </a:solidFill>
                          <a:effectLst/>
                          <a:latin typeface="Montserrat" pitchFamily="2" charset="77"/>
                          <a:ea typeface="Times New Roman" panose="02020603050405020304" pitchFamily="18" charset="0"/>
                          <a:cs typeface="+mn-cs"/>
                        </a:rPr>
                        <a:t>Tableau / Looker (BI‑only)​</a:t>
                      </a:r>
                      <a:endParaRPr lang="en-AU" sz="1200" b="0" kern="1200" dirty="0">
                        <a:solidFill>
                          <a:schemeClr val="bg1"/>
                        </a:solidFill>
                        <a:effectLst/>
                        <a:latin typeface="Montserrat" pitchFamily="2" charset="77"/>
                        <a:ea typeface="Arial" panose="020B0604020202020204" pitchFamily="34" charset="0"/>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73737"/>
                    </a:solidFill>
                  </a:tcPr>
                </a:tc>
                <a:extLst>
                  <a:ext uri="{0D108BD9-81ED-4DB2-BD59-A6C34878D82A}">
                    <a16:rowId xmlns:a16="http://schemas.microsoft.com/office/drawing/2014/main" val="66178249"/>
                  </a:ext>
                </a:extLst>
              </a:tr>
              <a:tr h="502333">
                <a:tc>
                  <a:txBody>
                    <a:bodyPr/>
                    <a:lstStyle/>
                    <a:p>
                      <a:pPr fontAlgn="base">
                        <a:lnSpc>
                          <a:spcPct val="115000"/>
                        </a:lnSpc>
                        <a:buNone/>
                      </a:pPr>
                      <a:r>
                        <a:rPr lang="en-US" sz="1000" b="1">
                          <a:solidFill>
                            <a:srgbClr val="000000"/>
                          </a:solidFill>
                          <a:effectLst/>
                          <a:latin typeface="Montserrat" pitchFamily="2" charset="77"/>
                          <a:ea typeface="Times New Roman" panose="02020603050405020304" pitchFamily="18" charset="0"/>
                        </a:rPr>
                        <a:t>End‑to‑end analytics platform</a:t>
                      </a:r>
                      <a:r>
                        <a:rPr lang="en-US" sz="1000">
                          <a:solidFill>
                            <a:srgbClr val="000000"/>
                          </a:solidFill>
                          <a:effectLst/>
                          <a:latin typeface="Montserrat" pitchFamily="2" charset="77"/>
                          <a:ea typeface="Times New Roman" panose="02020603050405020304" pitchFamily="18" charset="0"/>
                        </a:rPr>
                        <a:t>​</a:t>
                      </a:r>
                      <a:endParaRPr lang="en-AU" sz="1000">
                        <a:effectLst/>
                        <a:latin typeface="Montserrat" pitchFamily="2" charset="77"/>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defTabSz="914400" rtl="0" eaLnBrk="1" fontAlgn="base" latinLnBrk="0" hangingPunct="1">
                        <a:lnSpc>
                          <a:spcPct val="110000"/>
                        </a:lnSpc>
                        <a:spcAft>
                          <a:spcPts val="800"/>
                        </a:spcAft>
                        <a:buClr>
                          <a:schemeClr val="accent6"/>
                        </a:buClr>
                        <a:buSzPct val="120000"/>
                        <a:buFontTx/>
                        <a:buBlip>
                          <a:blip>
                            <a:extLst>
                              <a:ext uri="{96DAC541-7B7A-43D3-8B79-37D633B846F1}">
                                <asvg:svgBlip xmlns:asvg="http://schemas.microsoft.com/office/drawing/2016/SVG/main" r:embed="rId3"/>
                              </a:ext>
                            </a:extLst>
                          </a:blip>
                        </a:buBlip>
                        <a:tabLst/>
                      </a:pPr>
                      <a:r>
                        <a:rPr lang="en-US" sz="1000" b="0" i="0" kern="1200" dirty="0">
                          <a:solidFill>
                            <a:schemeClr val="dk1"/>
                          </a:solidFill>
                          <a:effectLst/>
                          <a:latin typeface="Montserrat" pitchFamily="2" charset="77"/>
                          <a:ea typeface="+mn-ea"/>
                          <a:cs typeface="+mn-cs"/>
                        </a:rPr>
                        <a:t>Unified BI, data engineering, warehousing, real‑time and AI in one SaaS platform​</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defTabSz="914400" rtl="0" eaLnBrk="1" fontAlgn="base" latinLnBrk="0" hangingPunct="1">
                        <a:lnSpc>
                          <a:spcPct val="110000"/>
                        </a:lnSpc>
                        <a:spcAft>
                          <a:spcPts val="800"/>
                        </a:spcAft>
                        <a:buSzPct val="120000"/>
                        <a:buFontTx/>
                        <a:buBlip>
                          <a:blip>
                            <a:extLst>
                              <a:ext uri="{96DAC541-7B7A-43D3-8B79-37D633B846F1}">
                                <asvg:svgBlip xmlns:asvg="http://schemas.microsoft.com/office/drawing/2016/SVG/main" r:embed="rId4"/>
                              </a:ext>
                            </a:extLst>
                          </a:blip>
                        </a:buBlip>
                        <a:tabLst/>
                      </a:pPr>
                      <a:r>
                        <a:rPr lang="en-US" sz="1000" b="0" i="0" kern="1200" dirty="0">
                          <a:solidFill>
                            <a:schemeClr val="dk1"/>
                          </a:solidFill>
                          <a:effectLst/>
                          <a:latin typeface="Montserrat" pitchFamily="2" charset="77"/>
                          <a:ea typeface="+mn-ea"/>
                          <a:cs typeface="+mn-cs"/>
                        </a:rPr>
                        <a:t>Data warehouse only (needs external tools)​</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defTabSz="914400" rtl="0" eaLnBrk="1" fontAlgn="base" latinLnBrk="0" hangingPunct="1">
                        <a:lnSpc>
                          <a:spcPct val="110000"/>
                        </a:lnSpc>
                        <a:spcAft>
                          <a:spcPts val="800"/>
                        </a:spcAft>
                        <a:buSzPct val="120000"/>
                        <a:buFontTx/>
                        <a:buBlip>
                          <a:blip>
                            <a:extLst>
                              <a:ext uri="{96DAC541-7B7A-43D3-8B79-37D633B846F1}">
                                <asvg:svgBlip xmlns:asvg="http://schemas.microsoft.com/office/drawing/2016/SVG/main" r:embed="rId5"/>
                              </a:ext>
                            </a:extLst>
                          </a:blip>
                        </a:buBlip>
                        <a:tabLst/>
                      </a:pPr>
                      <a:r>
                        <a:rPr lang="en-US" sz="1000" b="0" i="0" kern="1200" dirty="0">
                          <a:solidFill>
                            <a:schemeClr val="dk1"/>
                          </a:solidFill>
                          <a:effectLst/>
                          <a:latin typeface="Montserrat" pitchFamily="2" charset="77"/>
                          <a:ea typeface="+mn-ea"/>
                          <a:cs typeface="+mn-cs"/>
                        </a:rPr>
                        <a:t>Strong engineering and ML, BI requires integration​</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defTabSz="914400" rtl="0" eaLnBrk="1" fontAlgn="base" latinLnBrk="0" hangingPunct="1">
                        <a:lnSpc>
                          <a:spcPct val="110000"/>
                        </a:lnSpc>
                        <a:spcAft>
                          <a:spcPts val="800"/>
                        </a:spcAft>
                        <a:buSzPct val="120000"/>
                        <a:buFontTx/>
                        <a:buBlip>
                          <a:blip>
                            <a:extLst>
                              <a:ext uri="{96DAC541-7B7A-43D3-8B79-37D633B846F1}">
                                <asvg:svgBlip xmlns:asvg="http://schemas.microsoft.com/office/drawing/2016/SVG/main" r:embed="rId4"/>
                              </a:ext>
                            </a:extLst>
                          </a:blip>
                        </a:buBlip>
                        <a:tabLst/>
                      </a:pPr>
                      <a:r>
                        <a:rPr lang="en-US" sz="1000" b="0" i="0" kern="1200" dirty="0">
                          <a:solidFill>
                            <a:schemeClr val="dk1"/>
                          </a:solidFill>
                          <a:effectLst/>
                          <a:latin typeface="Montserrat" pitchFamily="2" charset="77"/>
                          <a:ea typeface="+mn-ea"/>
                          <a:cs typeface="+mn-cs"/>
                        </a:rPr>
                        <a:t>Primarily data warehouse​</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defTabSz="914400" rtl="0" eaLnBrk="1" fontAlgn="base" latinLnBrk="0" hangingPunct="1">
                        <a:lnSpc>
                          <a:spcPct val="110000"/>
                        </a:lnSpc>
                        <a:spcAft>
                          <a:spcPts val="800"/>
                        </a:spcAft>
                        <a:buSzPct val="120000"/>
                        <a:buFontTx/>
                        <a:buBlip>
                          <a:blip>
                            <a:extLst>
                              <a:ext uri="{96DAC541-7B7A-43D3-8B79-37D633B846F1}">
                                <asvg:svgBlip xmlns:asvg="http://schemas.microsoft.com/office/drawing/2016/SVG/main" r:embed="rId4"/>
                              </a:ext>
                            </a:extLst>
                          </a:blip>
                        </a:buBlip>
                        <a:tabLst/>
                      </a:pPr>
                      <a:r>
                        <a:rPr lang="en-US" sz="1000" b="0" i="0" kern="1200" dirty="0">
                          <a:solidFill>
                            <a:schemeClr val="dk1"/>
                          </a:solidFill>
                          <a:effectLst/>
                          <a:latin typeface="Montserrat" pitchFamily="2" charset="77"/>
                          <a:ea typeface="+mn-ea"/>
                          <a:cs typeface="+mn-cs"/>
                        </a:rPr>
                        <a:t>Data warehouse only​</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defTabSz="914400" rtl="0" eaLnBrk="1" fontAlgn="base" latinLnBrk="0" hangingPunct="1">
                        <a:lnSpc>
                          <a:spcPct val="110000"/>
                        </a:lnSpc>
                        <a:spcAft>
                          <a:spcPts val="800"/>
                        </a:spcAft>
                        <a:buSzPct val="120000"/>
                        <a:buFontTx/>
                        <a:buBlip>
                          <a:blip>
                            <a:extLst>
                              <a:ext uri="{96DAC541-7B7A-43D3-8B79-37D633B846F1}">
                                <asvg:svgBlip xmlns:asvg="http://schemas.microsoft.com/office/drawing/2016/SVG/main" r:embed="rId4"/>
                              </a:ext>
                            </a:extLst>
                          </a:blip>
                        </a:buBlip>
                        <a:tabLst/>
                      </a:pPr>
                      <a:r>
                        <a:rPr lang="en-US" sz="1000" b="0" i="0" kern="1200" dirty="0">
                          <a:solidFill>
                            <a:schemeClr val="dk1"/>
                          </a:solidFill>
                          <a:effectLst/>
                          <a:latin typeface="Montserrat" pitchFamily="2" charset="77"/>
                          <a:ea typeface="+mn-ea"/>
                          <a:cs typeface="+mn-cs"/>
                        </a:rPr>
                        <a:t>BI only​</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62969543"/>
                  </a:ext>
                </a:extLst>
              </a:tr>
              <a:tr h="479664">
                <a:tc>
                  <a:txBody>
                    <a:bodyPr/>
                    <a:lstStyle/>
                    <a:p>
                      <a:pPr fontAlgn="base">
                        <a:lnSpc>
                          <a:spcPct val="115000"/>
                        </a:lnSpc>
                        <a:buNone/>
                      </a:pPr>
                      <a:r>
                        <a:rPr lang="en-US" sz="1000" b="1">
                          <a:solidFill>
                            <a:srgbClr val="000000"/>
                          </a:solidFill>
                          <a:effectLst/>
                          <a:latin typeface="Montserrat" pitchFamily="2" charset="77"/>
                          <a:ea typeface="Times New Roman" panose="02020603050405020304" pitchFamily="18" charset="0"/>
                        </a:rPr>
                        <a:t>Unified data storage layer</a:t>
                      </a:r>
                      <a:r>
                        <a:rPr lang="en-US" sz="1000">
                          <a:solidFill>
                            <a:srgbClr val="000000"/>
                          </a:solidFill>
                          <a:effectLst/>
                          <a:latin typeface="Montserrat" pitchFamily="2" charset="77"/>
                          <a:ea typeface="Times New Roman" panose="02020603050405020304" pitchFamily="18" charset="0"/>
                        </a:rPr>
                        <a:t>​</a:t>
                      </a:r>
                      <a:endParaRPr lang="en-AU" sz="1000">
                        <a:effectLst/>
                        <a:latin typeface="Montserrat" pitchFamily="2" charset="77"/>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defTabSz="914400" rtl="0" eaLnBrk="1" fontAlgn="base" latinLnBrk="0" hangingPunct="1">
                        <a:lnSpc>
                          <a:spcPct val="110000"/>
                        </a:lnSpc>
                        <a:spcAft>
                          <a:spcPts val="800"/>
                        </a:spcAft>
                        <a:buClr>
                          <a:schemeClr val="accent6"/>
                        </a:buClr>
                        <a:buSzPct val="120000"/>
                        <a:buFontTx/>
                        <a:buBlip>
                          <a:blip>
                            <a:extLst>
                              <a:ext uri="{96DAC541-7B7A-43D3-8B79-37D633B846F1}">
                                <asvg:svgBlip xmlns:asvg="http://schemas.microsoft.com/office/drawing/2016/SVG/main" r:embed="rId3"/>
                              </a:ext>
                            </a:extLst>
                          </a:blip>
                        </a:buBlip>
                        <a:tabLst/>
                      </a:pPr>
                      <a:r>
                        <a:rPr lang="en-US" sz="1000" b="0" i="0" kern="1200" dirty="0" err="1">
                          <a:solidFill>
                            <a:schemeClr val="dk1"/>
                          </a:solidFill>
                          <a:effectLst/>
                          <a:latin typeface="Montserrat" pitchFamily="2" charset="77"/>
                          <a:ea typeface="+mn-ea"/>
                          <a:cs typeface="+mn-cs"/>
                        </a:rPr>
                        <a:t>OneLake</a:t>
                      </a:r>
                      <a:r>
                        <a:rPr lang="en-US" sz="1000" b="0" i="0" kern="1200" dirty="0">
                          <a:solidFill>
                            <a:schemeClr val="dk1"/>
                          </a:solidFill>
                          <a:effectLst/>
                          <a:latin typeface="Montserrat" pitchFamily="2" charset="77"/>
                          <a:ea typeface="+mn-ea"/>
                          <a:cs typeface="+mn-cs"/>
                        </a:rPr>
                        <a:t>, single copy of data across workloads​</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defTabSz="914400" rtl="0" eaLnBrk="1" fontAlgn="base" latinLnBrk="0" hangingPunct="1">
                        <a:lnSpc>
                          <a:spcPct val="110000"/>
                        </a:lnSpc>
                        <a:spcAft>
                          <a:spcPts val="800"/>
                        </a:spcAft>
                        <a:buSzPct val="120000"/>
                        <a:buFontTx/>
                        <a:buBlip>
                          <a:blip>
                            <a:extLst>
                              <a:ext uri="{96DAC541-7B7A-43D3-8B79-37D633B846F1}">
                                <asvg:svgBlip xmlns:asvg="http://schemas.microsoft.com/office/drawing/2016/SVG/main" r:embed="rId4"/>
                              </a:ext>
                            </a:extLst>
                          </a:blip>
                        </a:buBlip>
                        <a:tabLst/>
                      </a:pPr>
                      <a:r>
                        <a:rPr lang="en-US" sz="1000" b="0" i="0" kern="1200" dirty="0">
                          <a:solidFill>
                            <a:schemeClr val="dk1"/>
                          </a:solidFill>
                          <a:effectLst/>
                          <a:latin typeface="Montserrat" pitchFamily="2" charset="77"/>
                          <a:ea typeface="+mn-ea"/>
                          <a:cs typeface="+mn-cs"/>
                        </a:rPr>
                        <a:t>Separate storage per workload​</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defTabSz="914400" rtl="0" eaLnBrk="1" fontAlgn="base" latinLnBrk="0" hangingPunct="1">
                        <a:lnSpc>
                          <a:spcPct val="110000"/>
                        </a:lnSpc>
                        <a:spcAft>
                          <a:spcPts val="800"/>
                        </a:spcAft>
                        <a:buSzPct val="120000"/>
                        <a:buFontTx/>
                        <a:buBlip>
                          <a:blip>
                            <a:extLst>
                              <a:ext uri="{96DAC541-7B7A-43D3-8B79-37D633B846F1}">
                                <asvg:svgBlip xmlns:asvg="http://schemas.microsoft.com/office/drawing/2016/SVG/main" r:embed="rId5"/>
                              </a:ext>
                            </a:extLst>
                          </a:blip>
                        </a:buBlip>
                        <a:tabLst/>
                      </a:pPr>
                      <a:r>
                        <a:rPr lang="en-US" sz="1000" b="0" i="0" kern="1200" dirty="0">
                          <a:solidFill>
                            <a:schemeClr val="dk1"/>
                          </a:solidFill>
                          <a:effectLst/>
                          <a:latin typeface="Montserrat" pitchFamily="2" charset="77"/>
                          <a:ea typeface="+mn-ea"/>
                          <a:cs typeface="+mn-cs"/>
                        </a:rPr>
                        <a:t>Delta Lake, often duplicated across tools​</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defTabSz="914400" rtl="0" eaLnBrk="1" fontAlgn="base" latinLnBrk="0" hangingPunct="1">
                        <a:lnSpc>
                          <a:spcPct val="110000"/>
                        </a:lnSpc>
                        <a:spcAft>
                          <a:spcPts val="800"/>
                        </a:spcAft>
                        <a:buSzPct val="120000"/>
                        <a:buFontTx/>
                        <a:buBlip>
                          <a:blip>
                            <a:extLst>
                              <a:ext uri="{96DAC541-7B7A-43D3-8B79-37D633B846F1}">
                                <asvg:svgBlip xmlns:asvg="http://schemas.microsoft.com/office/drawing/2016/SVG/main" r:embed="rId4"/>
                              </a:ext>
                            </a:extLst>
                          </a:blip>
                        </a:buBlip>
                        <a:tabLst/>
                      </a:pPr>
                      <a:r>
                        <a:rPr lang="en-US" sz="1000" b="0" i="0" kern="1200" dirty="0">
                          <a:solidFill>
                            <a:schemeClr val="dk1"/>
                          </a:solidFill>
                          <a:effectLst/>
                          <a:latin typeface="Montserrat" pitchFamily="2" charset="77"/>
                          <a:ea typeface="+mn-ea"/>
                          <a:cs typeface="+mn-cs"/>
                        </a:rPr>
                        <a:t>Warehouse centric storage​</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defTabSz="914400" rtl="0" eaLnBrk="1" fontAlgn="base" latinLnBrk="0" hangingPunct="1">
                        <a:lnSpc>
                          <a:spcPct val="110000"/>
                        </a:lnSpc>
                        <a:spcAft>
                          <a:spcPts val="800"/>
                        </a:spcAft>
                        <a:buSzPct val="120000"/>
                        <a:buFontTx/>
                        <a:buBlip>
                          <a:blip>
                            <a:extLst>
                              <a:ext uri="{96DAC541-7B7A-43D3-8B79-37D633B846F1}">
                                <asvg:svgBlip xmlns:asvg="http://schemas.microsoft.com/office/drawing/2016/SVG/main" r:embed="rId4"/>
                              </a:ext>
                            </a:extLst>
                          </a:blip>
                        </a:buBlip>
                        <a:tabLst/>
                      </a:pPr>
                      <a:r>
                        <a:rPr lang="en-US" sz="1000" b="0" i="0" kern="1200" dirty="0">
                          <a:solidFill>
                            <a:schemeClr val="dk1"/>
                          </a:solidFill>
                          <a:effectLst/>
                          <a:latin typeface="Montserrat" pitchFamily="2" charset="77"/>
                          <a:ea typeface="+mn-ea"/>
                          <a:cs typeface="+mn-cs"/>
                        </a:rPr>
                        <a:t>Warehouse centric storage​</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defTabSz="914400" rtl="0" eaLnBrk="1" fontAlgn="base" latinLnBrk="0" hangingPunct="1">
                        <a:lnSpc>
                          <a:spcPct val="110000"/>
                        </a:lnSpc>
                        <a:spcAft>
                          <a:spcPts val="800"/>
                        </a:spcAft>
                        <a:buSzPct val="120000"/>
                        <a:buFontTx/>
                        <a:buBlip>
                          <a:blip>
                            <a:extLst>
                              <a:ext uri="{96DAC541-7B7A-43D3-8B79-37D633B846F1}">
                                <asvg:svgBlip xmlns:asvg="http://schemas.microsoft.com/office/drawing/2016/SVG/main" r:embed="rId4"/>
                              </a:ext>
                            </a:extLst>
                          </a:blip>
                        </a:buBlip>
                        <a:tabLst/>
                      </a:pPr>
                      <a:r>
                        <a:rPr lang="en-US" sz="1000" b="0" i="0" kern="1200" dirty="0">
                          <a:solidFill>
                            <a:schemeClr val="dk1"/>
                          </a:solidFill>
                          <a:effectLst/>
                          <a:latin typeface="Montserrat" pitchFamily="2" charset="77"/>
                          <a:ea typeface="+mn-ea"/>
                          <a:cs typeface="+mn-cs"/>
                        </a:rPr>
                        <a:t>No native storage​</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1908289633"/>
                  </a:ext>
                </a:extLst>
              </a:tr>
              <a:tr h="479664">
                <a:tc>
                  <a:txBody>
                    <a:bodyPr/>
                    <a:lstStyle/>
                    <a:p>
                      <a:pPr fontAlgn="base">
                        <a:lnSpc>
                          <a:spcPct val="115000"/>
                        </a:lnSpc>
                        <a:buNone/>
                      </a:pPr>
                      <a:r>
                        <a:rPr lang="en-US" sz="1000" b="1">
                          <a:solidFill>
                            <a:srgbClr val="000000"/>
                          </a:solidFill>
                          <a:effectLst/>
                          <a:latin typeface="Montserrat" pitchFamily="2" charset="77"/>
                          <a:ea typeface="Times New Roman" panose="02020603050405020304" pitchFamily="18" charset="0"/>
                        </a:rPr>
                        <a:t>Native BI and self service analytics</a:t>
                      </a:r>
                      <a:r>
                        <a:rPr lang="en-US" sz="1000">
                          <a:solidFill>
                            <a:srgbClr val="000000"/>
                          </a:solidFill>
                          <a:effectLst/>
                          <a:latin typeface="Montserrat" pitchFamily="2" charset="77"/>
                          <a:ea typeface="Times New Roman" panose="02020603050405020304" pitchFamily="18" charset="0"/>
                        </a:rPr>
                        <a:t>​</a:t>
                      </a:r>
                      <a:endParaRPr lang="en-AU" sz="1000">
                        <a:effectLst/>
                        <a:latin typeface="Montserrat" pitchFamily="2" charset="77"/>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defTabSz="914400" rtl="0" eaLnBrk="1" fontAlgn="base" latinLnBrk="0" hangingPunct="1">
                        <a:lnSpc>
                          <a:spcPct val="110000"/>
                        </a:lnSpc>
                        <a:spcAft>
                          <a:spcPts val="800"/>
                        </a:spcAft>
                        <a:buClr>
                          <a:schemeClr val="accent6"/>
                        </a:buClr>
                        <a:buSzPct val="120000"/>
                        <a:buFontTx/>
                        <a:buBlip>
                          <a:blip>
                            <a:extLst>
                              <a:ext uri="{96DAC541-7B7A-43D3-8B79-37D633B846F1}">
                                <asvg:svgBlip xmlns:asvg="http://schemas.microsoft.com/office/drawing/2016/SVG/main" r:embed="rId3"/>
                              </a:ext>
                            </a:extLst>
                          </a:blip>
                        </a:buBlip>
                        <a:tabLst/>
                      </a:pPr>
                      <a:r>
                        <a:rPr lang="en-US" sz="1000" b="0" i="0" kern="1200" dirty="0">
                          <a:solidFill>
                            <a:schemeClr val="dk1"/>
                          </a:solidFill>
                          <a:effectLst/>
                          <a:latin typeface="Montserrat" pitchFamily="2" charset="77"/>
                          <a:ea typeface="+mn-ea"/>
                          <a:cs typeface="+mn-cs"/>
                        </a:rPr>
                        <a:t>Power BI embedded​</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defTabSz="914400" rtl="0" eaLnBrk="1" fontAlgn="base" latinLnBrk="0" hangingPunct="1">
                        <a:lnSpc>
                          <a:spcPct val="110000"/>
                        </a:lnSpc>
                        <a:spcAft>
                          <a:spcPts val="800"/>
                        </a:spcAft>
                        <a:buSzPct val="120000"/>
                        <a:buFontTx/>
                        <a:buBlip>
                          <a:blip>
                            <a:extLst>
                              <a:ext uri="{96DAC541-7B7A-43D3-8B79-37D633B846F1}">
                                <asvg:svgBlip xmlns:asvg="http://schemas.microsoft.com/office/drawing/2016/SVG/main" r:embed="rId4"/>
                              </a:ext>
                            </a:extLst>
                          </a:blip>
                        </a:buBlip>
                        <a:tabLst/>
                      </a:pPr>
                      <a:r>
                        <a:rPr lang="en-US" sz="1000" b="0" i="0" kern="1200" dirty="0">
                          <a:solidFill>
                            <a:schemeClr val="dk1"/>
                          </a:solidFill>
                          <a:effectLst/>
                          <a:latin typeface="Montserrat" pitchFamily="2" charset="77"/>
                          <a:ea typeface="+mn-ea"/>
                          <a:cs typeface="+mn-cs"/>
                        </a:rPr>
                        <a:t>Requires Power BI/Tableau/Looker​</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defTabSz="914400" rtl="0" eaLnBrk="1" fontAlgn="base" latinLnBrk="0" hangingPunct="1">
                        <a:lnSpc>
                          <a:spcPct val="110000"/>
                        </a:lnSpc>
                        <a:spcAft>
                          <a:spcPts val="800"/>
                        </a:spcAft>
                        <a:buSzPct val="120000"/>
                        <a:buFontTx/>
                        <a:buBlip>
                          <a:blip>
                            <a:extLst>
                              <a:ext uri="{96DAC541-7B7A-43D3-8B79-37D633B846F1}">
                                <asvg:svgBlip xmlns:asvg="http://schemas.microsoft.com/office/drawing/2016/SVG/main" r:embed="rId4"/>
                              </a:ext>
                            </a:extLst>
                          </a:blip>
                        </a:buBlip>
                        <a:tabLst/>
                      </a:pPr>
                      <a:r>
                        <a:rPr lang="en-US" sz="1000" b="0" i="0" kern="1200" dirty="0">
                          <a:solidFill>
                            <a:schemeClr val="dk1"/>
                          </a:solidFill>
                          <a:effectLst/>
                          <a:latin typeface="Montserrat" pitchFamily="2" charset="77"/>
                          <a:ea typeface="+mn-ea"/>
                          <a:cs typeface="+mn-cs"/>
                        </a:rPr>
                        <a:t>Requires BI tool​</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defTabSz="914400" rtl="0" eaLnBrk="1" fontAlgn="base" latinLnBrk="0" hangingPunct="1">
                        <a:lnSpc>
                          <a:spcPct val="110000"/>
                        </a:lnSpc>
                        <a:spcAft>
                          <a:spcPts val="800"/>
                        </a:spcAft>
                        <a:buSzPct val="120000"/>
                        <a:buFontTx/>
                        <a:buBlip>
                          <a:blip>
                            <a:extLst>
                              <a:ext uri="{96DAC541-7B7A-43D3-8B79-37D633B846F1}">
                                <asvg:svgBlip xmlns:asvg="http://schemas.microsoft.com/office/drawing/2016/SVG/main" r:embed="rId5"/>
                              </a:ext>
                            </a:extLst>
                          </a:blip>
                        </a:buBlip>
                        <a:tabLst/>
                      </a:pPr>
                      <a:r>
                        <a:rPr lang="en-US" sz="1000" b="0" i="0" kern="1200" dirty="0">
                          <a:solidFill>
                            <a:schemeClr val="dk1"/>
                          </a:solidFill>
                          <a:effectLst/>
                          <a:latin typeface="Montserrat" pitchFamily="2" charset="77"/>
                          <a:ea typeface="+mn-ea"/>
                          <a:cs typeface="+mn-cs"/>
                        </a:rPr>
                        <a:t>Looker integration​</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defTabSz="914400" rtl="0" eaLnBrk="1" fontAlgn="base" latinLnBrk="0" hangingPunct="1">
                        <a:lnSpc>
                          <a:spcPct val="110000"/>
                        </a:lnSpc>
                        <a:spcAft>
                          <a:spcPts val="800"/>
                        </a:spcAft>
                        <a:buSzPct val="120000"/>
                        <a:buFontTx/>
                        <a:buBlip>
                          <a:blip>
                            <a:extLst>
                              <a:ext uri="{96DAC541-7B7A-43D3-8B79-37D633B846F1}">
                                <asvg:svgBlip xmlns:asvg="http://schemas.microsoft.com/office/drawing/2016/SVG/main" r:embed="rId5"/>
                              </a:ext>
                            </a:extLst>
                          </a:blip>
                        </a:buBlip>
                        <a:tabLst/>
                      </a:pPr>
                      <a:r>
                        <a:rPr lang="en-US" sz="1000" b="0" i="0" kern="1200" dirty="0">
                          <a:solidFill>
                            <a:schemeClr val="dk1"/>
                          </a:solidFill>
                          <a:effectLst/>
                          <a:latin typeface="Montserrat" pitchFamily="2" charset="77"/>
                          <a:ea typeface="+mn-ea"/>
                          <a:cs typeface="+mn-cs"/>
                        </a:rPr>
                        <a:t>Quick Sight​</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defTabSz="914400" rtl="0" eaLnBrk="1" fontAlgn="base" latinLnBrk="0" hangingPunct="1">
                        <a:lnSpc>
                          <a:spcPct val="110000"/>
                        </a:lnSpc>
                        <a:spcAft>
                          <a:spcPts val="800"/>
                        </a:spcAft>
                        <a:buClr>
                          <a:schemeClr val="accent6"/>
                        </a:buClr>
                        <a:buSzPct val="120000"/>
                        <a:buFontTx/>
                        <a:buBlip>
                          <a:blip>
                            <a:extLst>
                              <a:ext uri="{96DAC541-7B7A-43D3-8B79-37D633B846F1}">
                                <asvg:svgBlip xmlns:asvg="http://schemas.microsoft.com/office/drawing/2016/SVG/main" r:embed="rId3"/>
                              </a:ext>
                            </a:extLst>
                          </a:blip>
                        </a:buBlip>
                        <a:tabLst/>
                      </a:pPr>
                      <a:r>
                        <a:rPr lang="en-US" sz="1000" b="0" i="0" kern="1200" dirty="0">
                          <a:solidFill>
                            <a:schemeClr val="dk1"/>
                          </a:solidFill>
                          <a:effectLst/>
                          <a:latin typeface="Montserrat" pitchFamily="2" charset="77"/>
                          <a:ea typeface="+mn-ea"/>
                          <a:cs typeface="+mn-cs"/>
                        </a:rPr>
                        <a:t>Core strength​</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29486665"/>
                  </a:ext>
                </a:extLst>
              </a:tr>
              <a:tr h="479664">
                <a:tc>
                  <a:txBody>
                    <a:bodyPr/>
                    <a:lstStyle/>
                    <a:p>
                      <a:pPr fontAlgn="base">
                        <a:lnSpc>
                          <a:spcPct val="115000"/>
                        </a:lnSpc>
                        <a:buNone/>
                      </a:pPr>
                      <a:r>
                        <a:rPr lang="en-US" sz="1000" b="1">
                          <a:solidFill>
                            <a:srgbClr val="000000"/>
                          </a:solidFill>
                          <a:effectLst/>
                          <a:latin typeface="Montserrat" pitchFamily="2" charset="77"/>
                          <a:ea typeface="Times New Roman" panose="02020603050405020304" pitchFamily="18" charset="0"/>
                        </a:rPr>
                        <a:t>Real‑time &amp; streaming analytics</a:t>
                      </a:r>
                      <a:r>
                        <a:rPr lang="en-US" sz="1000">
                          <a:solidFill>
                            <a:srgbClr val="000000"/>
                          </a:solidFill>
                          <a:effectLst/>
                          <a:latin typeface="Montserrat" pitchFamily="2" charset="77"/>
                          <a:ea typeface="Times New Roman" panose="02020603050405020304" pitchFamily="18" charset="0"/>
                        </a:rPr>
                        <a:t>​</a:t>
                      </a:r>
                      <a:endParaRPr lang="en-AU" sz="1000">
                        <a:effectLst/>
                        <a:latin typeface="Montserrat" pitchFamily="2" charset="77"/>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defTabSz="914400" rtl="0" eaLnBrk="1" fontAlgn="base" latinLnBrk="0" hangingPunct="1">
                        <a:lnSpc>
                          <a:spcPct val="110000"/>
                        </a:lnSpc>
                        <a:spcAft>
                          <a:spcPts val="800"/>
                        </a:spcAft>
                        <a:buClr>
                          <a:schemeClr val="accent6"/>
                        </a:buClr>
                        <a:buSzPct val="120000"/>
                        <a:buFontTx/>
                        <a:buBlip>
                          <a:blip>
                            <a:extLst>
                              <a:ext uri="{96DAC541-7B7A-43D3-8B79-37D633B846F1}">
                                <asvg:svgBlip xmlns:asvg="http://schemas.microsoft.com/office/drawing/2016/SVG/main" r:embed="rId3"/>
                              </a:ext>
                            </a:extLst>
                          </a:blip>
                        </a:buBlip>
                        <a:tabLst/>
                      </a:pPr>
                      <a:r>
                        <a:rPr lang="en-US" sz="1000" b="0" i="0" kern="1200" dirty="0">
                          <a:solidFill>
                            <a:schemeClr val="dk1"/>
                          </a:solidFill>
                          <a:effectLst/>
                          <a:latin typeface="Montserrat" pitchFamily="2" charset="77"/>
                          <a:ea typeface="+mn-ea"/>
                          <a:cs typeface="+mn-cs"/>
                        </a:rPr>
                        <a:t>Built-in (Fabric RealTime Intelligence)​</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defTabSz="914400" rtl="0" eaLnBrk="1" fontAlgn="base" latinLnBrk="0" hangingPunct="1">
                        <a:lnSpc>
                          <a:spcPct val="110000"/>
                        </a:lnSpc>
                        <a:spcAft>
                          <a:spcPts val="800"/>
                        </a:spcAft>
                        <a:buSzPct val="120000"/>
                        <a:buFontTx/>
                        <a:buBlip>
                          <a:blip>
                            <a:extLst>
                              <a:ext uri="{96DAC541-7B7A-43D3-8B79-37D633B846F1}">
                                <asvg:svgBlip xmlns:asvg="http://schemas.microsoft.com/office/drawing/2016/SVG/main" r:embed="rId5"/>
                              </a:ext>
                            </a:extLst>
                          </a:blip>
                        </a:buBlip>
                        <a:tabLst/>
                      </a:pPr>
                      <a:r>
                        <a:rPr lang="en-US" sz="1000" b="0" i="0" kern="1200" dirty="0">
                          <a:solidFill>
                            <a:schemeClr val="dk1"/>
                          </a:solidFill>
                          <a:effectLst/>
                          <a:latin typeface="Montserrat" pitchFamily="2" charset="77"/>
                          <a:ea typeface="+mn-ea"/>
                          <a:cs typeface="+mn-cs"/>
                        </a:rPr>
                        <a:t>Limited, add‑ons required​</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defTabSz="914400" rtl="0" eaLnBrk="1" fontAlgn="base" latinLnBrk="0" hangingPunct="1">
                        <a:lnSpc>
                          <a:spcPct val="110000"/>
                        </a:lnSpc>
                        <a:spcAft>
                          <a:spcPts val="800"/>
                        </a:spcAft>
                        <a:buClr>
                          <a:schemeClr val="accent6"/>
                        </a:buClr>
                        <a:buSzPct val="120000"/>
                        <a:buFontTx/>
                        <a:buBlip>
                          <a:blip>
                            <a:extLst>
                              <a:ext uri="{96DAC541-7B7A-43D3-8B79-37D633B846F1}">
                                <asvg:svgBlip xmlns:asvg="http://schemas.microsoft.com/office/drawing/2016/SVG/main" r:embed="rId3"/>
                              </a:ext>
                            </a:extLst>
                          </a:blip>
                        </a:buBlip>
                        <a:tabLst/>
                      </a:pPr>
                      <a:r>
                        <a:rPr lang="en-US" sz="1000" b="0" i="0" kern="1200" dirty="0">
                          <a:solidFill>
                            <a:schemeClr val="dk1"/>
                          </a:solidFill>
                          <a:effectLst/>
                          <a:latin typeface="Montserrat" pitchFamily="2" charset="77"/>
                          <a:ea typeface="+mn-ea"/>
                          <a:cs typeface="+mn-cs"/>
                        </a:rPr>
                        <a:t>Strong streaming​</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defTabSz="914400" rtl="0" eaLnBrk="1" fontAlgn="base" latinLnBrk="0" hangingPunct="1">
                        <a:lnSpc>
                          <a:spcPct val="110000"/>
                        </a:lnSpc>
                        <a:spcAft>
                          <a:spcPts val="800"/>
                        </a:spcAft>
                        <a:buClr>
                          <a:schemeClr val="accent6"/>
                        </a:buClr>
                        <a:buSzPct val="120000"/>
                        <a:buFontTx/>
                        <a:buBlip>
                          <a:blip>
                            <a:extLst>
                              <a:ext uri="{96DAC541-7B7A-43D3-8B79-37D633B846F1}">
                                <asvg:svgBlip xmlns:asvg="http://schemas.microsoft.com/office/drawing/2016/SVG/main" r:embed="rId3"/>
                              </a:ext>
                            </a:extLst>
                          </a:blip>
                        </a:buBlip>
                        <a:tabLst/>
                      </a:pPr>
                      <a:r>
                        <a:rPr lang="en-US" sz="1000" b="0" i="0" kern="1200" dirty="0">
                          <a:solidFill>
                            <a:schemeClr val="dk1"/>
                          </a:solidFill>
                          <a:effectLst/>
                          <a:latin typeface="Montserrat" pitchFamily="2" charset="77"/>
                          <a:ea typeface="+mn-ea"/>
                          <a:cs typeface="+mn-cs"/>
                        </a:rPr>
                        <a:t>Supported​</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defTabSz="914400" rtl="0" eaLnBrk="1" fontAlgn="base" latinLnBrk="0" hangingPunct="1">
                        <a:lnSpc>
                          <a:spcPct val="110000"/>
                        </a:lnSpc>
                        <a:spcAft>
                          <a:spcPts val="800"/>
                        </a:spcAft>
                        <a:buSzPct val="120000"/>
                        <a:buFontTx/>
                        <a:buBlip>
                          <a:blip>
                            <a:extLst>
                              <a:ext uri="{96DAC541-7B7A-43D3-8B79-37D633B846F1}">
                                <asvg:svgBlip xmlns:asvg="http://schemas.microsoft.com/office/drawing/2016/SVG/main" r:embed="rId5"/>
                              </a:ext>
                            </a:extLst>
                          </a:blip>
                        </a:buBlip>
                        <a:tabLst/>
                      </a:pPr>
                      <a:r>
                        <a:rPr lang="en-US" sz="1000" b="0" i="0" kern="1200" dirty="0">
                          <a:solidFill>
                            <a:schemeClr val="dk1"/>
                          </a:solidFill>
                          <a:effectLst/>
                          <a:latin typeface="Montserrat" pitchFamily="2" charset="77"/>
                          <a:ea typeface="+mn-ea"/>
                          <a:cs typeface="+mn-cs"/>
                        </a:rPr>
                        <a:t>Limited​</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defTabSz="914400" rtl="0" eaLnBrk="1" fontAlgn="base" latinLnBrk="0" hangingPunct="1">
                        <a:lnSpc>
                          <a:spcPct val="110000"/>
                        </a:lnSpc>
                        <a:spcAft>
                          <a:spcPts val="800"/>
                        </a:spcAft>
                        <a:buSzPct val="120000"/>
                        <a:buFontTx/>
                        <a:buBlip>
                          <a:blip>
                            <a:extLst>
                              <a:ext uri="{96DAC541-7B7A-43D3-8B79-37D633B846F1}">
                                <asvg:svgBlip xmlns:asvg="http://schemas.microsoft.com/office/drawing/2016/SVG/main" r:embed="rId4"/>
                              </a:ext>
                            </a:extLst>
                          </a:blip>
                        </a:buBlip>
                        <a:tabLst/>
                      </a:pPr>
                      <a:r>
                        <a:rPr lang="en-US" sz="1000" b="0" i="0" kern="1200" dirty="0">
                          <a:solidFill>
                            <a:schemeClr val="dk1"/>
                          </a:solidFill>
                          <a:effectLst/>
                          <a:latin typeface="Montserrat" pitchFamily="2" charset="77"/>
                          <a:ea typeface="+mn-ea"/>
                          <a:cs typeface="+mn-cs"/>
                        </a:rPr>
                        <a:t>Not supported​</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3586847668"/>
                  </a:ext>
                </a:extLst>
              </a:tr>
              <a:tr h="502333">
                <a:tc>
                  <a:txBody>
                    <a:bodyPr/>
                    <a:lstStyle/>
                    <a:p>
                      <a:pPr fontAlgn="base">
                        <a:lnSpc>
                          <a:spcPct val="115000"/>
                        </a:lnSpc>
                        <a:buNone/>
                      </a:pPr>
                      <a:r>
                        <a:rPr lang="en-US" sz="1000" b="1">
                          <a:solidFill>
                            <a:srgbClr val="000000"/>
                          </a:solidFill>
                          <a:effectLst/>
                          <a:latin typeface="Montserrat" pitchFamily="2" charset="77"/>
                          <a:ea typeface="Times New Roman" panose="02020603050405020304" pitchFamily="18" charset="0"/>
                        </a:rPr>
                        <a:t>AI ready and Copilot experiences</a:t>
                      </a:r>
                      <a:r>
                        <a:rPr lang="en-US" sz="1000">
                          <a:solidFill>
                            <a:srgbClr val="000000"/>
                          </a:solidFill>
                          <a:effectLst/>
                          <a:latin typeface="Montserrat" pitchFamily="2" charset="77"/>
                          <a:ea typeface="Times New Roman" panose="02020603050405020304" pitchFamily="18" charset="0"/>
                        </a:rPr>
                        <a:t>​</a:t>
                      </a:r>
                      <a:endParaRPr lang="en-AU" sz="1000">
                        <a:effectLst/>
                        <a:latin typeface="Montserrat" pitchFamily="2" charset="77"/>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defTabSz="914400" rtl="0" eaLnBrk="1" fontAlgn="base" latinLnBrk="0" hangingPunct="1">
                        <a:lnSpc>
                          <a:spcPct val="110000"/>
                        </a:lnSpc>
                        <a:spcAft>
                          <a:spcPts val="800"/>
                        </a:spcAft>
                        <a:buClr>
                          <a:schemeClr val="accent6"/>
                        </a:buClr>
                        <a:buSzPct val="120000"/>
                        <a:buFontTx/>
                        <a:buBlip>
                          <a:blip>
                            <a:extLst>
                              <a:ext uri="{96DAC541-7B7A-43D3-8B79-37D633B846F1}">
                                <asvg:svgBlip xmlns:asvg="http://schemas.microsoft.com/office/drawing/2016/SVG/main" r:embed="rId3"/>
                              </a:ext>
                            </a:extLst>
                          </a:blip>
                        </a:buBlip>
                        <a:tabLst/>
                      </a:pPr>
                      <a:r>
                        <a:rPr lang="en-US" sz="1000" b="0" i="0" kern="1200" dirty="0">
                          <a:solidFill>
                            <a:schemeClr val="dk1"/>
                          </a:solidFill>
                          <a:effectLst/>
                          <a:latin typeface="Montserrat" pitchFamily="2" charset="77"/>
                          <a:ea typeface="+mn-ea"/>
                          <a:cs typeface="+mn-cs"/>
                        </a:rPr>
                        <a:t>Built-in Copilot and AI across analytics​</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defTabSz="914400" rtl="0" eaLnBrk="1" fontAlgn="base" latinLnBrk="0" hangingPunct="1">
                        <a:lnSpc>
                          <a:spcPct val="110000"/>
                        </a:lnSpc>
                        <a:spcAft>
                          <a:spcPts val="800"/>
                        </a:spcAft>
                        <a:buSzPct val="120000"/>
                        <a:buFontTx/>
                        <a:buBlip>
                          <a:blip>
                            <a:extLst>
                              <a:ext uri="{96DAC541-7B7A-43D3-8B79-37D633B846F1}">
                                <asvg:svgBlip xmlns:asvg="http://schemas.microsoft.com/office/drawing/2016/SVG/main" r:embed="rId5"/>
                              </a:ext>
                            </a:extLst>
                          </a:blip>
                        </a:buBlip>
                        <a:tabLst/>
                      </a:pPr>
                      <a:r>
                        <a:rPr lang="en-US" sz="1000" b="0" i="0" kern="1200" dirty="0">
                          <a:solidFill>
                            <a:schemeClr val="dk1"/>
                          </a:solidFill>
                          <a:effectLst/>
                          <a:latin typeface="Montserrat" pitchFamily="2" charset="77"/>
                          <a:ea typeface="+mn-ea"/>
                          <a:cs typeface="+mn-cs"/>
                        </a:rPr>
                        <a:t>Expanding AI features​</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defTabSz="914400" rtl="0" eaLnBrk="1" fontAlgn="base" latinLnBrk="0" hangingPunct="1">
                        <a:lnSpc>
                          <a:spcPct val="110000"/>
                        </a:lnSpc>
                        <a:spcAft>
                          <a:spcPts val="800"/>
                        </a:spcAft>
                        <a:buClr>
                          <a:schemeClr val="accent6"/>
                        </a:buClr>
                        <a:buSzPct val="120000"/>
                        <a:buFontTx/>
                        <a:buBlip>
                          <a:blip>
                            <a:extLst>
                              <a:ext uri="{96DAC541-7B7A-43D3-8B79-37D633B846F1}">
                                <asvg:svgBlip xmlns:asvg="http://schemas.microsoft.com/office/drawing/2016/SVG/main" r:embed="rId3"/>
                              </a:ext>
                            </a:extLst>
                          </a:blip>
                        </a:buBlip>
                        <a:tabLst/>
                      </a:pPr>
                      <a:r>
                        <a:rPr lang="en-US" sz="1000" b="0" i="0" kern="1200" dirty="0">
                          <a:solidFill>
                            <a:schemeClr val="dk1"/>
                          </a:solidFill>
                          <a:effectLst/>
                          <a:latin typeface="Montserrat" pitchFamily="2" charset="77"/>
                          <a:ea typeface="+mn-ea"/>
                          <a:cs typeface="+mn-cs"/>
                        </a:rPr>
                        <a:t>Strong ML focus​</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defTabSz="914400" rtl="0" eaLnBrk="1" fontAlgn="base" latinLnBrk="0" hangingPunct="1">
                        <a:lnSpc>
                          <a:spcPct val="110000"/>
                        </a:lnSpc>
                        <a:spcAft>
                          <a:spcPts val="800"/>
                        </a:spcAft>
                        <a:buSzPct val="120000"/>
                        <a:buFontTx/>
                        <a:buBlip>
                          <a:blip>
                            <a:extLst>
                              <a:ext uri="{96DAC541-7B7A-43D3-8B79-37D633B846F1}">
                                <asvg:svgBlip xmlns:asvg="http://schemas.microsoft.com/office/drawing/2016/SVG/main" r:embed="rId5"/>
                              </a:ext>
                            </a:extLst>
                          </a:blip>
                        </a:buBlip>
                        <a:tabLst/>
                      </a:pPr>
                      <a:r>
                        <a:rPr lang="en-US" sz="1000" b="0" i="0" kern="1200" dirty="0">
                          <a:solidFill>
                            <a:schemeClr val="dk1"/>
                          </a:solidFill>
                          <a:effectLst/>
                          <a:latin typeface="Montserrat" pitchFamily="2" charset="77"/>
                          <a:ea typeface="+mn-ea"/>
                          <a:cs typeface="+mn-cs"/>
                        </a:rPr>
                        <a:t>SQL based ML​</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defTabSz="914400" rtl="0" eaLnBrk="1" fontAlgn="base" latinLnBrk="0" hangingPunct="1">
                        <a:lnSpc>
                          <a:spcPct val="110000"/>
                        </a:lnSpc>
                        <a:spcAft>
                          <a:spcPts val="800"/>
                        </a:spcAft>
                        <a:buSzPct val="120000"/>
                        <a:buFontTx/>
                        <a:buBlip>
                          <a:blip>
                            <a:extLst>
                              <a:ext uri="{96DAC541-7B7A-43D3-8B79-37D633B846F1}">
                                <asvg:svgBlip xmlns:asvg="http://schemas.microsoft.com/office/drawing/2016/SVG/main" r:embed="rId5"/>
                              </a:ext>
                            </a:extLst>
                          </a:blip>
                        </a:buBlip>
                        <a:tabLst/>
                      </a:pPr>
                      <a:r>
                        <a:rPr lang="en-US" sz="1000" b="0" i="0" kern="1200" dirty="0">
                          <a:solidFill>
                            <a:schemeClr val="dk1"/>
                          </a:solidFill>
                          <a:effectLst/>
                          <a:latin typeface="Montserrat" pitchFamily="2" charset="77"/>
                          <a:ea typeface="+mn-ea"/>
                          <a:cs typeface="+mn-cs"/>
                        </a:rPr>
                        <a:t>Limited​</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defTabSz="914400" rtl="0" eaLnBrk="1" fontAlgn="base" latinLnBrk="0" hangingPunct="1">
                        <a:lnSpc>
                          <a:spcPct val="110000"/>
                        </a:lnSpc>
                        <a:spcAft>
                          <a:spcPts val="800"/>
                        </a:spcAft>
                        <a:buSzPct val="120000"/>
                        <a:buFontTx/>
                        <a:buBlip>
                          <a:blip>
                            <a:extLst>
                              <a:ext uri="{96DAC541-7B7A-43D3-8B79-37D633B846F1}">
                                <asvg:svgBlip xmlns:asvg="http://schemas.microsoft.com/office/drawing/2016/SVG/main" r:embed="rId5"/>
                              </a:ext>
                            </a:extLst>
                          </a:blip>
                        </a:buBlip>
                        <a:tabLst/>
                      </a:pPr>
                      <a:r>
                        <a:rPr lang="en-US" sz="1000" b="0" i="0" kern="1200" dirty="0">
                          <a:solidFill>
                            <a:schemeClr val="dk1"/>
                          </a:solidFill>
                          <a:effectLst/>
                          <a:latin typeface="Montserrat" pitchFamily="2" charset="77"/>
                          <a:ea typeface="+mn-ea"/>
                          <a:cs typeface="+mn-cs"/>
                        </a:rPr>
                        <a:t>Limited / BI focused​</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75394082"/>
                  </a:ext>
                </a:extLst>
              </a:tr>
              <a:tr h="502333">
                <a:tc>
                  <a:txBody>
                    <a:bodyPr/>
                    <a:lstStyle/>
                    <a:p>
                      <a:pPr fontAlgn="base">
                        <a:lnSpc>
                          <a:spcPct val="115000"/>
                        </a:lnSpc>
                        <a:buNone/>
                      </a:pPr>
                      <a:r>
                        <a:rPr lang="en-US" sz="1000" b="1">
                          <a:solidFill>
                            <a:srgbClr val="000000"/>
                          </a:solidFill>
                          <a:effectLst/>
                          <a:latin typeface="Montserrat" pitchFamily="2" charset="77"/>
                          <a:ea typeface="Times New Roman" panose="02020603050405020304" pitchFamily="18" charset="0"/>
                        </a:rPr>
                        <a:t>Governance and security</a:t>
                      </a:r>
                      <a:r>
                        <a:rPr lang="en-US" sz="1000">
                          <a:solidFill>
                            <a:srgbClr val="000000"/>
                          </a:solidFill>
                          <a:effectLst/>
                          <a:latin typeface="Montserrat" pitchFamily="2" charset="77"/>
                          <a:ea typeface="Times New Roman" panose="02020603050405020304" pitchFamily="18" charset="0"/>
                        </a:rPr>
                        <a:t>​</a:t>
                      </a:r>
                      <a:endParaRPr lang="en-AU" sz="1000">
                        <a:effectLst/>
                        <a:latin typeface="Montserrat" pitchFamily="2" charset="77"/>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defTabSz="914400" rtl="0" eaLnBrk="1" fontAlgn="base" latinLnBrk="0" hangingPunct="1">
                        <a:lnSpc>
                          <a:spcPct val="110000"/>
                        </a:lnSpc>
                        <a:spcAft>
                          <a:spcPts val="800"/>
                        </a:spcAft>
                        <a:buClr>
                          <a:schemeClr val="accent6"/>
                        </a:buClr>
                        <a:buSzPct val="120000"/>
                        <a:buFontTx/>
                        <a:buBlip>
                          <a:blip>
                            <a:extLst>
                              <a:ext uri="{96DAC541-7B7A-43D3-8B79-37D633B846F1}">
                                <asvg:svgBlip xmlns:asvg="http://schemas.microsoft.com/office/drawing/2016/SVG/main" r:embed="rId3"/>
                              </a:ext>
                            </a:extLst>
                          </a:blip>
                        </a:buBlip>
                        <a:tabLst/>
                      </a:pPr>
                      <a:r>
                        <a:rPr lang="en-US" sz="1000" b="0" i="0" kern="1200" dirty="0">
                          <a:solidFill>
                            <a:schemeClr val="dk1"/>
                          </a:solidFill>
                          <a:effectLst/>
                          <a:latin typeface="Montserrat" pitchFamily="2" charset="77"/>
                          <a:ea typeface="+mn-ea"/>
                          <a:cs typeface="+mn-cs"/>
                        </a:rPr>
                        <a:t>Unified governance via </a:t>
                      </a:r>
                      <a:r>
                        <a:rPr lang="en-US" sz="1000" b="0" i="0" kern="1200" dirty="0" err="1">
                          <a:solidFill>
                            <a:schemeClr val="dk1"/>
                          </a:solidFill>
                          <a:effectLst/>
                          <a:latin typeface="Montserrat" pitchFamily="2" charset="77"/>
                          <a:ea typeface="+mn-ea"/>
                          <a:cs typeface="+mn-cs"/>
                        </a:rPr>
                        <a:t>OneLake</a:t>
                      </a:r>
                      <a:r>
                        <a:rPr lang="en-US" sz="1000" b="0" i="0" kern="1200" dirty="0">
                          <a:solidFill>
                            <a:schemeClr val="dk1"/>
                          </a:solidFill>
                          <a:effectLst/>
                          <a:latin typeface="Montserrat" pitchFamily="2" charset="77"/>
                          <a:ea typeface="+mn-ea"/>
                          <a:cs typeface="+mn-cs"/>
                        </a:rPr>
                        <a:t> and Purview​</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defTabSz="914400" rtl="0" eaLnBrk="1" fontAlgn="base" latinLnBrk="0" hangingPunct="1">
                        <a:lnSpc>
                          <a:spcPct val="110000"/>
                        </a:lnSpc>
                        <a:spcAft>
                          <a:spcPts val="800"/>
                        </a:spcAft>
                        <a:buSzPct val="120000"/>
                        <a:buFontTx/>
                        <a:buBlip>
                          <a:blip>
                            <a:extLst>
                              <a:ext uri="{96DAC541-7B7A-43D3-8B79-37D633B846F1}">
                                <asvg:svgBlip xmlns:asvg="http://schemas.microsoft.com/office/drawing/2016/SVG/main" r:embed="rId5"/>
                              </a:ext>
                            </a:extLst>
                          </a:blip>
                        </a:buBlip>
                        <a:tabLst/>
                      </a:pPr>
                      <a:r>
                        <a:rPr lang="en-US" sz="1000" b="0" i="0" kern="1200" dirty="0">
                          <a:solidFill>
                            <a:schemeClr val="dk1"/>
                          </a:solidFill>
                          <a:effectLst/>
                          <a:latin typeface="Montserrat" pitchFamily="2" charset="77"/>
                          <a:ea typeface="+mn-ea"/>
                          <a:cs typeface="+mn-cs"/>
                        </a:rPr>
                        <a:t>Strong, but separate tooling​</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defTabSz="914400" rtl="0" eaLnBrk="1" fontAlgn="base" latinLnBrk="0" hangingPunct="1">
                        <a:lnSpc>
                          <a:spcPct val="110000"/>
                        </a:lnSpc>
                        <a:spcAft>
                          <a:spcPts val="800"/>
                        </a:spcAft>
                        <a:buClr>
                          <a:schemeClr val="accent6"/>
                        </a:buClr>
                        <a:buSzPct val="120000"/>
                        <a:buFontTx/>
                        <a:buBlip>
                          <a:blip>
                            <a:extLst>
                              <a:ext uri="{96DAC541-7B7A-43D3-8B79-37D633B846F1}">
                                <asvg:svgBlip xmlns:asvg="http://schemas.microsoft.com/office/drawing/2016/SVG/main" r:embed="rId3"/>
                              </a:ext>
                            </a:extLst>
                          </a:blip>
                        </a:buBlip>
                        <a:tabLst/>
                      </a:pPr>
                      <a:r>
                        <a:rPr lang="en-US" sz="1000" b="0" i="0" kern="1200" dirty="0">
                          <a:solidFill>
                            <a:schemeClr val="dk1"/>
                          </a:solidFill>
                          <a:effectLst/>
                          <a:latin typeface="Montserrat" pitchFamily="2" charset="77"/>
                          <a:ea typeface="+mn-ea"/>
                          <a:cs typeface="+mn-cs"/>
                        </a:rPr>
                        <a:t>Unity Catalog​</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defTabSz="914400" rtl="0" eaLnBrk="1" fontAlgn="base" latinLnBrk="0" hangingPunct="1">
                        <a:lnSpc>
                          <a:spcPct val="110000"/>
                        </a:lnSpc>
                        <a:spcAft>
                          <a:spcPts val="800"/>
                        </a:spcAft>
                        <a:buClr>
                          <a:schemeClr val="accent6"/>
                        </a:buClr>
                        <a:buSzPct val="120000"/>
                        <a:buFontTx/>
                        <a:buBlip>
                          <a:blip>
                            <a:extLst>
                              <a:ext uri="{96DAC541-7B7A-43D3-8B79-37D633B846F1}">
                                <asvg:svgBlip xmlns:asvg="http://schemas.microsoft.com/office/drawing/2016/SVG/main" r:embed="rId3"/>
                              </a:ext>
                            </a:extLst>
                          </a:blip>
                        </a:buBlip>
                        <a:tabLst/>
                      </a:pPr>
                      <a:r>
                        <a:rPr lang="en-US" sz="1000" b="0" i="0" kern="1200" dirty="0">
                          <a:solidFill>
                            <a:schemeClr val="dk1"/>
                          </a:solidFill>
                          <a:effectLst/>
                          <a:latin typeface="Montserrat" pitchFamily="2" charset="77"/>
                          <a:ea typeface="+mn-ea"/>
                          <a:cs typeface="+mn-cs"/>
                        </a:rPr>
                        <a:t>Google IAM​</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defTabSz="914400" rtl="0" eaLnBrk="1" fontAlgn="base" latinLnBrk="0" hangingPunct="1">
                        <a:lnSpc>
                          <a:spcPct val="110000"/>
                        </a:lnSpc>
                        <a:spcAft>
                          <a:spcPts val="800"/>
                        </a:spcAft>
                        <a:buClr>
                          <a:schemeClr val="accent6"/>
                        </a:buClr>
                        <a:buSzPct val="120000"/>
                        <a:buFontTx/>
                        <a:buBlip>
                          <a:blip>
                            <a:extLst>
                              <a:ext uri="{96DAC541-7B7A-43D3-8B79-37D633B846F1}">
                                <asvg:svgBlip xmlns:asvg="http://schemas.microsoft.com/office/drawing/2016/SVG/main" r:embed="rId3"/>
                              </a:ext>
                            </a:extLst>
                          </a:blip>
                        </a:buBlip>
                        <a:tabLst/>
                      </a:pPr>
                      <a:r>
                        <a:rPr lang="en-US" sz="1000" b="0" i="0" kern="1200" dirty="0">
                          <a:solidFill>
                            <a:schemeClr val="dk1"/>
                          </a:solidFill>
                          <a:effectLst/>
                          <a:latin typeface="Montserrat" pitchFamily="2" charset="77"/>
                          <a:ea typeface="+mn-ea"/>
                          <a:cs typeface="+mn-cs"/>
                        </a:rPr>
                        <a:t>AWS IAM​</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defTabSz="914400" rtl="0" eaLnBrk="1" fontAlgn="base" latinLnBrk="0" hangingPunct="1">
                        <a:lnSpc>
                          <a:spcPct val="110000"/>
                        </a:lnSpc>
                        <a:spcAft>
                          <a:spcPts val="800"/>
                        </a:spcAft>
                        <a:buSzPct val="120000"/>
                        <a:buFontTx/>
                        <a:buBlip>
                          <a:blip>
                            <a:extLst>
                              <a:ext uri="{96DAC541-7B7A-43D3-8B79-37D633B846F1}">
                                <asvg:svgBlip xmlns:asvg="http://schemas.microsoft.com/office/drawing/2016/SVG/main" r:embed="rId5"/>
                              </a:ext>
                            </a:extLst>
                          </a:blip>
                        </a:buBlip>
                        <a:tabLst/>
                      </a:pPr>
                      <a:r>
                        <a:rPr lang="en-US" sz="1000" b="0" i="0" kern="1200" dirty="0">
                          <a:solidFill>
                            <a:schemeClr val="dk1"/>
                          </a:solidFill>
                          <a:effectLst/>
                          <a:latin typeface="Montserrat" pitchFamily="2" charset="77"/>
                          <a:ea typeface="+mn-ea"/>
                          <a:cs typeface="+mn-cs"/>
                        </a:rPr>
                        <a:t>BI layer governance only​</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4013388251"/>
                  </a:ext>
                </a:extLst>
              </a:tr>
              <a:tr h="502333">
                <a:tc>
                  <a:txBody>
                    <a:bodyPr/>
                    <a:lstStyle/>
                    <a:p>
                      <a:pPr fontAlgn="base">
                        <a:lnSpc>
                          <a:spcPct val="115000"/>
                        </a:lnSpc>
                        <a:buNone/>
                      </a:pPr>
                      <a:r>
                        <a:rPr lang="en-US" sz="1000" b="1">
                          <a:solidFill>
                            <a:srgbClr val="000000"/>
                          </a:solidFill>
                          <a:effectLst/>
                          <a:latin typeface="Montserrat" pitchFamily="2" charset="77"/>
                          <a:ea typeface="Times New Roman" panose="02020603050405020304" pitchFamily="18" charset="0"/>
                        </a:rPr>
                        <a:t>Microsoft ecosystem integration</a:t>
                      </a:r>
                      <a:r>
                        <a:rPr lang="en-US" sz="1000">
                          <a:solidFill>
                            <a:srgbClr val="000000"/>
                          </a:solidFill>
                          <a:effectLst/>
                          <a:latin typeface="Montserrat" pitchFamily="2" charset="77"/>
                          <a:ea typeface="Times New Roman" panose="02020603050405020304" pitchFamily="18" charset="0"/>
                        </a:rPr>
                        <a:t>​</a:t>
                      </a:r>
                      <a:endParaRPr lang="en-AU" sz="1000">
                        <a:effectLst/>
                        <a:latin typeface="Montserrat" pitchFamily="2" charset="77"/>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defTabSz="914400" rtl="0" eaLnBrk="1" fontAlgn="base" latinLnBrk="0" hangingPunct="1">
                        <a:lnSpc>
                          <a:spcPct val="110000"/>
                        </a:lnSpc>
                        <a:spcAft>
                          <a:spcPts val="800"/>
                        </a:spcAft>
                        <a:buClr>
                          <a:schemeClr val="accent6"/>
                        </a:buClr>
                        <a:buSzPct val="120000"/>
                        <a:buFontTx/>
                        <a:buBlip>
                          <a:blip>
                            <a:extLst>
                              <a:ext uri="{96DAC541-7B7A-43D3-8B79-37D633B846F1}">
                                <asvg:svgBlip xmlns:asvg="http://schemas.microsoft.com/office/drawing/2016/SVG/main" r:embed="rId3"/>
                              </a:ext>
                            </a:extLst>
                          </a:blip>
                        </a:buBlip>
                        <a:tabLst/>
                      </a:pPr>
                      <a:r>
                        <a:rPr lang="en-US" sz="1000" b="0" i="0" kern="1200" dirty="0">
                          <a:solidFill>
                            <a:schemeClr val="dk1"/>
                          </a:solidFill>
                          <a:effectLst/>
                          <a:latin typeface="Montserrat" pitchFamily="2" charset="77"/>
                          <a:ea typeface="+mn-ea"/>
                          <a:cs typeface="+mn-cs"/>
                        </a:rPr>
                        <a:t>Deep integration with Azure, M365, Dynamics​</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defTabSz="914400" rtl="0" eaLnBrk="1" fontAlgn="base" latinLnBrk="0" hangingPunct="1">
                        <a:lnSpc>
                          <a:spcPct val="110000"/>
                        </a:lnSpc>
                        <a:spcAft>
                          <a:spcPts val="800"/>
                        </a:spcAft>
                        <a:buSzPct val="120000"/>
                        <a:buFontTx/>
                        <a:buBlip>
                          <a:blip>
                            <a:extLst>
                              <a:ext uri="{96DAC541-7B7A-43D3-8B79-37D633B846F1}">
                                <asvg:svgBlip xmlns:asvg="http://schemas.microsoft.com/office/drawing/2016/SVG/main" r:embed="rId4"/>
                              </a:ext>
                            </a:extLst>
                          </a:blip>
                        </a:buBlip>
                        <a:tabLst/>
                      </a:pPr>
                      <a:r>
                        <a:rPr lang="en-US" sz="1000" b="0" i="0" kern="1200" dirty="0">
                          <a:solidFill>
                            <a:schemeClr val="dk1"/>
                          </a:solidFill>
                          <a:effectLst/>
                          <a:latin typeface="Montserrat" pitchFamily="2" charset="77"/>
                          <a:ea typeface="+mn-ea"/>
                          <a:cs typeface="+mn-cs"/>
                        </a:rPr>
                        <a:t>Platform agnostic​</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defTabSz="914400" rtl="0" eaLnBrk="1" fontAlgn="base" latinLnBrk="0" hangingPunct="1">
                        <a:lnSpc>
                          <a:spcPct val="110000"/>
                        </a:lnSpc>
                        <a:spcAft>
                          <a:spcPts val="800"/>
                        </a:spcAft>
                        <a:buSzPct val="120000"/>
                        <a:buFontTx/>
                        <a:buBlip>
                          <a:blip>
                            <a:extLst>
                              <a:ext uri="{96DAC541-7B7A-43D3-8B79-37D633B846F1}">
                                <asvg:svgBlip xmlns:asvg="http://schemas.microsoft.com/office/drawing/2016/SVG/main" r:embed="rId5"/>
                              </a:ext>
                            </a:extLst>
                          </a:blip>
                        </a:buBlip>
                        <a:tabLst/>
                      </a:pPr>
                      <a:r>
                        <a:rPr lang="en-US" sz="1000" b="0" i="0" kern="1200" dirty="0">
                          <a:solidFill>
                            <a:schemeClr val="dk1"/>
                          </a:solidFill>
                          <a:effectLst/>
                          <a:latin typeface="Montserrat" pitchFamily="2" charset="77"/>
                          <a:ea typeface="+mn-ea"/>
                          <a:cs typeface="+mn-cs"/>
                        </a:rPr>
                        <a:t>Azure integrated​</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defTabSz="914400" rtl="0" eaLnBrk="1" fontAlgn="base" latinLnBrk="0" hangingPunct="1">
                        <a:lnSpc>
                          <a:spcPct val="110000"/>
                        </a:lnSpc>
                        <a:spcAft>
                          <a:spcPts val="800"/>
                        </a:spcAft>
                        <a:buSzPct val="120000"/>
                        <a:buFontTx/>
                        <a:buBlip>
                          <a:blip>
                            <a:extLst>
                              <a:ext uri="{96DAC541-7B7A-43D3-8B79-37D633B846F1}">
                                <asvg:svgBlip xmlns:asvg="http://schemas.microsoft.com/office/drawing/2016/SVG/main" r:embed="rId4"/>
                              </a:ext>
                            </a:extLst>
                          </a:blip>
                        </a:buBlip>
                        <a:tabLst/>
                      </a:pPr>
                      <a:r>
                        <a:rPr lang="en-US" sz="1000" b="0" i="0" kern="1200" dirty="0">
                          <a:solidFill>
                            <a:schemeClr val="dk1"/>
                          </a:solidFill>
                          <a:effectLst/>
                          <a:latin typeface="Montserrat" pitchFamily="2" charset="77"/>
                          <a:ea typeface="+mn-ea"/>
                          <a:cs typeface="+mn-cs"/>
                        </a:rPr>
                        <a:t>Google centric​</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defTabSz="914400" rtl="0" eaLnBrk="1" fontAlgn="base" latinLnBrk="0" hangingPunct="1">
                        <a:lnSpc>
                          <a:spcPct val="110000"/>
                        </a:lnSpc>
                        <a:spcAft>
                          <a:spcPts val="800"/>
                        </a:spcAft>
                        <a:buSzPct val="120000"/>
                        <a:buFontTx/>
                        <a:buBlip>
                          <a:blip>
                            <a:extLst>
                              <a:ext uri="{96DAC541-7B7A-43D3-8B79-37D633B846F1}">
                                <asvg:svgBlip xmlns:asvg="http://schemas.microsoft.com/office/drawing/2016/SVG/main" r:embed="rId4"/>
                              </a:ext>
                            </a:extLst>
                          </a:blip>
                        </a:buBlip>
                        <a:tabLst/>
                      </a:pPr>
                      <a:r>
                        <a:rPr lang="en-US" sz="1000" b="0" i="0" kern="1200" dirty="0">
                          <a:solidFill>
                            <a:schemeClr val="dk1"/>
                          </a:solidFill>
                          <a:effectLst/>
                          <a:latin typeface="Montserrat" pitchFamily="2" charset="77"/>
                          <a:ea typeface="+mn-ea"/>
                          <a:cs typeface="+mn-cs"/>
                        </a:rPr>
                        <a:t>AWS centric​</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defTabSz="914400" rtl="0" eaLnBrk="1" fontAlgn="base" latinLnBrk="0" hangingPunct="1">
                        <a:lnSpc>
                          <a:spcPct val="110000"/>
                        </a:lnSpc>
                        <a:spcAft>
                          <a:spcPts val="800"/>
                        </a:spcAft>
                        <a:buSzPct val="120000"/>
                        <a:buFontTx/>
                        <a:buBlip>
                          <a:blip>
                            <a:extLst>
                              <a:ext uri="{96DAC541-7B7A-43D3-8B79-37D633B846F1}">
                                <asvg:svgBlip xmlns:asvg="http://schemas.microsoft.com/office/drawing/2016/SVG/main" r:embed="rId5"/>
                              </a:ext>
                            </a:extLst>
                          </a:blip>
                        </a:buBlip>
                        <a:tabLst/>
                      </a:pPr>
                      <a:r>
                        <a:rPr lang="en-US" sz="1000" b="0" i="0" kern="1200" dirty="0">
                          <a:solidFill>
                            <a:schemeClr val="dk1"/>
                          </a:solidFill>
                          <a:effectLst/>
                          <a:latin typeface="Montserrat" pitchFamily="2" charset="77"/>
                          <a:ea typeface="+mn-ea"/>
                          <a:cs typeface="+mn-cs"/>
                        </a:rPr>
                        <a:t>Tool level only​</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74045054"/>
                  </a:ext>
                </a:extLst>
              </a:tr>
              <a:tr h="502333">
                <a:tc>
                  <a:txBody>
                    <a:bodyPr/>
                    <a:lstStyle/>
                    <a:p>
                      <a:pPr fontAlgn="base">
                        <a:lnSpc>
                          <a:spcPct val="115000"/>
                        </a:lnSpc>
                        <a:buNone/>
                      </a:pPr>
                      <a:r>
                        <a:rPr lang="en-US" sz="1000" b="1">
                          <a:solidFill>
                            <a:srgbClr val="000000"/>
                          </a:solidFill>
                          <a:effectLst/>
                          <a:latin typeface="Montserrat" pitchFamily="2" charset="77"/>
                          <a:ea typeface="Times New Roman" panose="02020603050405020304" pitchFamily="18" charset="0"/>
                        </a:rPr>
                        <a:t>Total cost and tool consolidation</a:t>
                      </a:r>
                      <a:r>
                        <a:rPr lang="en-US" sz="1000">
                          <a:solidFill>
                            <a:srgbClr val="000000"/>
                          </a:solidFill>
                          <a:effectLst/>
                          <a:latin typeface="Montserrat" pitchFamily="2" charset="77"/>
                          <a:ea typeface="Times New Roman" panose="02020603050405020304" pitchFamily="18" charset="0"/>
                        </a:rPr>
                        <a:t>​</a:t>
                      </a:r>
                      <a:endParaRPr lang="en-AU" sz="1000">
                        <a:effectLst/>
                        <a:latin typeface="Montserrat" pitchFamily="2" charset="77"/>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defTabSz="914400" rtl="0" eaLnBrk="1" fontAlgn="base" latinLnBrk="0" hangingPunct="1">
                        <a:lnSpc>
                          <a:spcPct val="110000"/>
                        </a:lnSpc>
                        <a:spcAft>
                          <a:spcPts val="800"/>
                        </a:spcAft>
                        <a:buClr>
                          <a:schemeClr val="accent6"/>
                        </a:buClr>
                        <a:buSzPct val="120000"/>
                        <a:buFontTx/>
                        <a:buBlip>
                          <a:blip>
                            <a:extLst>
                              <a:ext uri="{96DAC541-7B7A-43D3-8B79-37D633B846F1}">
                                <asvg:svgBlip xmlns:asvg="http://schemas.microsoft.com/office/drawing/2016/SVG/main" r:embed="rId3"/>
                              </a:ext>
                            </a:extLst>
                          </a:blip>
                        </a:buBlip>
                        <a:tabLst/>
                      </a:pPr>
                      <a:r>
                        <a:rPr lang="en-US" sz="1000" b="0" i="0" kern="1200" dirty="0">
                          <a:solidFill>
                            <a:schemeClr val="dk1"/>
                          </a:solidFill>
                          <a:effectLst/>
                          <a:latin typeface="Montserrat" pitchFamily="2" charset="77"/>
                          <a:ea typeface="+mn-ea"/>
                          <a:cs typeface="+mn-cs"/>
                        </a:rPr>
                        <a:t>Lower TCO via platform consolidation​</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defTabSz="914400" rtl="0" eaLnBrk="1" fontAlgn="base" latinLnBrk="0" hangingPunct="1">
                        <a:lnSpc>
                          <a:spcPct val="110000"/>
                        </a:lnSpc>
                        <a:spcAft>
                          <a:spcPts val="800"/>
                        </a:spcAft>
                        <a:buSzPct val="120000"/>
                        <a:buFontTx/>
                        <a:buBlip>
                          <a:blip>
                            <a:extLst>
                              <a:ext uri="{96DAC541-7B7A-43D3-8B79-37D633B846F1}">
                                <asvg:svgBlip xmlns:asvg="http://schemas.microsoft.com/office/drawing/2016/SVG/main" r:embed="rId5"/>
                              </a:ext>
                            </a:extLst>
                          </a:blip>
                        </a:buBlip>
                        <a:tabLst/>
                      </a:pPr>
                      <a:r>
                        <a:rPr lang="en-US" sz="1000" b="0" i="0" kern="1200" dirty="0">
                          <a:solidFill>
                            <a:schemeClr val="dk1"/>
                          </a:solidFill>
                          <a:effectLst/>
                          <a:latin typeface="Montserrat" pitchFamily="2" charset="77"/>
                          <a:ea typeface="+mn-ea"/>
                          <a:cs typeface="+mn-cs"/>
                        </a:rPr>
                        <a:t>Can become costly at scale​</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defTabSz="914400" rtl="0" eaLnBrk="1" fontAlgn="base" latinLnBrk="0" hangingPunct="1">
                        <a:lnSpc>
                          <a:spcPct val="110000"/>
                        </a:lnSpc>
                        <a:spcAft>
                          <a:spcPts val="800"/>
                        </a:spcAft>
                        <a:buSzPct val="120000"/>
                        <a:buFontTx/>
                        <a:buBlip>
                          <a:blip>
                            <a:extLst>
                              <a:ext uri="{96DAC541-7B7A-43D3-8B79-37D633B846F1}">
                                <asvg:svgBlip xmlns:asvg="http://schemas.microsoft.com/office/drawing/2016/SVG/main" r:embed="rId5"/>
                              </a:ext>
                            </a:extLst>
                          </a:blip>
                        </a:buBlip>
                        <a:tabLst/>
                      </a:pPr>
                      <a:r>
                        <a:rPr lang="en-US" sz="1000" b="0" i="0" kern="1200" dirty="0">
                          <a:solidFill>
                            <a:schemeClr val="dk1"/>
                          </a:solidFill>
                          <a:effectLst/>
                          <a:latin typeface="Montserrat" pitchFamily="2" charset="77"/>
                          <a:ea typeface="+mn-ea"/>
                          <a:cs typeface="+mn-cs"/>
                        </a:rPr>
                        <a:t>High compute costs​</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defTabSz="914400" rtl="0" eaLnBrk="1" fontAlgn="base" latinLnBrk="0" hangingPunct="1">
                        <a:lnSpc>
                          <a:spcPct val="110000"/>
                        </a:lnSpc>
                        <a:spcAft>
                          <a:spcPts val="800"/>
                        </a:spcAft>
                        <a:buSzPct val="120000"/>
                        <a:buFontTx/>
                        <a:buBlip>
                          <a:blip>
                            <a:extLst>
                              <a:ext uri="{96DAC541-7B7A-43D3-8B79-37D633B846F1}">
                                <asvg:svgBlip xmlns:asvg="http://schemas.microsoft.com/office/drawing/2016/SVG/main" r:embed="rId5"/>
                              </a:ext>
                            </a:extLst>
                          </a:blip>
                        </a:buBlip>
                        <a:tabLst/>
                      </a:pPr>
                      <a:r>
                        <a:rPr lang="en-US" sz="1000" b="0" i="0" kern="1200" dirty="0">
                          <a:solidFill>
                            <a:schemeClr val="dk1"/>
                          </a:solidFill>
                          <a:effectLst/>
                          <a:latin typeface="Montserrat" pitchFamily="2" charset="77"/>
                          <a:ea typeface="+mn-ea"/>
                          <a:cs typeface="+mn-cs"/>
                        </a:rPr>
                        <a:t>Query based pricing​</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defTabSz="914400" rtl="0" eaLnBrk="1" fontAlgn="base" latinLnBrk="0" hangingPunct="1">
                        <a:lnSpc>
                          <a:spcPct val="110000"/>
                        </a:lnSpc>
                        <a:spcAft>
                          <a:spcPts val="800"/>
                        </a:spcAft>
                        <a:buSzPct val="120000"/>
                        <a:buFontTx/>
                        <a:buBlip>
                          <a:blip>
                            <a:extLst>
                              <a:ext uri="{96DAC541-7B7A-43D3-8B79-37D633B846F1}">
                                <asvg:svgBlip xmlns:asvg="http://schemas.microsoft.com/office/drawing/2016/SVG/main" r:embed="rId5"/>
                              </a:ext>
                            </a:extLst>
                          </a:blip>
                        </a:buBlip>
                        <a:tabLst/>
                      </a:pPr>
                      <a:r>
                        <a:rPr lang="en-US" sz="1000" b="0" i="0" kern="1200" dirty="0">
                          <a:solidFill>
                            <a:schemeClr val="dk1"/>
                          </a:solidFill>
                          <a:effectLst/>
                          <a:latin typeface="Montserrat" pitchFamily="2" charset="77"/>
                          <a:ea typeface="+mn-ea"/>
                          <a:cs typeface="+mn-cs"/>
                        </a:rPr>
                        <a:t>Cluster based pricing​</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defTabSz="914400" rtl="0" eaLnBrk="1" fontAlgn="base" latinLnBrk="0" hangingPunct="1">
                        <a:lnSpc>
                          <a:spcPct val="110000"/>
                        </a:lnSpc>
                        <a:spcAft>
                          <a:spcPts val="800"/>
                        </a:spcAft>
                        <a:buSzPct val="120000"/>
                        <a:buFontTx/>
                        <a:buBlip>
                          <a:blip>
                            <a:extLst>
                              <a:ext uri="{96DAC541-7B7A-43D3-8B79-37D633B846F1}">
                                <asvg:svgBlip xmlns:asvg="http://schemas.microsoft.com/office/drawing/2016/SVG/main" r:embed="rId5"/>
                              </a:ext>
                            </a:extLst>
                          </a:blip>
                        </a:buBlip>
                        <a:tabLst/>
                      </a:pPr>
                      <a:r>
                        <a:rPr lang="en-US" sz="1000" b="0" i="0" kern="1200" dirty="0">
                          <a:solidFill>
                            <a:schemeClr val="dk1"/>
                          </a:solidFill>
                          <a:effectLst/>
                          <a:latin typeface="Montserrat" pitchFamily="2" charset="77"/>
                          <a:ea typeface="+mn-ea"/>
                          <a:cs typeface="+mn-cs"/>
                        </a:rPr>
                        <a:t>BI licensing adds cost​</a:t>
                      </a:r>
                      <a:endParaRPr lang="en-AU" sz="1000" b="0" i="0" kern="120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916692023"/>
                  </a:ext>
                </a:extLst>
              </a:tr>
            </a:tbl>
          </a:graphicData>
        </a:graphic>
      </p:graphicFrame>
    </p:spTree>
    <p:extLst>
      <p:ext uri="{BB962C8B-B14F-4D97-AF65-F5344CB8AC3E}">
        <p14:creationId xmlns:p14="http://schemas.microsoft.com/office/powerpoint/2010/main" val="1266654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17690-F22C-9032-97D1-FA54CF2CCF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F25327-3A41-9017-6C44-60D3FE2DD4FD}"/>
              </a:ext>
            </a:extLst>
          </p:cNvPr>
          <p:cNvSpPr>
            <a:spLocks noGrp="1"/>
          </p:cNvSpPr>
          <p:nvPr>
            <p:ph type="title"/>
          </p:nvPr>
        </p:nvSpPr>
        <p:spPr/>
        <p:txBody>
          <a:bodyPr/>
          <a:lstStyle/>
          <a:p>
            <a:r>
              <a:rPr lang="en-US" b="1" dirty="0">
                <a:latin typeface="Montserrat" pitchFamily="2" charset="77"/>
              </a:rPr>
              <a:t>Infrastructure and licensing costs</a:t>
            </a:r>
            <a:endParaRPr lang="en-US" sz="1400" dirty="0">
              <a:latin typeface="Montserrat" pitchFamily="2" charset="77"/>
            </a:endParaRPr>
          </a:p>
        </p:txBody>
      </p:sp>
      <p:graphicFrame>
        <p:nvGraphicFramePr>
          <p:cNvPr id="7" name="Table 6">
            <a:extLst>
              <a:ext uri="{FF2B5EF4-FFF2-40B4-BE49-F238E27FC236}">
                <a16:creationId xmlns:a16="http://schemas.microsoft.com/office/drawing/2014/main" id="{D3BA9836-60A5-0F04-672D-61F89B885941}"/>
              </a:ext>
            </a:extLst>
          </p:cNvPr>
          <p:cNvGraphicFramePr>
            <a:graphicFrameLocks noGrp="1"/>
          </p:cNvGraphicFramePr>
          <p:nvPr>
            <p:extLst>
              <p:ext uri="{D42A27DB-BD31-4B8C-83A1-F6EECF244321}">
                <p14:modId xmlns:p14="http://schemas.microsoft.com/office/powerpoint/2010/main" val="2634416142"/>
              </p:ext>
            </p:extLst>
          </p:nvPr>
        </p:nvGraphicFramePr>
        <p:xfrm>
          <a:off x="515938" y="2033093"/>
          <a:ext cx="10591875" cy="2233885"/>
        </p:xfrm>
        <a:graphic>
          <a:graphicData uri="http://schemas.openxmlformats.org/drawingml/2006/table">
            <a:tbl>
              <a:tblPr firstRow="1" firstCol="1" bandRow="1">
                <a:tableStyleId>{5C22544A-7EE6-4342-B048-85BDC9FD1C3A}</a:tableStyleId>
              </a:tblPr>
              <a:tblGrid>
                <a:gridCol w="3530625">
                  <a:extLst>
                    <a:ext uri="{9D8B030D-6E8A-4147-A177-3AD203B41FA5}">
                      <a16:colId xmlns:a16="http://schemas.microsoft.com/office/drawing/2014/main" val="466818093"/>
                    </a:ext>
                  </a:extLst>
                </a:gridCol>
                <a:gridCol w="3530625">
                  <a:extLst>
                    <a:ext uri="{9D8B030D-6E8A-4147-A177-3AD203B41FA5}">
                      <a16:colId xmlns:a16="http://schemas.microsoft.com/office/drawing/2014/main" val="1862802685"/>
                    </a:ext>
                  </a:extLst>
                </a:gridCol>
                <a:gridCol w="3530625">
                  <a:extLst>
                    <a:ext uri="{9D8B030D-6E8A-4147-A177-3AD203B41FA5}">
                      <a16:colId xmlns:a16="http://schemas.microsoft.com/office/drawing/2014/main" val="542563660"/>
                    </a:ext>
                  </a:extLst>
                </a:gridCol>
              </a:tblGrid>
              <a:tr h="472071">
                <a:tc>
                  <a:txBody>
                    <a:bodyPr/>
                    <a:lstStyle/>
                    <a:p>
                      <a:pPr marL="71755" marR="71755">
                        <a:lnSpc>
                          <a:spcPct val="76000"/>
                        </a:lnSpc>
                        <a:spcBef>
                          <a:spcPts val="600"/>
                        </a:spcBef>
                        <a:spcAft>
                          <a:spcPts val="600"/>
                        </a:spcAft>
                        <a:buNone/>
                      </a:pPr>
                      <a:r>
                        <a:rPr lang="en-AU" sz="1400" b="1" kern="1200" dirty="0">
                          <a:solidFill>
                            <a:schemeClr val="bg1"/>
                          </a:solidFill>
                          <a:effectLst/>
                          <a:latin typeface="Montserrat" pitchFamily="2" charset="77"/>
                          <a:ea typeface="Arial" panose="020B0604020202020204" pitchFamily="34" charset="0"/>
                          <a:cs typeface="+mn-cs"/>
                        </a:rPr>
                        <a:t>Infrastructure</a:t>
                      </a:r>
                    </a:p>
                  </a:txBody>
                  <a:tcPr marL="137160" marR="137160" marT="13716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71755" marR="71755">
                        <a:lnSpc>
                          <a:spcPct val="100000"/>
                        </a:lnSpc>
                        <a:spcBef>
                          <a:spcPts val="600"/>
                        </a:spcBef>
                        <a:spcAft>
                          <a:spcPts val="600"/>
                        </a:spcAft>
                        <a:buNone/>
                      </a:pPr>
                      <a:r>
                        <a:rPr lang="en-AU" sz="1400" b="1" kern="1200" dirty="0">
                          <a:solidFill>
                            <a:schemeClr val="bg1"/>
                          </a:solidFill>
                          <a:effectLst/>
                          <a:latin typeface="Montserrat" pitchFamily="2" charset="77"/>
                          <a:ea typeface="Arial" panose="020B0604020202020204" pitchFamily="34" charset="0"/>
                          <a:cs typeface="+mn-cs"/>
                        </a:rPr>
                        <a:t>Licensing </a:t>
                      </a:r>
                      <a:br>
                        <a:rPr lang="en-AU" sz="1400" b="1" kern="1200" dirty="0">
                          <a:solidFill>
                            <a:schemeClr val="bg1"/>
                          </a:solidFill>
                          <a:effectLst/>
                          <a:latin typeface="Montserrat" pitchFamily="2" charset="77"/>
                          <a:ea typeface="Arial" panose="020B0604020202020204" pitchFamily="34" charset="0"/>
                          <a:cs typeface="+mn-cs"/>
                        </a:rPr>
                      </a:br>
                      <a:r>
                        <a:rPr lang="en-AU" sz="1400" b="0" kern="1200" dirty="0">
                          <a:solidFill>
                            <a:schemeClr val="bg1"/>
                          </a:solidFill>
                          <a:effectLst/>
                          <a:latin typeface="Montserrat" pitchFamily="2" charset="77"/>
                          <a:ea typeface="Arial" panose="020B0604020202020204" pitchFamily="34" charset="0"/>
                          <a:cs typeface="+mn-cs"/>
                        </a:rPr>
                        <a:t>(if using Power BI)​</a:t>
                      </a:r>
                    </a:p>
                  </a:txBody>
                  <a:tcPr marL="137160" marR="137160" marT="13716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763" marR="352425" indent="0" algn="l">
                        <a:lnSpc>
                          <a:spcPct val="100000"/>
                        </a:lnSpc>
                        <a:buNone/>
                        <a:tabLst/>
                      </a:pPr>
                      <a:r>
                        <a:rPr lang="en-AU" sz="1400" b="1" dirty="0">
                          <a:solidFill>
                            <a:schemeClr val="bg1"/>
                          </a:solidFill>
                          <a:effectLst/>
                          <a:latin typeface="Montserrat" pitchFamily="2" charset="77"/>
                          <a:ea typeface="Arial" panose="020B0604020202020204" pitchFamily="34" charset="0"/>
                        </a:rPr>
                        <a:t>Other </a:t>
                      </a:r>
                      <a:br>
                        <a:rPr lang="en-AU" sz="1400" b="1" dirty="0">
                          <a:solidFill>
                            <a:schemeClr val="bg1"/>
                          </a:solidFill>
                          <a:effectLst/>
                          <a:latin typeface="Montserrat" pitchFamily="2" charset="77"/>
                          <a:ea typeface="Arial" panose="020B0604020202020204" pitchFamily="34" charset="0"/>
                        </a:rPr>
                      </a:br>
                      <a:r>
                        <a:rPr lang="en-AU" sz="1400" b="0" dirty="0">
                          <a:solidFill>
                            <a:schemeClr val="bg1"/>
                          </a:solidFill>
                          <a:effectLst/>
                          <a:latin typeface="Montserrat" pitchFamily="2" charset="77"/>
                          <a:ea typeface="Arial" panose="020B0604020202020204" pitchFamily="34" charset="0"/>
                        </a:rPr>
                        <a:t>(optional but recommended)</a:t>
                      </a:r>
                    </a:p>
                  </a:txBody>
                  <a:tcPr marL="137160" marR="137160" marT="13716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6178249"/>
                  </a:ext>
                </a:extLst>
              </a:tr>
              <a:tr h="409488">
                <a:tc>
                  <a:txBody>
                    <a:bodyPr/>
                    <a:lstStyle/>
                    <a:p>
                      <a:pPr>
                        <a:lnSpc>
                          <a:spcPct val="125000"/>
                        </a:lnSpc>
                        <a:spcBef>
                          <a:spcPts val="600"/>
                        </a:spcBef>
                        <a:buNone/>
                      </a:pPr>
                      <a:r>
                        <a:rPr lang="en-US" sz="1200">
                          <a:solidFill>
                            <a:srgbClr val="000000"/>
                          </a:solidFill>
                          <a:effectLst/>
                          <a:latin typeface="Montserrat" pitchFamily="2" charset="77"/>
                          <a:ea typeface="Times New Roman" panose="02020603050405020304" pitchFamily="18" charset="0"/>
                        </a:rPr>
                        <a:t>F64 or greater SKU​</a:t>
                      </a:r>
                      <a:endParaRPr lang="en-AU" sz="1200">
                        <a:effectLst/>
                        <a:latin typeface="Montserrat" pitchFamily="2" charset="77"/>
                        <a:ea typeface="Arial" panose="020B0604020202020204" pitchFamily="34" charset="0"/>
                      </a:endParaRP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78740">
                        <a:lnSpc>
                          <a:spcPct val="125000"/>
                        </a:lnSpc>
                        <a:spcBef>
                          <a:spcPts val="600"/>
                        </a:spcBef>
                        <a:buNone/>
                      </a:pPr>
                      <a:r>
                        <a:rPr lang="en-AU" sz="1200" dirty="0">
                          <a:solidFill>
                            <a:srgbClr val="000000"/>
                          </a:solidFill>
                          <a:effectLst/>
                          <a:latin typeface="Montserrat" pitchFamily="2" charset="77"/>
                          <a:ea typeface="Arial" panose="020B0604020202020204" pitchFamily="34" charset="0"/>
                        </a:rPr>
                        <a:t>No per-user Power BI licence  needed*</a:t>
                      </a:r>
                      <a:endParaRPr lang="en-AU" sz="1200" dirty="0">
                        <a:effectLst/>
                        <a:latin typeface="Montserrat" pitchFamily="2" charset="77"/>
                        <a:ea typeface="Arial" panose="020B0604020202020204" pitchFamily="34" charset="0"/>
                      </a:endParaRP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rowSpan="3">
                  <a:txBody>
                    <a:bodyPr/>
                    <a:lstStyle/>
                    <a:p>
                      <a:pPr marL="0" indent="0" algn="ctr">
                        <a:lnSpc>
                          <a:spcPct val="115000"/>
                        </a:lnSpc>
                        <a:buFont typeface="Arial" panose="020B0604020202020204" pitchFamily="34" charset="0"/>
                        <a:buNone/>
                      </a:pPr>
                      <a:r>
                        <a:rPr lang="en-AU" sz="1200" kern="1200" dirty="0">
                          <a:solidFill>
                            <a:srgbClr val="000000"/>
                          </a:solidFill>
                          <a:effectLst/>
                          <a:latin typeface="Montserrat" pitchFamily="2" charset="77"/>
                          <a:cs typeface="+mn-cs"/>
                        </a:rPr>
                        <a:t>Security and DR services</a:t>
                      </a:r>
                    </a:p>
                  </a:txBody>
                  <a:tcPr marL="137160" marR="137160" marT="13716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62969543"/>
                  </a:ext>
                </a:extLst>
              </a:tr>
              <a:tr h="408974">
                <a:tc>
                  <a:txBody>
                    <a:bodyPr/>
                    <a:lstStyle/>
                    <a:p>
                      <a:pPr>
                        <a:lnSpc>
                          <a:spcPct val="125000"/>
                        </a:lnSpc>
                        <a:spcBef>
                          <a:spcPts val="600"/>
                        </a:spcBef>
                        <a:buNone/>
                      </a:pPr>
                      <a:r>
                        <a:rPr lang="en-US" sz="1200">
                          <a:solidFill>
                            <a:srgbClr val="000000"/>
                          </a:solidFill>
                          <a:effectLst/>
                          <a:latin typeface="Montserrat" pitchFamily="2" charset="77"/>
                          <a:ea typeface="Times New Roman" panose="02020603050405020304" pitchFamily="18" charset="0"/>
                        </a:rPr>
                        <a:t>Anything less than F64​</a:t>
                      </a:r>
                      <a:endParaRPr lang="en-AU" sz="1200">
                        <a:effectLst/>
                        <a:latin typeface="Montserrat" pitchFamily="2" charset="77"/>
                        <a:ea typeface="Arial" panose="020B0604020202020204" pitchFamily="34" charset="0"/>
                      </a:endParaRP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78740">
                        <a:lnSpc>
                          <a:spcPct val="125000"/>
                        </a:lnSpc>
                        <a:spcBef>
                          <a:spcPts val="600"/>
                        </a:spcBef>
                        <a:buNone/>
                      </a:pPr>
                      <a:r>
                        <a:rPr lang="en-AU" sz="1200" dirty="0">
                          <a:solidFill>
                            <a:srgbClr val="000000"/>
                          </a:solidFill>
                          <a:effectLst/>
                          <a:latin typeface="Montserrat" pitchFamily="2" charset="77"/>
                          <a:ea typeface="Arial" panose="020B0604020202020204" pitchFamily="34" charset="0"/>
                        </a:rPr>
                        <a:t>Per-user Power BI licence needed*</a:t>
                      </a:r>
                      <a:endParaRPr lang="en-AU" sz="1200" dirty="0">
                        <a:effectLst/>
                        <a:latin typeface="Montserrat" pitchFamily="2" charset="77"/>
                        <a:ea typeface="Arial" panose="020B0604020202020204" pitchFamily="34" charset="0"/>
                      </a:endParaRP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vMerge="1">
                  <a:txBody>
                    <a:bodyPr/>
                    <a:lstStyle/>
                    <a:p>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16692023"/>
                  </a:ext>
                </a:extLst>
              </a:tr>
              <a:tr h="565993">
                <a:tc>
                  <a:txBody>
                    <a:bodyPr/>
                    <a:lstStyle/>
                    <a:p>
                      <a:pPr>
                        <a:lnSpc>
                          <a:spcPct val="125000"/>
                        </a:lnSpc>
                        <a:spcBef>
                          <a:spcPts val="600"/>
                        </a:spcBef>
                        <a:buNone/>
                      </a:pPr>
                      <a:r>
                        <a:rPr lang="en-US" sz="1200">
                          <a:solidFill>
                            <a:srgbClr val="000000"/>
                          </a:solidFill>
                          <a:effectLst/>
                          <a:latin typeface="Montserrat" pitchFamily="2" charset="77"/>
                          <a:ea typeface="Arial" panose="020B0604020202020204" pitchFamily="34" charset="0"/>
                        </a:rPr>
                        <a:t>OneLake storage (PAYG)​</a:t>
                      </a:r>
                      <a:endParaRPr lang="en-AU" sz="1200">
                        <a:effectLst/>
                        <a:latin typeface="Montserrat" pitchFamily="2" charset="77"/>
                        <a:ea typeface="Arial" panose="020B0604020202020204" pitchFamily="34" charset="0"/>
                      </a:endParaRPr>
                    </a:p>
                  </a:txBody>
                  <a:tcPr marL="137160" marR="137160" marT="13716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78740">
                        <a:lnSpc>
                          <a:spcPct val="125000"/>
                        </a:lnSpc>
                        <a:spcBef>
                          <a:spcPts val="600"/>
                        </a:spcBef>
                        <a:buNone/>
                      </a:pPr>
                      <a:r>
                        <a:rPr lang="en-AU" sz="1200" dirty="0">
                          <a:solidFill>
                            <a:srgbClr val="000000"/>
                          </a:solidFill>
                          <a:effectLst/>
                          <a:latin typeface="Montserrat" pitchFamily="2" charset="77"/>
                          <a:ea typeface="Arial" panose="020B0604020202020204" pitchFamily="34" charset="0"/>
                        </a:rPr>
                        <a:t>N/A</a:t>
                      </a:r>
                      <a:endParaRPr lang="en-AU" sz="1200" dirty="0">
                        <a:effectLst/>
                        <a:latin typeface="Montserrat" pitchFamily="2" charset="77"/>
                        <a:ea typeface="Arial" panose="020B0604020202020204" pitchFamily="34" charset="0"/>
                      </a:endParaRP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vMerge="1">
                  <a:txBody>
                    <a:bodyPr/>
                    <a:lstStyle/>
                    <a:p>
                      <a:pPr marL="171450" indent="-171450" algn="l">
                        <a:lnSpc>
                          <a:spcPct val="115000"/>
                        </a:lnSpc>
                        <a:buFont typeface="Arial" panose="020B0604020202020204" pitchFamily="34" charset="0"/>
                        <a:buChar char="•"/>
                      </a:pPr>
                      <a:endParaRPr lang="en-AU" sz="1100" dirty="0">
                        <a:effectLst/>
                        <a:latin typeface="Arial" panose="020B0604020202020204" pitchFamily="34" charset="0"/>
                        <a:ea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840472216"/>
                  </a:ext>
                </a:extLst>
              </a:tr>
            </a:tbl>
          </a:graphicData>
        </a:graphic>
      </p:graphicFrame>
      <p:sp>
        <p:nvSpPr>
          <p:cNvPr id="4" name="TextBox 3">
            <a:extLst>
              <a:ext uri="{FF2B5EF4-FFF2-40B4-BE49-F238E27FC236}">
                <a16:creationId xmlns:a16="http://schemas.microsoft.com/office/drawing/2014/main" id="{C5C26E0C-32F0-ACB8-B489-B3FCFDEE7976}"/>
              </a:ext>
            </a:extLst>
          </p:cNvPr>
          <p:cNvSpPr txBox="1"/>
          <p:nvPr/>
        </p:nvSpPr>
        <p:spPr>
          <a:xfrm>
            <a:off x="422909" y="1454240"/>
            <a:ext cx="9217480" cy="523220"/>
          </a:xfrm>
          <a:prstGeom prst="rect">
            <a:avLst/>
          </a:prstGeom>
          <a:noFill/>
        </p:spPr>
        <p:txBody>
          <a:bodyPr wrap="square">
            <a:spAutoFit/>
          </a:bodyPr>
          <a:lstStyle/>
          <a:p>
            <a:r>
              <a:rPr lang="en-US" sz="1400" dirty="0">
                <a:latin typeface="Montserrat" pitchFamily="2" charset="77"/>
              </a:rPr>
              <a:t>The Fabric SKU you select determines whether per-user Power BI licensing is required. Getting this right upfront avoids surprises when pricing a deal.</a:t>
            </a:r>
            <a:endParaRPr lang="en-US" sz="1400" dirty="0"/>
          </a:p>
        </p:txBody>
      </p:sp>
      <p:sp>
        <p:nvSpPr>
          <p:cNvPr id="6" name="TextBox 5">
            <a:extLst>
              <a:ext uri="{FF2B5EF4-FFF2-40B4-BE49-F238E27FC236}">
                <a16:creationId xmlns:a16="http://schemas.microsoft.com/office/drawing/2014/main" id="{96D41873-E256-AF86-371D-3579F7487A4B}"/>
              </a:ext>
            </a:extLst>
          </p:cNvPr>
          <p:cNvSpPr txBox="1"/>
          <p:nvPr/>
        </p:nvSpPr>
        <p:spPr>
          <a:xfrm>
            <a:off x="515938" y="4485608"/>
            <a:ext cx="5212126" cy="268279"/>
          </a:xfrm>
          <a:prstGeom prst="rect">
            <a:avLst/>
          </a:prstGeom>
          <a:noFill/>
        </p:spPr>
        <p:txBody>
          <a:bodyPr wrap="square">
            <a:spAutoFit/>
          </a:bodyPr>
          <a:lstStyle/>
          <a:p>
            <a:pPr>
              <a:lnSpc>
                <a:spcPct val="125000"/>
              </a:lnSpc>
              <a:spcAft>
                <a:spcPts val="600"/>
              </a:spcAft>
              <a:buNone/>
            </a:pPr>
            <a:r>
              <a:rPr lang="en-US" sz="1000" dirty="0">
                <a:latin typeface="Montserrat" pitchFamily="2" charset="77"/>
              </a:rPr>
              <a:t>* Report creation requires a per-user Power BI license</a:t>
            </a:r>
            <a:endParaRPr lang="en-AU" sz="1000" dirty="0">
              <a:latin typeface="Montserrat" pitchFamily="2" charset="77"/>
            </a:endParaRPr>
          </a:p>
        </p:txBody>
      </p:sp>
    </p:spTree>
    <p:extLst>
      <p:ext uri="{BB962C8B-B14F-4D97-AF65-F5344CB8AC3E}">
        <p14:creationId xmlns:p14="http://schemas.microsoft.com/office/powerpoint/2010/main" val="3748853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1D5FD-C771-D27A-A7D0-C2E0BBA0ED9C}"/>
            </a:ext>
          </a:extLst>
        </p:cNvPr>
        <p:cNvGrpSpPr/>
        <p:nvPr/>
      </p:nvGrpSpPr>
      <p:grpSpPr>
        <a:xfrm>
          <a:off x="0" y="0"/>
          <a:ext cx="0" cy="0"/>
          <a:chOff x="0" y="0"/>
          <a:chExt cx="0" cy="0"/>
        </a:xfrm>
      </p:grpSpPr>
      <p:sp>
        <p:nvSpPr>
          <p:cNvPr id="23" name="Rectangle: Rounded Corners 1">
            <a:extLst>
              <a:ext uri="{FF2B5EF4-FFF2-40B4-BE49-F238E27FC236}">
                <a16:creationId xmlns:a16="http://schemas.microsoft.com/office/drawing/2014/main" id="{E5F223C9-AA89-0FB8-C60E-5C2DE97AFCCA}"/>
              </a:ext>
            </a:extLst>
          </p:cNvPr>
          <p:cNvSpPr/>
          <p:nvPr/>
        </p:nvSpPr>
        <p:spPr>
          <a:xfrm>
            <a:off x="6699449" y="1835331"/>
            <a:ext cx="4976614" cy="464513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2" name="Title 1">
            <a:extLst>
              <a:ext uri="{FF2B5EF4-FFF2-40B4-BE49-F238E27FC236}">
                <a16:creationId xmlns:a16="http://schemas.microsoft.com/office/drawing/2014/main" id="{7A4DB776-242B-A40C-2132-1FFDF47A81F6}"/>
              </a:ext>
            </a:extLst>
          </p:cNvPr>
          <p:cNvSpPr>
            <a:spLocks noGrp="1"/>
          </p:cNvSpPr>
          <p:nvPr>
            <p:ph type="title"/>
          </p:nvPr>
        </p:nvSpPr>
        <p:spPr>
          <a:xfrm>
            <a:off x="515938" y="634290"/>
            <a:ext cx="11160125" cy="896265"/>
          </a:xfrm>
        </p:spPr>
        <p:txBody>
          <a:bodyPr/>
          <a:lstStyle/>
          <a:p>
            <a:r>
              <a:rPr lang="en-AU" b="1" dirty="0"/>
              <a:t>A logistics company with 100+ staff replaced manual reporting with real-time analytics in 6 weeks</a:t>
            </a:r>
          </a:p>
        </p:txBody>
      </p:sp>
      <p:sp>
        <p:nvSpPr>
          <p:cNvPr id="13" name="Text Placeholder 2">
            <a:extLst>
              <a:ext uri="{FF2B5EF4-FFF2-40B4-BE49-F238E27FC236}">
                <a16:creationId xmlns:a16="http://schemas.microsoft.com/office/drawing/2014/main" id="{2CDC00EE-BA9F-8D71-61EB-B41DB4DA8D10}"/>
              </a:ext>
            </a:extLst>
          </p:cNvPr>
          <p:cNvSpPr txBox="1">
            <a:spLocks/>
          </p:cNvSpPr>
          <p:nvPr/>
        </p:nvSpPr>
        <p:spPr>
          <a:xfrm>
            <a:off x="775397" y="2728891"/>
            <a:ext cx="3693475" cy="3203353"/>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endParaRPr lang="en-AU" sz="1400" dirty="0">
              <a:latin typeface="Montserrat" pitchFamily="2" charset="77"/>
            </a:endParaRPr>
          </a:p>
        </p:txBody>
      </p:sp>
      <p:sp>
        <p:nvSpPr>
          <p:cNvPr id="4" name="Text Placeholder 2">
            <a:extLst>
              <a:ext uri="{FF2B5EF4-FFF2-40B4-BE49-F238E27FC236}">
                <a16:creationId xmlns:a16="http://schemas.microsoft.com/office/drawing/2014/main" id="{2A041754-57C6-690A-3DD9-8F19D6FDB72D}"/>
              </a:ext>
            </a:extLst>
          </p:cNvPr>
          <p:cNvSpPr txBox="1">
            <a:spLocks/>
          </p:cNvSpPr>
          <p:nvPr/>
        </p:nvSpPr>
        <p:spPr>
          <a:xfrm>
            <a:off x="8475518" y="2728890"/>
            <a:ext cx="2941083" cy="3643849"/>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endParaRPr lang="en-AU" sz="1400" dirty="0">
              <a:latin typeface="Montserrat" pitchFamily="2" charset="77"/>
            </a:endParaRPr>
          </a:p>
        </p:txBody>
      </p:sp>
      <p:sp>
        <p:nvSpPr>
          <p:cNvPr id="5" name="Text Placeholder 2">
            <a:extLst>
              <a:ext uri="{FF2B5EF4-FFF2-40B4-BE49-F238E27FC236}">
                <a16:creationId xmlns:a16="http://schemas.microsoft.com/office/drawing/2014/main" id="{EA69F18E-6AB9-6529-DF5B-597FB01016DB}"/>
              </a:ext>
            </a:extLst>
          </p:cNvPr>
          <p:cNvSpPr txBox="1">
            <a:spLocks/>
          </p:cNvSpPr>
          <p:nvPr/>
        </p:nvSpPr>
        <p:spPr>
          <a:xfrm>
            <a:off x="4591037" y="2728890"/>
            <a:ext cx="3569811" cy="3643849"/>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fontAlgn="base"/>
            <a:endParaRPr lang="en-AU" sz="1400" dirty="0">
              <a:latin typeface="Montserrat" pitchFamily="2" charset="77"/>
            </a:endParaRPr>
          </a:p>
        </p:txBody>
      </p:sp>
      <p:sp>
        <p:nvSpPr>
          <p:cNvPr id="18" name="TextBox 17">
            <a:extLst>
              <a:ext uri="{FF2B5EF4-FFF2-40B4-BE49-F238E27FC236}">
                <a16:creationId xmlns:a16="http://schemas.microsoft.com/office/drawing/2014/main" id="{84B089AA-F3B8-497C-9C27-AE42DA5A1DE1}"/>
              </a:ext>
            </a:extLst>
          </p:cNvPr>
          <p:cNvSpPr txBox="1"/>
          <p:nvPr/>
        </p:nvSpPr>
        <p:spPr>
          <a:xfrm>
            <a:off x="515938" y="1648369"/>
            <a:ext cx="5924052" cy="4909036"/>
          </a:xfrm>
          <a:prstGeom prst="rect">
            <a:avLst/>
          </a:prstGeom>
          <a:noFill/>
        </p:spPr>
        <p:txBody>
          <a:bodyPr wrap="square" lIns="0" tIns="0" rIns="0" bIns="0">
            <a:spAutoFit/>
          </a:bodyPr>
          <a:lstStyle/>
          <a:p>
            <a:r>
              <a:rPr lang="en-AU" sz="1400" b="1" dirty="0">
                <a:latin typeface="Montserrat" pitchFamily="2" charset="77"/>
              </a:rPr>
              <a:t>The challenge:</a:t>
            </a:r>
            <a:endParaRPr lang="en-AU" sz="1400" dirty="0">
              <a:latin typeface="Montserrat" pitchFamily="2" charset="77"/>
            </a:endParaRPr>
          </a:p>
          <a:p>
            <a:r>
              <a:rPr lang="en-US" sz="1400" dirty="0">
                <a:latin typeface="Montserrat" pitchFamily="2" charset="77"/>
              </a:rPr>
              <a:t>A logistics company that had grown quickly still relied on Excel and manual reporting across disconnected systems – Xero, a SaaS logistics platform and ad-hoc spreadsheets. Monthly reporting took over a week, data was inconsistent and leadership lacked confidence in their numbers.</a:t>
            </a:r>
          </a:p>
          <a:p>
            <a:pPr>
              <a:spcBef>
                <a:spcPts val="600"/>
              </a:spcBef>
            </a:pPr>
            <a:r>
              <a:rPr lang="en-AU" sz="1400" b="1" dirty="0">
                <a:latin typeface="Montserrat" pitchFamily="2" charset="77"/>
              </a:rPr>
              <a:t>The solution:</a:t>
            </a:r>
          </a:p>
          <a:p>
            <a:r>
              <a:rPr lang="en-US" sz="1400" dirty="0">
                <a:latin typeface="Montserrat" pitchFamily="2" charset="77"/>
              </a:rPr>
              <a:t>The partner implemented Microsoft Fabric (F4 capacity) as a central analytics layer, ingesting data from all key systems using Fabric Data Factory. </a:t>
            </a:r>
            <a:r>
              <a:rPr lang="en-US" sz="1400" dirty="0" err="1">
                <a:latin typeface="Montserrat" pitchFamily="2" charset="77"/>
              </a:rPr>
              <a:t>OneLake</a:t>
            </a:r>
            <a:r>
              <a:rPr lang="en-US" sz="1400" dirty="0">
                <a:latin typeface="Montserrat" pitchFamily="2" charset="77"/>
              </a:rPr>
              <a:t> </a:t>
            </a:r>
            <a:r>
              <a:rPr lang="en-US" sz="1400" dirty="0" err="1">
                <a:latin typeface="Montserrat" pitchFamily="2" charset="77"/>
              </a:rPr>
              <a:t>standardised</a:t>
            </a:r>
            <a:r>
              <a:rPr lang="en-US" sz="1400" dirty="0">
                <a:latin typeface="Montserrat" pitchFamily="2" charset="77"/>
              </a:rPr>
              <a:t> core datasets and Power BI dashboards gave finance, operations and leadership self-service access to trusted, enterprise-grade insights – delivered in 6 weeks with minimal disruption and equipped to grow with the business.</a:t>
            </a:r>
            <a:endParaRPr lang="en-AU" sz="1400" dirty="0">
              <a:latin typeface="Montserrat" pitchFamily="2" charset="77"/>
            </a:endParaRPr>
          </a:p>
          <a:p>
            <a:pPr>
              <a:spcBef>
                <a:spcPts val="600"/>
              </a:spcBef>
            </a:pPr>
            <a:r>
              <a:rPr lang="en-AU" sz="1400" b="1" dirty="0">
                <a:latin typeface="Montserrat" pitchFamily="2" charset="77"/>
              </a:rPr>
              <a:t>The results</a:t>
            </a:r>
          </a:p>
          <a:p>
            <a:pPr marL="177800" indent="-177800">
              <a:spcBef>
                <a:spcPts val="300"/>
              </a:spcBef>
              <a:buClr>
                <a:schemeClr val="accent2"/>
              </a:buClr>
              <a:buFont typeface="Arial" panose="020B0604020202020204" pitchFamily="34" charset="0"/>
              <a:buChar char="•"/>
            </a:pPr>
            <a:r>
              <a:rPr lang="en-AU" sz="1400" dirty="0">
                <a:latin typeface="Montserrat" pitchFamily="2" charset="77"/>
              </a:rPr>
              <a:t>Monthly reporting reduced from one week to less than one day</a:t>
            </a:r>
          </a:p>
          <a:p>
            <a:pPr marL="177800" indent="-177800">
              <a:spcBef>
                <a:spcPts val="300"/>
              </a:spcBef>
              <a:buClr>
                <a:schemeClr val="accent2"/>
              </a:buClr>
              <a:buFont typeface="Arial" panose="020B0604020202020204" pitchFamily="34" charset="0"/>
              <a:buChar char="•"/>
            </a:pPr>
            <a:r>
              <a:rPr lang="en-AU" sz="1400" dirty="0">
                <a:latin typeface="Montserrat" pitchFamily="2" charset="77"/>
              </a:rPr>
              <a:t>Leadership gained a single, trusted view across finance and operations</a:t>
            </a:r>
          </a:p>
          <a:p>
            <a:pPr marL="177800" indent="-177800">
              <a:spcBef>
                <a:spcPts val="300"/>
              </a:spcBef>
              <a:buClr>
                <a:schemeClr val="accent2"/>
              </a:buClr>
              <a:buFont typeface="Arial" panose="020B0604020202020204" pitchFamily="34" charset="0"/>
              <a:buChar char="•"/>
            </a:pPr>
            <a:r>
              <a:rPr lang="en-US" sz="1400" dirty="0">
                <a:latin typeface="Montserrat" pitchFamily="2" charset="77"/>
              </a:rPr>
              <a:t>Hidden margin leakage identified across customer routes, enabling pricing adjustments that improved profitability</a:t>
            </a:r>
            <a:endParaRPr lang="en-AU" sz="1400" dirty="0">
              <a:latin typeface="Montserrat" pitchFamily="2" charset="77"/>
            </a:endParaRPr>
          </a:p>
          <a:p>
            <a:pPr marL="177800" indent="-177800">
              <a:spcBef>
                <a:spcPts val="300"/>
              </a:spcBef>
              <a:buClr>
                <a:schemeClr val="accent2"/>
              </a:buClr>
              <a:buFont typeface="Arial" panose="020B0604020202020204" pitchFamily="34" charset="0"/>
              <a:buChar char="•"/>
            </a:pPr>
            <a:r>
              <a:rPr lang="en-AU" sz="1400" dirty="0">
                <a:latin typeface="Montserrat" pitchFamily="2" charset="77"/>
              </a:rPr>
              <a:t>Customer renewed licensing and managed services for year two</a:t>
            </a:r>
          </a:p>
        </p:txBody>
      </p:sp>
      <p:sp>
        <p:nvSpPr>
          <p:cNvPr id="22" name="TextBox 21">
            <a:extLst>
              <a:ext uri="{FF2B5EF4-FFF2-40B4-BE49-F238E27FC236}">
                <a16:creationId xmlns:a16="http://schemas.microsoft.com/office/drawing/2014/main" id="{F1995EE2-07B6-0F4A-3ED9-7615EDB22705}"/>
              </a:ext>
            </a:extLst>
          </p:cNvPr>
          <p:cNvSpPr txBox="1"/>
          <p:nvPr/>
        </p:nvSpPr>
        <p:spPr>
          <a:xfrm>
            <a:off x="6964478" y="2014521"/>
            <a:ext cx="3870826" cy="430887"/>
          </a:xfrm>
          <a:prstGeom prst="rect">
            <a:avLst/>
          </a:prstGeom>
          <a:noFill/>
        </p:spPr>
        <p:txBody>
          <a:bodyPr wrap="squar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u="none" strike="noStrike" cap="none" normalizeH="0" baseline="0" dirty="0">
                <a:ln>
                  <a:noFill/>
                </a:ln>
                <a:effectLst/>
                <a:latin typeface="Montserrat" pitchFamily="2" charset="77"/>
                <a:ea typeface="Times New Roman" panose="02020603050405020304" pitchFamily="18" charset="0"/>
                <a:cs typeface="Arial" panose="020B0604020202020204" pitchFamily="34" charset="0"/>
              </a:rPr>
              <a:t>Annual revenue example for this scenario (100 users)</a:t>
            </a:r>
            <a:endParaRPr kumimoji="0" lang="en-US" altLang="en-US" sz="1400" u="none" strike="noStrike" cap="none" normalizeH="0" baseline="0" dirty="0">
              <a:ln>
                <a:noFill/>
              </a:ln>
              <a:effectLst/>
              <a:latin typeface="Montserrat" pitchFamily="2" charset="77"/>
            </a:endParaRPr>
          </a:p>
        </p:txBody>
      </p:sp>
      <p:graphicFrame>
        <p:nvGraphicFramePr>
          <p:cNvPr id="24" name="Table 23">
            <a:extLst>
              <a:ext uri="{FF2B5EF4-FFF2-40B4-BE49-F238E27FC236}">
                <a16:creationId xmlns:a16="http://schemas.microsoft.com/office/drawing/2014/main" id="{E5C1A823-C1A0-B6E1-1633-EB1F19FE2B7D}"/>
              </a:ext>
            </a:extLst>
          </p:cNvPr>
          <p:cNvGraphicFramePr>
            <a:graphicFrameLocks noGrp="1"/>
          </p:cNvGraphicFramePr>
          <p:nvPr>
            <p:extLst>
              <p:ext uri="{D42A27DB-BD31-4B8C-83A1-F6EECF244321}">
                <p14:modId xmlns:p14="http://schemas.microsoft.com/office/powerpoint/2010/main" val="2291142221"/>
              </p:ext>
            </p:extLst>
          </p:nvPr>
        </p:nvGraphicFramePr>
        <p:xfrm>
          <a:off x="6964478" y="2521851"/>
          <a:ext cx="4452123" cy="2593594"/>
        </p:xfrm>
        <a:graphic>
          <a:graphicData uri="http://schemas.openxmlformats.org/drawingml/2006/table">
            <a:tbl>
              <a:tblPr firstRow="1" firstCol="1" bandRow="1">
                <a:tableStyleId>{5C22544A-7EE6-4342-B048-85BDC9FD1C3A}</a:tableStyleId>
              </a:tblPr>
              <a:tblGrid>
                <a:gridCol w="1593403">
                  <a:extLst>
                    <a:ext uri="{9D8B030D-6E8A-4147-A177-3AD203B41FA5}">
                      <a16:colId xmlns:a16="http://schemas.microsoft.com/office/drawing/2014/main" val="3947168417"/>
                    </a:ext>
                  </a:extLst>
                </a:gridCol>
                <a:gridCol w="1941502">
                  <a:extLst>
                    <a:ext uri="{9D8B030D-6E8A-4147-A177-3AD203B41FA5}">
                      <a16:colId xmlns:a16="http://schemas.microsoft.com/office/drawing/2014/main" val="2358149797"/>
                    </a:ext>
                  </a:extLst>
                </a:gridCol>
                <a:gridCol w="917218">
                  <a:extLst>
                    <a:ext uri="{9D8B030D-6E8A-4147-A177-3AD203B41FA5}">
                      <a16:colId xmlns:a16="http://schemas.microsoft.com/office/drawing/2014/main" val="3109126250"/>
                    </a:ext>
                  </a:extLst>
                </a:gridCol>
              </a:tblGrid>
              <a:tr h="0">
                <a:tc>
                  <a:txBody>
                    <a:bodyPr/>
                    <a:lstStyle/>
                    <a:p>
                      <a:pPr algn="l" fontAlgn="base">
                        <a:buNone/>
                      </a:pPr>
                      <a:r>
                        <a:rPr lang="en-US" sz="1200" dirty="0">
                          <a:solidFill>
                            <a:schemeClr val="bg1"/>
                          </a:solidFill>
                          <a:effectLst/>
                          <a:latin typeface="Montserrat" pitchFamily="2" charset="77"/>
                        </a:rPr>
                        <a:t>Revenue Stream</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2"/>
                    </a:solidFill>
                  </a:tcPr>
                </a:tc>
                <a:tc>
                  <a:txBody>
                    <a:bodyPr/>
                    <a:lstStyle/>
                    <a:p>
                      <a:pPr>
                        <a:buNone/>
                      </a:pPr>
                      <a:r>
                        <a:rPr lang="en-US" sz="1200" dirty="0">
                          <a:solidFill>
                            <a:schemeClr val="bg1"/>
                          </a:solidFill>
                          <a:effectLst/>
                          <a:latin typeface="Montserrat" pitchFamily="2" charset="77"/>
                        </a:rPr>
                        <a:t>Description</a:t>
                      </a:r>
                      <a:endParaRPr lang="en-AU" sz="1200" b="1" dirty="0">
                        <a:solidFill>
                          <a:schemeClr val="bg1"/>
                        </a:solidFill>
                        <a:effectLst/>
                        <a:latin typeface="Montserrat" pitchFamily="2" charset="77"/>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2"/>
                    </a:solidFill>
                  </a:tcPr>
                </a:tc>
                <a:tc>
                  <a:txBody>
                    <a:bodyPr/>
                    <a:lstStyle/>
                    <a:p>
                      <a:pPr algn="l" fontAlgn="base">
                        <a:buNone/>
                      </a:pPr>
                      <a:r>
                        <a:rPr lang="en-US" sz="1200" dirty="0">
                          <a:solidFill>
                            <a:schemeClr val="bg1"/>
                          </a:solidFill>
                          <a:effectLst/>
                          <a:latin typeface="Montserrat" pitchFamily="2" charset="77"/>
                        </a:rPr>
                        <a:t>Est. Revenue</a:t>
                      </a:r>
                      <a:endParaRPr lang="en-US" sz="1200" b="1" dirty="0">
                        <a:solidFill>
                          <a:schemeClr val="bg1"/>
                        </a:solidFill>
                        <a:latin typeface="Montserrat" pitchFamily="2" charset="77"/>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4158285498"/>
                  </a:ext>
                </a:extLst>
              </a:tr>
              <a:tr h="180975">
                <a:tc>
                  <a:txBody>
                    <a:bodyPr/>
                    <a:lstStyle/>
                    <a:p>
                      <a:pPr fontAlgn="base">
                        <a:lnSpc>
                          <a:spcPct val="115000"/>
                        </a:lnSpc>
                        <a:buNone/>
                      </a:pPr>
                      <a:r>
                        <a:rPr lang="en-US" sz="900" b="1" dirty="0">
                          <a:solidFill>
                            <a:srgbClr val="000000"/>
                          </a:solidFill>
                          <a:effectLst/>
                          <a:latin typeface="Montserrat" pitchFamily="2" charset="77"/>
                          <a:ea typeface="Times New Roman" panose="02020603050405020304" pitchFamily="18" charset="0"/>
                        </a:rPr>
                        <a:t>Initial Implementation Services</a:t>
                      </a:r>
                      <a:r>
                        <a:rPr lang="en-US" sz="900" dirty="0">
                          <a:solidFill>
                            <a:srgbClr val="000000"/>
                          </a:solidFill>
                          <a:effectLst/>
                          <a:latin typeface="Montserrat" pitchFamily="2" charset="77"/>
                          <a:ea typeface="Times New Roman" panose="02020603050405020304" pitchFamily="18" charset="0"/>
                        </a:rPr>
                        <a:t>​</a:t>
                      </a:r>
                      <a:endParaRPr lang="en-AU" sz="900" dirty="0">
                        <a:effectLst/>
                        <a:latin typeface="Montserrat" pitchFamily="2" charset="77"/>
                        <a:ea typeface="Arial" panose="020B06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6E6"/>
                    </a:solidFill>
                  </a:tcPr>
                </a:tc>
                <a:tc>
                  <a:txBody>
                    <a:bodyPr/>
                    <a:lstStyle/>
                    <a:p>
                      <a:pPr fontAlgn="base">
                        <a:lnSpc>
                          <a:spcPct val="115000"/>
                        </a:lnSpc>
                        <a:buNone/>
                      </a:pPr>
                      <a:r>
                        <a:rPr lang="en-US" sz="900">
                          <a:solidFill>
                            <a:srgbClr val="000000"/>
                          </a:solidFill>
                          <a:effectLst/>
                          <a:latin typeface="Montserrat" pitchFamily="2" charset="77"/>
                          <a:ea typeface="Times New Roman" panose="02020603050405020304" pitchFamily="18" charset="0"/>
                        </a:rPr>
                        <a:t>Data ingestion, modelling, dashboards (6-week project)​</a:t>
                      </a:r>
                      <a:endParaRPr lang="en-AU" sz="900">
                        <a:effectLst/>
                        <a:latin typeface="Montserrat" pitchFamily="2" charset="77"/>
                        <a:ea typeface="Arial" panose="020B06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6E6"/>
                    </a:solidFill>
                  </a:tcPr>
                </a:tc>
                <a:tc>
                  <a:txBody>
                    <a:bodyPr/>
                    <a:lstStyle/>
                    <a:p>
                      <a:pPr fontAlgn="base">
                        <a:lnSpc>
                          <a:spcPct val="115000"/>
                        </a:lnSpc>
                        <a:buNone/>
                      </a:pPr>
                      <a:r>
                        <a:rPr lang="en-US" sz="900" dirty="0">
                          <a:solidFill>
                            <a:srgbClr val="000000"/>
                          </a:solidFill>
                          <a:effectLst/>
                          <a:latin typeface="Montserrat" pitchFamily="2" charset="77"/>
                          <a:ea typeface="Times New Roman" panose="02020603050405020304" pitchFamily="18" charset="0"/>
                        </a:rPr>
                        <a:t>$22,000​</a:t>
                      </a:r>
                      <a:endParaRPr lang="en-AU" sz="900" dirty="0">
                        <a:effectLst/>
                        <a:latin typeface="Montserrat" pitchFamily="2" charset="77"/>
                        <a:ea typeface="Arial" panose="020B06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6E6"/>
                    </a:solidFill>
                  </a:tcPr>
                </a:tc>
                <a:extLst>
                  <a:ext uri="{0D108BD9-81ED-4DB2-BD59-A6C34878D82A}">
                    <a16:rowId xmlns:a16="http://schemas.microsoft.com/office/drawing/2014/main" val="1512671572"/>
                  </a:ext>
                </a:extLst>
              </a:tr>
              <a:tr h="180975">
                <a:tc>
                  <a:txBody>
                    <a:bodyPr/>
                    <a:lstStyle/>
                    <a:p>
                      <a:pPr fontAlgn="base">
                        <a:lnSpc>
                          <a:spcPct val="115000"/>
                        </a:lnSpc>
                        <a:buNone/>
                      </a:pPr>
                      <a:r>
                        <a:rPr lang="en-US" sz="900" b="1">
                          <a:solidFill>
                            <a:srgbClr val="000000"/>
                          </a:solidFill>
                          <a:effectLst/>
                          <a:latin typeface="Montserrat" pitchFamily="2" charset="77"/>
                          <a:ea typeface="Times New Roman" panose="02020603050405020304" pitchFamily="18" charset="0"/>
                        </a:rPr>
                        <a:t>Power BI Enablement &amp; Training</a:t>
                      </a:r>
                      <a:r>
                        <a:rPr lang="en-US" sz="900">
                          <a:solidFill>
                            <a:srgbClr val="000000"/>
                          </a:solidFill>
                          <a:effectLst/>
                          <a:latin typeface="Montserrat" pitchFamily="2" charset="77"/>
                          <a:ea typeface="Times New Roman" panose="02020603050405020304" pitchFamily="18" charset="0"/>
                        </a:rPr>
                        <a:t>​</a:t>
                      </a:r>
                      <a:endParaRPr lang="en-AU" sz="900">
                        <a:effectLst/>
                        <a:latin typeface="Montserrat" pitchFamily="2" charset="77"/>
                        <a:ea typeface="Arial" panose="020B06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lumMod val="95000"/>
                      </a:schemeClr>
                    </a:solidFill>
                  </a:tcPr>
                </a:tc>
                <a:tc>
                  <a:txBody>
                    <a:bodyPr/>
                    <a:lstStyle/>
                    <a:p>
                      <a:pPr fontAlgn="base">
                        <a:lnSpc>
                          <a:spcPct val="115000"/>
                        </a:lnSpc>
                        <a:buNone/>
                      </a:pPr>
                      <a:r>
                        <a:rPr lang="en-US" sz="900">
                          <a:solidFill>
                            <a:srgbClr val="000000"/>
                          </a:solidFill>
                          <a:effectLst/>
                          <a:latin typeface="Montserrat" pitchFamily="2" charset="77"/>
                          <a:ea typeface="Times New Roman" panose="02020603050405020304" pitchFamily="18" charset="0"/>
                        </a:rPr>
                        <a:t>User training + adoption support​</a:t>
                      </a:r>
                      <a:endParaRPr lang="en-AU" sz="900">
                        <a:effectLst/>
                        <a:latin typeface="Montserrat" pitchFamily="2" charset="77"/>
                        <a:ea typeface="Arial" panose="020B06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lumMod val="95000"/>
                      </a:schemeClr>
                    </a:solidFill>
                  </a:tcPr>
                </a:tc>
                <a:tc>
                  <a:txBody>
                    <a:bodyPr/>
                    <a:lstStyle/>
                    <a:p>
                      <a:pPr fontAlgn="base">
                        <a:lnSpc>
                          <a:spcPct val="115000"/>
                        </a:lnSpc>
                        <a:buNone/>
                      </a:pPr>
                      <a:r>
                        <a:rPr lang="en-US" sz="900">
                          <a:solidFill>
                            <a:srgbClr val="000000"/>
                          </a:solidFill>
                          <a:effectLst/>
                          <a:latin typeface="Montserrat" pitchFamily="2" charset="77"/>
                          <a:ea typeface="Times New Roman" panose="02020603050405020304" pitchFamily="18" charset="0"/>
                        </a:rPr>
                        <a:t>$3,000​</a:t>
                      </a:r>
                      <a:endParaRPr lang="en-AU" sz="900">
                        <a:effectLst/>
                        <a:latin typeface="Montserrat" pitchFamily="2" charset="77"/>
                        <a:ea typeface="Arial" panose="020B06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3442522049"/>
                  </a:ext>
                </a:extLst>
              </a:tr>
              <a:tr h="180975">
                <a:tc>
                  <a:txBody>
                    <a:bodyPr/>
                    <a:lstStyle/>
                    <a:p>
                      <a:pPr fontAlgn="base">
                        <a:lnSpc>
                          <a:spcPct val="115000"/>
                        </a:lnSpc>
                        <a:buNone/>
                      </a:pPr>
                      <a:r>
                        <a:rPr lang="en-US" sz="900" b="1">
                          <a:solidFill>
                            <a:srgbClr val="000000"/>
                          </a:solidFill>
                          <a:effectLst/>
                          <a:latin typeface="Montserrat" pitchFamily="2" charset="77"/>
                          <a:ea typeface="Times New Roman" panose="02020603050405020304" pitchFamily="18" charset="0"/>
                        </a:rPr>
                        <a:t>Ongoing Managed Services</a:t>
                      </a:r>
                      <a:r>
                        <a:rPr lang="en-US" sz="900">
                          <a:solidFill>
                            <a:srgbClr val="000000"/>
                          </a:solidFill>
                          <a:effectLst/>
                          <a:latin typeface="Montserrat" pitchFamily="2" charset="77"/>
                          <a:ea typeface="Times New Roman" panose="02020603050405020304" pitchFamily="18" charset="0"/>
                        </a:rPr>
                        <a:t>​</a:t>
                      </a:r>
                      <a:endParaRPr lang="en-AU" sz="900">
                        <a:effectLst/>
                        <a:latin typeface="Montserrat" pitchFamily="2" charset="77"/>
                        <a:ea typeface="Arial" panose="020B06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6E6"/>
                    </a:solidFill>
                  </a:tcPr>
                </a:tc>
                <a:tc>
                  <a:txBody>
                    <a:bodyPr/>
                    <a:lstStyle/>
                    <a:p>
                      <a:pPr fontAlgn="base">
                        <a:lnSpc>
                          <a:spcPct val="115000"/>
                        </a:lnSpc>
                        <a:buNone/>
                      </a:pPr>
                      <a:r>
                        <a:rPr lang="en-US" sz="900" dirty="0">
                          <a:solidFill>
                            <a:srgbClr val="000000"/>
                          </a:solidFill>
                          <a:effectLst/>
                          <a:latin typeface="Montserrat" pitchFamily="2" charset="77"/>
                          <a:ea typeface="Times New Roman" panose="02020603050405020304" pitchFamily="18" charset="0"/>
                        </a:rPr>
                        <a:t>Platform support &amp; enhancements ($1,200/month)​</a:t>
                      </a:r>
                      <a:endParaRPr lang="en-AU" sz="900" dirty="0">
                        <a:effectLst/>
                        <a:latin typeface="Montserrat" pitchFamily="2" charset="77"/>
                        <a:ea typeface="Arial" panose="020B06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6E6"/>
                    </a:solidFill>
                  </a:tcPr>
                </a:tc>
                <a:tc>
                  <a:txBody>
                    <a:bodyPr/>
                    <a:lstStyle/>
                    <a:p>
                      <a:pPr fontAlgn="base">
                        <a:lnSpc>
                          <a:spcPct val="115000"/>
                        </a:lnSpc>
                        <a:buNone/>
                      </a:pPr>
                      <a:r>
                        <a:rPr lang="en-US" sz="900">
                          <a:solidFill>
                            <a:srgbClr val="000000"/>
                          </a:solidFill>
                          <a:effectLst/>
                          <a:latin typeface="Montserrat" pitchFamily="2" charset="77"/>
                          <a:ea typeface="Times New Roman" panose="02020603050405020304" pitchFamily="18" charset="0"/>
                        </a:rPr>
                        <a:t>$14,400 (annual)​</a:t>
                      </a:r>
                      <a:endParaRPr lang="en-AU" sz="900">
                        <a:effectLst/>
                        <a:latin typeface="Montserrat" pitchFamily="2" charset="77"/>
                        <a:ea typeface="Arial" panose="020B06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6E6"/>
                    </a:solidFill>
                  </a:tcPr>
                </a:tc>
                <a:extLst>
                  <a:ext uri="{0D108BD9-81ED-4DB2-BD59-A6C34878D82A}">
                    <a16:rowId xmlns:a16="http://schemas.microsoft.com/office/drawing/2014/main" val="2638484571"/>
                  </a:ext>
                </a:extLst>
              </a:tr>
              <a:tr h="180975">
                <a:tc>
                  <a:txBody>
                    <a:bodyPr/>
                    <a:lstStyle/>
                    <a:p>
                      <a:pPr fontAlgn="base">
                        <a:lnSpc>
                          <a:spcPct val="115000"/>
                        </a:lnSpc>
                        <a:buNone/>
                      </a:pPr>
                      <a:r>
                        <a:rPr lang="en-US" sz="900" b="1" dirty="0" err="1">
                          <a:solidFill>
                            <a:srgbClr val="000000"/>
                          </a:solidFill>
                          <a:effectLst/>
                          <a:latin typeface="Montserrat" pitchFamily="2" charset="77"/>
                          <a:ea typeface="Times New Roman" panose="02020603050405020304" pitchFamily="18" charset="0"/>
                        </a:rPr>
                        <a:t>Licence</a:t>
                      </a:r>
                      <a:r>
                        <a:rPr lang="en-US" sz="900" b="1" dirty="0">
                          <a:solidFill>
                            <a:srgbClr val="000000"/>
                          </a:solidFill>
                          <a:effectLst/>
                          <a:latin typeface="Montserrat" pitchFamily="2" charset="77"/>
                          <a:ea typeface="Times New Roman" panose="02020603050405020304" pitchFamily="18" charset="0"/>
                        </a:rPr>
                        <a:t> Resale / Margin</a:t>
                      </a:r>
                      <a:r>
                        <a:rPr lang="en-US" sz="900" dirty="0">
                          <a:solidFill>
                            <a:srgbClr val="000000"/>
                          </a:solidFill>
                          <a:effectLst/>
                          <a:latin typeface="Montserrat" pitchFamily="2" charset="77"/>
                          <a:ea typeface="Times New Roman" panose="02020603050405020304" pitchFamily="18" charset="0"/>
                        </a:rPr>
                        <a:t>​</a:t>
                      </a:r>
                      <a:endParaRPr lang="en-AU" sz="900" dirty="0">
                        <a:effectLst/>
                        <a:latin typeface="Montserrat" pitchFamily="2" charset="77"/>
                        <a:ea typeface="Arial" panose="020B06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lumMod val="95000"/>
                      </a:schemeClr>
                    </a:solidFill>
                  </a:tcPr>
                </a:tc>
                <a:tc>
                  <a:txBody>
                    <a:bodyPr/>
                    <a:lstStyle/>
                    <a:p>
                      <a:pPr fontAlgn="base">
                        <a:lnSpc>
                          <a:spcPct val="115000"/>
                        </a:lnSpc>
                        <a:buNone/>
                      </a:pPr>
                      <a:r>
                        <a:rPr lang="en-US" sz="900">
                          <a:solidFill>
                            <a:srgbClr val="000000"/>
                          </a:solidFill>
                          <a:effectLst/>
                          <a:latin typeface="Montserrat" pitchFamily="2" charset="77"/>
                          <a:ea typeface="Times New Roman" panose="02020603050405020304" pitchFamily="18" charset="0"/>
                        </a:rPr>
                        <a:t>Power BI Pro + Fabric advisory margin​</a:t>
                      </a:r>
                      <a:endParaRPr lang="en-AU" sz="900">
                        <a:effectLst/>
                        <a:latin typeface="Montserrat" pitchFamily="2" charset="77"/>
                        <a:ea typeface="Arial" panose="020B06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lumMod val="95000"/>
                      </a:schemeClr>
                    </a:solidFill>
                  </a:tcPr>
                </a:tc>
                <a:tc>
                  <a:txBody>
                    <a:bodyPr/>
                    <a:lstStyle/>
                    <a:p>
                      <a:pPr fontAlgn="base">
                        <a:lnSpc>
                          <a:spcPct val="115000"/>
                        </a:lnSpc>
                        <a:buNone/>
                      </a:pPr>
                      <a:r>
                        <a:rPr lang="en-US" sz="900">
                          <a:solidFill>
                            <a:srgbClr val="000000"/>
                          </a:solidFill>
                          <a:effectLst/>
                          <a:latin typeface="Montserrat" pitchFamily="2" charset="77"/>
                          <a:ea typeface="Times New Roman" panose="02020603050405020304" pitchFamily="18" charset="0"/>
                        </a:rPr>
                        <a:t>$2,500 (annual)​</a:t>
                      </a:r>
                      <a:endParaRPr lang="en-AU" sz="900">
                        <a:effectLst/>
                        <a:latin typeface="Montserrat" pitchFamily="2" charset="77"/>
                        <a:ea typeface="Arial" panose="020B06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2310587194"/>
                  </a:ext>
                </a:extLst>
              </a:tr>
              <a:tr h="180975">
                <a:tc>
                  <a:txBody>
                    <a:bodyPr/>
                    <a:lstStyle/>
                    <a:p>
                      <a:pPr fontAlgn="base">
                        <a:lnSpc>
                          <a:spcPct val="115000"/>
                        </a:lnSpc>
                        <a:buNone/>
                      </a:pPr>
                      <a:r>
                        <a:rPr lang="en-US" sz="900" b="1">
                          <a:solidFill>
                            <a:srgbClr val="000000"/>
                          </a:solidFill>
                          <a:effectLst/>
                          <a:latin typeface="Montserrat" pitchFamily="2" charset="77"/>
                          <a:ea typeface="Times New Roman" panose="02020603050405020304" pitchFamily="18" charset="0"/>
                        </a:rPr>
                        <a:t>Total Year‑1 Partner Revenue</a:t>
                      </a:r>
                      <a:r>
                        <a:rPr lang="en-US" sz="900">
                          <a:solidFill>
                            <a:srgbClr val="000000"/>
                          </a:solidFill>
                          <a:effectLst/>
                          <a:latin typeface="Montserrat" pitchFamily="2" charset="77"/>
                          <a:ea typeface="Times New Roman" panose="02020603050405020304" pitchFamily="18" charset="0"/>
                        </a:rPr>
                        <a:t>​</a:t>
                      </a:r>
                      <a:endParaRPr lang="en-AU" sz="900">
                        <a:effectLst/>
                        <a:latin typeface="Montserrat" pitchFamily="2" charset="77"/>
                        <a:ea typeface="Arial" panose="020B06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6E6"/>
                    </a:solidFill>
                  </a:tcPr>
                </a:tc>
                <a:tc>
                  <a:txBody>
                    <a:bodyPr/>
                    <a:lstStyle/>
                    <a:p>
                      <a:pPr fontAlgn="base">
                        <a:lnSpc>
                          <a:spcPct val="115000"/>
                        </a:lnSpc>
                        <a:buNone/>
                      </a:pPr>
                      <a:r>
                        <a:rPr lang="en-US" sz="900" dirty="0">
                          <a:solidFill>
                            <a:srgbClr val="000000"/>
                          </a:solidFill>
                          <a:effectLst/>
                          <a:latin typeface="Montserrat" pitchFamily="2" charset="77"/>
                          <a:ea typeface="Times New Roman" panose="02020603050405020304" pitchFamily="18" charset="0"/>
                        </a:rPr>
                        <a:t>​</a:t>
                      </a:r>
                      <a:endParaRPr lang="en-AU" sz="900" dirty="0">
                        <a:effectLst/>
                        <a:latin typeface="Montserrat" pitchFamily="2" charset="77"/>
                        <a:ea typeface="Arial" panose="020B06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6E6"/>
                    </a:solidFill>
                  </a:tcPr>
                </a:tc>
                <a:tc>
                  <a:txBody>
                    <a:bodyPr/>
                    <a:lstStyle/>
                    <a:p>
                      <a:pPr fontAlgn="base">
                        <a:lnSpc>
                          <a:spcPct val="115000"/>
                        </a:lnSpc>
                        <a:buNone/>
                      </a:pPr>
                      <a:r>
                        <a:rPr lang="en-US" sz="900" b="1" dirty="0">
                          <a:solidFill>
                            <a:srgbClr val="000000"/>
                          </a:solidFill>
                          <a:effectLst/>
                          <a:latin typeface="Montserrat" pitchFamily="2" charset="77"/>
                          <a:ea typeface="Times New Roman" panose="02020603050405020304" pitchFamily="18" charset="0"/>
                        </a:rPr>
                        <a:t>$41,900</a:t>
                      </a:r>
                      <a:r>
                        <a:rPr lang="en-US" sz="900" dirty="0">
                          <a:solidFill>
                            <a:srgbClr val="000000"/>
                          </a:solidFill>
                          <a:effectLst/>
                          <a:latin typeface="Montserrat" pitchFamily="2" charset="77"/>
                          <a:ea typeface="Times New Roman" panose="02020603050405020304" pitchFamily="18" charset="0"/>
                        </a:rPr>
                        <a:t>​</a:t>
                      </a:r>
                      <a:endParaRPr lang="en-AU" sz="900" dirty="0">
                        <a:effectLst/>
                        <a:latin typeface="Montserrat" pitchFamily="2" charset="77"/>
                        <a:ea typeface="Arial" panose="020B06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6E6"/>
                    </a:solidFill>
                  </a:tcPr>
                </a:tc>
                <a:extLst>
                  <a:ext uri="{0D108BD9-81ED-4DB2-BD59-A6C34878D82A}">
                    <a16:rowId xmlns:a16="http://schemas.microsoft.com/office/drawing/2014/main" val="3262080534"/>
                  </a:ext>
                </a:extLst>
              </a:tr>
            </a:tbl>
          </a:graphicData>
        </a:graphic>
      </p:graphicFrame>
      <p:sp>
        <p:nvSpPr>
          <p:cNvPr id="6" name="TextBox 5">
            <a:extLst>
              <a:ext uri="{FF2B5EF4-FFF2-40B4-BE49-F238E27FC236}">
                <a16:creationId xmlns:a16="http://schemas.microsoft.com/office/drawing/2014/main" id="{308B27A7-1CAC-D624-F7C9-465378968018}"/>
              </a:ext>
            </a:extLst>
          </p:cNvPr>
          <p:cNvSpPr txBox="1"/>
          <p:nvPr/>
        </p:nvSpPr>
        <p:spPr>
          <a:xfrm>
            <a:off x="515937" y="377539"/>
            <a:ext cx="6097190" cy="215444"/>
          </a:xfrm>
          <a:prstGeom prst="rect">
            <a:avLst/>
          </a:prstGeom>
          <a:noFill/>
        </p:spPr>
        <p:txBody>
          <a:bodyPr wrap="square" lIns="0" tIns="0" rIns="0" bIns="0">
            <a:spAutoFit/>
          </a:bodyPr>
          <a:lstStyle/>
          <a:p>
            <a:r>
              <a:rPr lang="en-AU" sz="1400" cap="all" dirty="0">
                <a:solidFill>
                  <a:schemeClr val="accent2"/>
                </a:solidFill>
                <a:latin typeface="Montserrat" pitchFamily="2" charset="77"/>
              </a:rPr>
              <a:t>EXAMPLE Case study: </a:t>
            </a:r>
            <a:endParaRPr lang="en-US" sz="1400" cap="all" dirty="0">
              <a:solidFill>
                <a:schemeClr val="accent2"/>
              </a:solidFill>
              <a:latin typeface="Montserrat" pitchFamily="2" charset="77"/>
            </a:endParaRPr>
          </a:p>
        </p:txBody>
      </p:sp>
      <p:graphicFrame>
        <p:nvGraphicFramePr>
          <p:cNvPr id="8" name="Table 7">
            <a:extLst>
              <a:ext uri="{FF2B5EF4-FFF2-40B4-BE49-F238E27FC236}">
                <a16:creationId xmlns:a16="http://schemas.microsoft.com/office/drawing/2014/main" id="{0E3459BB-567B-D4AC-E458-1DACAE13C05B}"/>
              </a:ext>
            </a:extLst>
          </p:cNvPr>
          <p:cNvGraphicFramePr>
            <a:graphicFrameLocks noGrp="1"/>
          </p:cNvGraphicFramePr>
          <p:nvPr>
            <p:extLst>
              <p:ext uri="{D42A27DB-BD31-4B8C-83A1-F6EECF244321}">
                <p14:modId xmlns:p14="http://schemas.microsoft.com/office/powerpoint/2010/main" val="793615732"/>
              </p:ext>
            </p:extLst>
          </p:nvPr>
        </p:nvGraphicFramePr>
        <p:xfrm>
          <a:off x="6964478" y="5204057"/>
          <a:ext cx="4452123" cy="1047267"/>
        </p:xfrm>
        <a:graphic>
          <a:graphicData uri="http://schemas.openxmlformats.org/drawingml/2006/table">
            <a:tbl>
              <a:tblPr firstRow="1" firstCol="1" bandRow="1">
                <a:tableStyleId>{5C22544A-7EE6-4342-B048-85BDC9FD1C3A}</a:tableStyleId>
              </a:tblPr>
              <a:tblGrid>
                <a:gridCol w="2734503">
                  <a:extLst>
                    <a:ext uri="{9D8B030D-6E8A-4147-A177-3AD203B41FA5}">
                      <a16:colId xmlns:a16="http://schemas.microsoft.com/office/drawing/2014/main" val="3947168417"/>
                    </a:ext>
                  </a:extLst>
                </a:gridCol>
                <a:gridCol w="1717620">
                  <a:extLst>
                    <a:ext uri="{9D8B030D-6E8A-4147-A177-3AD203B41FA5}">
                      <a16:colId xmlns:a16="http://schemas.microsoft.com/office/drawing/2014/main" val="2358149797"/>
                    </a:ext>
                  </a:extLst>
                </a:gridCol>
              </a:tblGrid>
              <a:tr h="246705">
                <a:tc>
                  <a:txBody>
                    <a:bodyPr/>
                    <a:lstStyle/>
                    <a:p>
                      <a:pPr fontAlgn="base">
                        <a:buNone/>
                      </a:pPr>
                      <a:r>
                        <a:rPr lang="en-US" sz="1200" kern="100" dirty="0">
                          <a:effectLst/>
                          <a:latin typeface="Montserrat" pitchFamily="2" charset="77"/>
                        </a:rPr>
                        <a:t>Item</a:t>
                      </a:r>
                      <a:endParaRPr lang="en-AU" sz="1200" kern="100" dirty="0">
                        <a:effectLst/>
                        <a:latin typeface="Montserrat" pitchFamily="2" charset="77"/>
                        <a:ea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2"/>
                    </a:solidFill>
                  </a:tcPr>
                </a:tc>
                <a:tc>
                  <a:txBody>
                    <a:bodyPr/>
                    <a:lstStyle/>
                    <a:p>
                      <a:pPr>
                        <a:buNone/>
                      </a:pPr>
                      <a:r>
                        <a:rPr lang="en-AU" sz="1200" kern="100" dirty="0">
                          <a:effectLst/>
                          <a:latin typeface="Montserrat" pitchFamily="2" charset="77"/>
                        </a:rPr>
                        <a:t>Amount</a:t>
                      </a:r>
                      <a:endParaRPr lang="en-US" sz="1200" b="0" dirty="0">
                        <a:latin typeface="Montserrat" pitchFamily="2" charset="77"/>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3576893083"/>
                  </a:ext>
                </a:extLst>
              </a:tr>
              <a:tr h="257649">
                <a:tc>
                  <a:txBody>
                    <a:bodyPr/>
                    <a:lstStyle/>
                    <a:p>
                      <a:pPr algn="l" fontAlgn="base">
                        <a:lnSpc>
                          <a:spcPct val="115000"/>
                        </a:lnSpc>
                        <a:buNone/>
                      </a:pPr>
                      <a:r>
                        <a:rPr lang="en-US" sz="1000" b="0" dirty="0">
                          <a:solidFill>
                            <a:srgbClr val="000000"/>
                          </a:solidFill>
                          <a:effectLst/>
                          <a:latin typeface="Montserrat" pitchFamily="2" charset="77"/>
                          <a:ea typeface="Times New Roman" panose="02020603050405020304" pitchFamily="18" charset="0"/>
                        </a:rPr>
                        <a:t>Delivery &amp; Support Costs​</a:t>
                      </a:r>
                      <a:endParaRPr lang="en-AU" sz="1000" b="0" dirty="0">
                        <a:effectLst/>
                        <a:latin typeface="Montserrat" pitchFamily="2" charset="77"/>
                        <a:ea typeface="Arial" panose="020B06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l" fontAlgn="base">
                        <a:lnSpc>
                          <a:spcPct val="115000"/>
                        </a:lnSpc>
                        <a:buNone/>
                      </a:pPr>
                      <a:r>
                        <a:rPr lang="en-US" sz="1000" dirty="0">
                          <a:solidFill>
                            <a:srgbClr val="000000"/>
                          </a:solidFill>
                          <a:effectLst/>
                          <a:latin typeface="Montserrat" pitchFamily="2" charset="77"/>
                          <a:ea typeface="Times New Roman" panose="02020603050405020304" pitchFamily="18" charset="0"/>
                        </a:rPr>
                        <a:t>~$23,000​</a:t>
                      </a:r>
                      <a:endParaRPr lang="en-AU" sz="1000" dirty="0">
                        <a:effectLst/>
                        <a:latin typeface="Montserrat" pitchFamily="2" charset="77"/>
                        <a:ea typeface="Arial" panose="020B06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55860752"/>
                  </a:ext>
                </a:extLst>
              </a:tr>
              <a:tr h="257649">
                <a:tc>
                  <a:txBody>
                    <a:bodyPr/>
                    <a:lstStyle/>
                    <a:p>
                      <a:pPr algn="l" fontAlgn="base">
                        <a:lnSpc>
                          <a:spcPct val="115000"/>
                        </a:lnSpc>
                        <a:buNone/>
                      </a:pPr>
                      <a:r>
                        <a:rPr lang="en-US" sz="1000" b="1">
                          <a:solidFill>
                            <a:srgbClr val="000000"/>
                          </a:solidFill>
                          <a:effectLst/>
                          <a:latin typeface="Montserrat" pitchFamily="2" charset="77"/>
                          <a:ea typeface="Times New Roman" panose="02020603050405020304" pitchFamily="18" charset="0"/>
                        </a:rPr>
                        <a:t>Estimated Gross Profit</a:t>
                      </a:r>
                      <a:r>
                        <a:rPr lang="en-US" sz="1000">
                          <a:solidFill>
                            <a:srgbClr val="000000"/>
                          </a:solidFill>
                          <a:effectLst/>
                          <a:latin typeface="Montserrat" pitchFamily="2" charset="77"/>
                          <a:ea typeface="Times New Roman" panose="02020603050405020304" pitchFamily="18" charset="0"/>
                        </a:rPr>
                        <a:t>​</a:t>
                      </a:r>
                      <a:endParaRPr lang="en-AU" sz="1000">
                        <a:effectLst/>
                        <a:latin typeface="Montserrat" pitchFamily="2" charset="77"/>
                        <a:ea typeface="Arial" panose="020B06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l" fontAlgn="base">
                        <a:lnSpc>
                          <a:spcPct val="115000"/>
                        </a:lnSpc>
                        <a:buNone/>
                      </a:pPr>
                      <a:r>
                        <a:rPr lang="en-US" sz="1000" b="1">
                          <a:solidFill>
                            <a:srgbClr val="000000"/>
                          </a:solidFill>
                          <a:effectLst/>
                          <a:latin typeface="Montserrat" pitchFamily="2" charset="77"/>
                          <a:ea typeface="Times New Roman" panose="02020603050405020304" pitchFamily="18" charset="0"/>
                        </a:rPr>
                        <a:t>~$18,900</a:t>
                      </a:r>
                      <a:r>
                        <a:rPr lang="en-US" sz="1000">
                          <a:solidFill>
                            <a:srgbClr val="000000"/>
                          </a:solidFill>
                          <a:effectLst/>
                          <a:latin typeface="Montserrat" pitchFamily="2" charset="77"/>
                          <a:ea typeface="Times New Roman" panose="02020603050405020304" pitchFamily="18" charset="0"/>
                        </a:rPr>
                        <a:t>​</a:t>
                      </a:r>
                      <a:endParaRPr lang="en-AU" sz="1000">
                        <a:effectLst/>
                        <a:latin typeface="Montserrat" pitchFamily="2" charset="77"/>
                        <a:ea typeface="Arial" panose="020B06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09436135"/>
                  </a:ext>
                </a:extLst>
              </a:tr>
              <a:tr h="257649">
                <a:tc>
                  <a:txBody>
                    <a:bodyPr/>
                    <a:lstStyle/>
                    <a:p>
                      <a:pPr algn="l" fontAlgn="base">
                        <a:lnSpc>
                          <a:spcPct val="115000"/>
                        </a:lnSpc>
                        <a:buNone/>
                      </a:pPr>
                      <a:r>
                        <a:rPr lang="en-US" sz="1000" b="1">
                          <a:solidFill>
                            <a:srgbClr val="000000"/>
                          </a:solidFill>
                          <a:effectLst/>
                          <a:latin typeface="Montserrat" pitchFamily="2" charset="77"/>
                          <a:ea typeface="Times New Roman" panose="02020603050405020304" pitchFamily="18" charset="0"/>
                        </a:rPr>
                        <a:t>Estimated Gross Margin</a:t>
                      </a:r>
                      <a:r>
                        <a:rPr lang="en-US" sz="1000">
                          <a:solidFill>
                            <a:srgbClr val="000000"/>
                          </a:solidFill>
                          <a:effectLst/>
                          <a:latin typeface="Montserrat" pitchFamily="2" charset="77"/>
                          <a:ea typeface="Times New Roman" panose="02020603050405020304" pitchFamily="18" charset="0"/>
                        </a:rPr>
                        <a:t>​</a:t>
                      </a:r>
                      <a:endParaRPr lang="en-AU" sz="1000">
                        <a:effectLst/>
                        <a:latin typeface="Montserrat" pitchFamily="2" charset="77"/>
                        <a:ea typeface="Arial" panose="020B06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l" fontAlgn="base">
                        <a:lnSpc>
                          <a:spcPct val="115000"/>
                        </a:lnSpc>
                        <a:buNone/>
                      </a:pPr>
                      <a:r>
                        <a:rPr lang="en-US" sz="1000" b="1" dirty="0">
                          <a:solidFill>
                            <a:srgbClr val="000000"/>
                          </a:solidFill>
                          <a:effectLst/>
                          <a:latin typeface="Montserrat" pitchFamily="2" charset="77"/>
                          <a:ea typeface="Times New Roman" panose="02020603050405020304" pitchFamily="18" charset="0"/>
                        </a:rPr>
                        <a:t>~45%</a:t>
                      </a:r>
                      <a:r>
                        <a:rPr lang="en-US" sz="1000" dirty="0">
                          <a:solidFill>
                            <a:srgbClr val="000000"/>
                          </a:solidFill>
                          <a:effectLst/>
                          <a:latin typeface="Montserrat" pitchFamily="2" charset="77"/>
                          <a:ea typeface="Times New Roman" panose="02020603050405020304" pitchFamily="18" charset="0"/>
                        </a:rPr>
                        <a:t>​</a:t>
                      </a:r>
                      <a:endParaRPr lang="en-AU" sz="1000" dirty="0">
                        <a:effectLst/>
                        <a:latin typeface="Montserrat" pitchFamily="2" charset="77"/>
                        <a:ea typeface="Arial" panose="020B06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58635489"/>
                  </a:ext>
                </a:extLst>
              </a:tr>
            </a:tbl>
          </a:graphicData>
        </a:graphic>
      </p:graphicFrame>
    </p:spTree>
    <p:extLst>
      <p:ext uri="{BB962C8B-B14F-4D97-AF65-F5344CB8AC3E}">
        <p14:creationId xmlns:p14="http://schemas.microsoft.com/office/powerpoint/2010/main" val="2017478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C89C8-F47D-EC3E-B74F-66A0D228BB45}"/>
            </a:ext>
          </a:extLst>
        </p:cNvPr>
        <p:cNvGrpSpPr/>
        <p:nvPr/>
      </p:nvGrpSpPr>
      <p:grpSpPr>
        <a:xfrm>
          <a:off x="0" y="0"/>
          <a:ext cx="0" cy="0"/>
          <a:chOff x="0" y="0"/>
          <a:chExt cx="0" cy="0"/>
        </a:xfrm>
      </p:grpSpPr>
      <p:sp>
        <p:nvSpPr>
          <p:cNvPr id="8" name="Rectangle: Rounded Corners 1">
            <a:extLst>
              <a:ext uri="{FF2B5EF4-FFF2-40B4-BE49-F238E27FC236}">
                <a16:creationId xmlns:a16="http://schemas.microsoft.com/office/drawing/2014/main" id="{0D8D5EA3-5D7B-AD41-AA90-169F120F4535}"/>
              </a:ext>
            </a:extLst>
          </p:cNvPr>
          <p:cNvSpPr/>
          <p:nvPr/>
        </p:nvSpPr>
        <p:spPr>
          <a:xfrm>
            <a:off x="359229" y="3046516"/>
            <a:ext cx="11445606" cy="3483389"/>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2" name="Title 1">
            <a:extLst>
              <a:ext uri="{FF2B5EF4-FFF2-40B4-BE49-F238E27FC236}">
                <a16:creationId xmlns:a16="http://schemas.microsoft.com/office/drawing/2014/main" id="{4C887A60-F994-3C0B-00E9-D2C22FE931D6}"/>
              </a:ext>
            </a:extLst>
          </p:cNvPr>
          <p:cNvSpPr>
            <a:spLocks noGrp="1"/>
          </p:cNvSpPr>
          <p:nvPr>
            <p:ph type="title"/>
          </p:nvPr>
        </p:nvSpPr>
        <p:spPr/>
        <p:txBody>
          <a:bodyPr/>
          <a:lstStyle/>
          <a:p>
            <a:r>
              <a:rPr lang="en-AU" b="1" dirty="0"/>
              <a:t>Opportunity breakdown</a:t>
            </a:r>
            <a:br>
              <a:rPr lang="en-AU" b="1" dirty="0"/>
            </a:br>
            <a:endParaRPr lang="en-AU" b="1" dirty="0"/>
          </a:p>
        </p:txBody>
      </p:sp>
      <p:sp>
        <p:nvSpPr>
          <p:cNvPr id="10" name="Text Placeholder 2">
            <a:extLst>
              <a:ext uri="{FF2B5EF4-FFF2-40B4-BE49-F238E27FC236}">
                <a16:creationId xmlns:a16="http://schemas.microsoft.com/office/drawing/2014/main" id="{F04CA841-D85B-457E-5F93-8D667B4EEF1A}"/>
              </a:ext>
            </a:extLst>
          </p:cNvPr>
          <p:cNvSpPr txBox="1">
            <a:spLocks/>
          </p:cNvSpPr>
          <p:nvPr/>
        </p:nvSpPr>
        <p:spPr>
          <a:xfrm>
            <a:off x="12378916" y="1485041"/>
            <a:ext cx="4135285" cy="4228240"/>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endParaRPr lang="en-US" sz="1100" dirty="0">
              <a:latin typeface="Montserrat" pitchFamily="2" charset="77"/>
            </a:endParaRPr>
          </a:p>
        </p:txBody>
      </p:sp>
      <p:sp>
        <p:nvSpPr>
          <p:cNvPr id="7" name="Text Placeholder 2">
            <a:extLst>
              <a:ext uri="{FF2B5EF4-FFF2-40B4-BE49-F238E27FC236}">
                <a16:creationId xmlns:a16="http://schemas.microsoft.com/office/drawing/2014/main" id="{D46BF424-CC2E-5D94-0493-FB554C08215B}"/>
              </a:ext>
            </a:extLst>
          </p:cNvPr>
          <p:cNvSpPr txBox="1">
            <a:spLocks/>
          </p:cNvSpPr>
          <p:nvPr/>
        </p:nvSpPr>
        <p:spPr>
          <a:xfrm>
            <a:off x="5543684" y="771225"/>
            <a:ext cx="4201207" cy="319102"/>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AU" sz="1200" dirty="0">
                <a:latin typeface="Montserrat" pitchFamily="2" charset="77"/>
              </a:rPr>
              <a:t>(Based on a mid-market organisation)</a:t>
            </a:r>
          </a:p>
        </p:txBody>
      </p:sp>
      <p:sp>
        <p:nvSpPr>
          <p:cNvPr id="9" name="Text Placeholder 2">
            <a:extLst>
              <a:ext uri="{FF2B5EF4-FFF2-40B4-BE49-F238E27FC236}">
                <a16:creationId xmlns:a16="http://schemas.microsoft.com/office/drawing/2014/main" id="{BACA46CE-4AAE-1651-DB78-627B5F462A2A}"/>
              </a:ext>
            </a:extLst>
          </p:cNvPr>
          <p:cNvSpPr txBox="1">
            <a:spLocks/>
          </p:cNvSpPr>
          <p:nvPr/>
        </p:nvSpPr>
        <p:spPr>
          <a:xfrm>
            <a:off x="515937" y="1130515"/>
            <a:ext cx="9887802" cy="1079446"/>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AU" sz="1400" dirty="0">
                <a:latin typeface="Montserrat" pitchFamily="2" charset="77"/>
              </a:rPr>
              <a:t>Here's how a typical Microsoft DAP engagement breaks down – from platform costs to managed services – and what that means for total customer value and your recurring revenue.</a:t>
            </a:r>
            <a:endParaRPr lang="en-AU" sz="1400" b="1" dirty="0">
              <a:latin typeface="Montserrat" pitchFamily="2" charset="77"/>
            </a:endParaRPr>
          </a:p>
        </p:txBody>
      </p:sp>
      <p:sp>
        <p:nvSpPr>
          <p:cNvPr id="3" name="TextBox 2">
            <a:extLst>
              <a:ext uri="{FF2B5EF4-FFF2-40B4-BE49-F238E27FC236}">
                <a16:creationId xmlns:a16="http://schemas.microsoft.com/office/drawing/2014/main" id="{206C2F02-05C2-EDFB-D2DE-98F88035697F}"/>
              </a:ext>
            </a:extLst>
          </p:cNvPr>
          <p:cNvSpPr txBox="1"/>
          <p:nvPr/>
        </p:nvSpPr>
        <p:spPr>
          <a:xfrm>
            <a:off x="515937" y="377539"/>
            <a:ext cx="6097190" cy="215444"/>
          </a:xfrm>
          <a:prstGeom prst="rect">
            <a:avLst/>
          </a:prstGeom>
          <a:noFill/>
        </p:spPr>
        <p:txBody>
          <a:bodyPr wrap="square" lIns="0" tIns="0" rIns="0" bIns="0">
            <a:spAutoFit/>
          </a:bodyPr>
          <a:lstStyle/>
          <a:p>
            <a:r>
              <a:rPr lang="en-AU" sz="1400" cap="all" dirty="0">
                <a:solidFill>
                  <a:schemeClr val="accent2"/>
                </a:solidFill>
                <a:latin typeface="Montserrat" pitchFamily="2" charset="77"/>
              </a:rPr>
              <a:t>Example: </a:t>
            </a:r>
            <a:endParaRPr lang="en-US" sz="1400" cap="all" dirty="0">
              <a:solidFill>
                <a:schemeClr val="accent2"/>
              </a:solidFill>
              <a:latin typeface="Montserrat" pitchFamily="2" charset="77"/>
            </a:endParaRPr>
          </a:p>
        </p:txBody>
      </p:sp>
      <p:sp>
        <p:nvSpPr>
          <p:cNvPr id="15" name="TextBox 14">
            <a:extLst>
              <a:ext uri="{FF2B5EF4-FFF2-40B4-BE49-F238E27FC236}">
                <a16:creationId xmlns:a16="http://schemas.microsoft.com/office/drawing/2014/main" id="{CEC2D218-2335-AD1C-8137-46E2F0CFA2EE}"/>
              </a:ext>
            </a:extLst>
          </p:cNvPr>
          <p:cNvSpPr txBox="1"/>
          <p:nvPr/>
        </p:nvSpPr>
        <p:spPr>
          <a:xfrm>
            <a:off x="591488" y="6199075"/>
            <a:ext cx="4176157" cy="114711"/>
          </a:xfrm>
          <a:prstGeom prst="rect">
            <a:avLst/>
          </a:prstGeom>
          <a:noFill/>
        </p:spPr>
        <p:txBody>
          <a:bodyPr wrap="square" lIns="0" tIns="0" rIns="0" bIns="0">
            <a:spAutoFit/>
          </a:bodyPr>
          <a:lstStyle/>
          <a:p>
            <a:pPr>
              <a:lnSpc>
                <a:spcPct val="115000"/>
              </a:lnSpc>
              <a:spcAft>
                <a:spcPts val="600"/>
              </a:spcAft>
              <a:buNone/>
            </a:pPr>
            <a:r>
              <a:rPr lang="en-AU" sz="700" i="1" dirty="0">
                <a:effectLst/>
                <a:latin typeface="Montserrat" pitchFamily="2" charset="77"/>
                <a:ea typeface="Arial" panose="020B0604020202020204" pitchFamily="34" charset="0"/>
              </a:rPr>
              <a:t>Estimate only. Prices in USD and subject to change.</a:t>
            </a:r>
            <a:endParaRPr lang="en-AU" sz="700" dirty="0">
              <a:effectLst/>
              <a:latin typeface="Arial" panose="020B0604020202020204" pitchFamily="34" charset="0"/>
              <a:ea typeface="Arial" panose="020B0604020202020204" pitchFamily="34" charset="0"/>
            </a:endParaRPr>
          </a:p>
        </p:txBody>
      </p:sp>
      <p:graphicFrame>
        <p:nvGraphicFramePr>
          <p:cNvPr id="14" name="Table 13">
            <a:extLst>
              <a:ext uri="{FF2B5EF4-FFF2-40B4-BE49-F238E27FC236}">
                <a16:creationId xmlns:a16="http://schemas.microsoft.com/office/drawing/2014/main" id="{E66D2A66-5EE3-16D4-BE82-B56F8EDBED8C}"/>
              </a:ext>
            </a:extLst>
          </p:cNvPr>
          <p:cNvGraphicFramePr>
            <a:graphicFrameLocks noGrp="1"/>
          </p:cNvGraphicFramePr>
          <p:nvPr>
            <p:extLst>
              <p:ext uri="{D42A27DB-BD31-4B8C-83A1-F6EECF244321}">
                <p14:modId xmlns:p14="http://schemas.microsoft.com/office/powerpoint/2010/main" val="3081530376"/>
              </p:ext>
            </p:extLst>
          </p:nvPr>
        </p:nvGraphicFramePr>
        <p:xfrm>
          <a:off x="515937" y="1640974"/>
          <a:ext cx="10874791" cy="1219200"/>
        </p:xfrm>
        <a:graphic>
          <a:graphicData uri="http://schemas.openxmlformats.org/drawingml/2006/table">
            <a:tbl>
              <a:tblPr bandRow="1">
                <a:tableStyleId>{5C22544A-7EE6-4342-B048-85BDC9FD1C3A}</a:tableStyleId>
              </a:tblPr>
              <a:tblGrid>
                <a:gridCol w="2250280">
                  <a:extLst>
                    <a:ext uri="{9D8B030D-6E8A-4147-A177-3AD203B41FA5}">
                      <a16:colId xmlns:a16="http://schemas.microsoft.com/office/drawing/2014/main" val="2047415857"/>
                    </a:ext>
                  </a:extLst>
                </a:gridCol>
                <a:gridCol w="2153840">
                  <a:extLst>
                    <a:ext uri="{9D8B030D-6E8A-4147-A177-3AD203B41FA5}">
                      <a16:colId xmlns:a16="http://schemas.microsoft.com/office/drawing/2014/main" val="2221132632"/>
                    </a:ext>
                  </a:extLst>
                </a:gridCol>
                <a:gridCol w="6470671">
                  <a:extLst>
                    <a:ext uri="{9D8B030D-6E8A-4147-A177-3AD203B41FA5}">
                      <a16:colId xmlns:a16="http://schemas.microsoft.com/office/drawing/2014/main" val="2003201738"/>
                    </a:ext>
                  </a:extLst>
                </a:gridCol>
              </a:tblGrid>
              <a:tr h="243840">
                <a:tc>
                  <a:txBody>
                    <a:bodyPr/>
                    <a:lstStyle/>
                    <a:p>
                      <a:pPr>
                        <a:buNone/>
                      </a:pPr>
                      <a:r>
                        <a:rPr lang="en-US" sz="1000" b="1" i="0" dirty="0">
                          <a:effectLst/>
                          <a:latin typeface="Montserrat SemiBold" pitchFamily="2" charset="77"/>
                        </a:rPr>
                        <a:t>Solution Component</a:t>
                      </a:r>
                    </a:p>
                  </a:txBody>
                  <a:tcPr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a:buNone/>
                      </a:pPr>
                      <a:r>
                        <a:rPr lang="en-US" sz="1000" b="1" i="0" dirty="0">
                          <a:effectLst/>
                          <a:latin typeface="Montserrat SemiBold" pitchFamily="2" charset="77"/>
                        </a:rPr>
                        <a:t>Microsoft Product</a:t>
                      </a:r>
                    </a:p>
                  </a:txBody>
                  <a:tcPr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a:buNone/>
                      </a:pPr>
                      <a:r>
                        <a:rPr lang="en-US" sz="1000" b="1" i="0" dirty="0">
                          <a:effectLst/>
                          <a:latin typeface="Montserrat SemiBold" pitchFamily="2" charset="77"/>
                        </a:rPr>
                        <a:t>What’s Included</a:t>
                      </a:r>
                    </a:p>
                  </a:txBody>
                  <a:tcPr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extLst>
                  <a:ext uri="{0D108BD9-81ED-4DB2-BD59-A6C34878D82A}">
                    <a16:rowId xmlns:a16="http://schemas.microsoft.com/office/drawing/2014/main" val="3239431950"/>
                  </a:ext>
                </a:extLst>
              </a:tr>
              <a:tr h="0">
                <a:tc>
                  <a:txBody>
                    <a:bodyPr/>
                    <a:lstStyle/>
                    <a:p>
                      <a:pPr>
                        <a:buNone/>
                      </a:pPr>
                      <a:r>
                        <a:rPr lang="en-US" sz="1000">
                          <a:effectLst/>
                          <a:latin typeface="Montserrat" pitchFamily="2" charset="77"/>
                        </a:rPr>
                        <a:t>Business Intelligence</a:t>
                      </a:r>
                    </a:p>
                  </a:txBody>
                  <a:tcPr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tc>
                  <a:txBody>
                    <a:bodyPr/>
                    <a:lstStyle/>
                    <a:p>
                      <a:pPr>
                        <a:buNone/>
                      </a:pPr>
                      <a:r>
                        <a:rPr lang="en-US" sz="1000" dirty="0">
                          <a:effectLst/>
                          <a:latin typeface="Montserrat" pitchFamily="2" charset="77"/>
                        </a:rPr>
                        <a:t>Power BI Pro</a:t>
                      </a:r>
                    </a:p>
                  </a:txBody>
                  <a:tcPr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tc>
                  <a:txBody>
                    <a:bodyPr/>
                    <a:lstStyle/>
                    <a:p>
                      <a:pPr>
                        <a:buNone/>
                      </a:pPr>
                      <a:r>
                        <a:rPr lang="en-US" sz="1000">
                          <a:effectLst/>
                          <a:latin typeface="Montserrat" pitchFamily="2" charset="77"/>
                        </a:rPr>
                        <a:t>Dashboards &amp; reports, sharing &amp; collaboration, Microsoft 365 &amp; Teams integration</a:t>
                      </a:r>
                    </a:p>
                  </a:txBody>
                  <a:tcPr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extLst>
                  <a:ext uri="{0D108BD9-81ED-4DB2-BD59-A6C34878D82A}">
                    <a16:rowId xmlns:a16="http://schemas.microsoft.com/office/drawing/2014/main" val="2756629916"/>
                  </a:ext>
                </a:extLst>
              </a:tr>
              <a:tr h="0">
                <a:tc>
                  <a:txBody>
                    <a:bodyPr/>
                    <a:lstStyle/>
                    <a:p>
                      <a:pPr>
                        <a:buNone/>
                      </a:pPr>
                      <a:r>
                        <a:rPr lang="en-US" sz="1000">
                          <a:effectLst/>
                          <a:latin typeface="Montserrat" pitchFamily="2" charset="77"/>
                        </a:rPr>
                        <a:t>Unified Analytics Platform</a:t>
                      </a:r>
                    </a:p>
                  </a:txBody>
                  <a:tcPr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tc>
                  <a:txBody>
                    <a:bodyPr/>
                    <a:lstStyle/>
                    <a:p>
                      <a:pPr>
                        <a:buNone/>
                      </a:pPr>
                      <a:r>
                        <a:rPr lang="en-US" sz="1000" dirty="0">
                          <a:effectLst/>
                          <a:latin typeface="Montserrat" pitchFamily="2" charset="77"/>
                        </a:rPr>
                        <a:t>Microsoft Fabric (F2 capacity)</a:t>
                      </a:r>
                    </a:p>
                  </a:txBody>
                  <a:tcPr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tc>
                  <a:txBody>
                    <a:bodyPr/>
                    <a:lstStyle/>
                    <a:p>
                      <a:pPr>
                        <a:buNone/>
                      </a:pPr>
                      <a:r>
                        <a:rPr lang="en-US" sz="1000" dirty="0">
                          <a:effectLst/>
                          <a:latin typeface="Montserrat" pitchFamily="2" charset="77"/>
                        </a:rPr>
                        <a:t>Data ingestion (Fabric Data Factory), semantic models, scalable analytics foundation</a:t>
                      </a:r>
                    </a:p>
                  </a:txBody>
                  <a:tcPr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extLst>
                  <a:ext uri="{0D108BD9-81ED-4DB2-BD59-A6C34878D82A}">
                    <a16:rowId xmlns:a16="http://schemas.microsoft.com/office/drawing/2014/main" val="1696027507"/>
                  </a:ext>
                </a:extLst>
              </a:tr>
              <a:tr h="0">
                <a:tc>
                  <a:txBody>
                    <a:bodyPr/>
                    <a:lstStyle/>
                    <a:p>
                      <a:pPr>
                        <a:buNone/>
                      </a:pPr>
                      <a:r>
                        <a:rPr lang="en-US" sz="1000">
                          <a:effectLst/>
                          <a:latin typeface="Montserrat" pitchFamily="2" charset="77"/>
                        </a:rPr>
                        <a:t>Operational Data Store</a:t>
                      </a:r>
                    </a:p>
                  </a:txBody>
                  <a:tcPr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tc>
                  <a:txBody>
                    <a:bodyPr/>
                    <a:lstStyle/>
                    <a:p>
                      <a:pPr>
                        <a:buNone/>
                      </a:pPr>
                      <a:r>
                        <a:rPr lang="en-US" sz="1000" err="1">
                          <a:effectLst/>
                          <a:latin typeface="Montserrat" pitchFamily="2" charset="77"/>
                        </a:rPr>
                        <a:t>OneLake</a:t>
                      </a:r>
                      <a:r>
                        <a:rPr lang="en-US" sz="1000">
                          <a:effectLst/>
                          <a:latin typeface="Montserrat" pitchFamily="2" charset="77"/>
                        </a:rPr>
                        <a:t> (Data warehouse)</a:t>
                      </a:r>
                    </a:p>
                  </a:txBody>
                  <a:tcPr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tc>
                  <a:txBody>
                    <a:bodyPr/>
                    <a:lstStyle/>
                    <a:p>
                      <a:pPr>
                        <a:buNone/>
                      </a:pPr>
                      <a:r>
                        <a:rPr lang="en-US" sz="1000" dirty="0">
                          <a:effectLst/>
                          <a:latin typeface="Montserrat" pitchFamily="2" charset="77"/>
                        </a:rPr>
                        <a:t>Central reporting database, managed backups, security, auto‑scaling</a:t>
                      </a:r>
                    </a:p>
                  </a:txBody>
                  <a:tcPr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extLst>
                  <a:ext uri="{0D108BD9-81ED-4DB2-BD59-A6C34878D82A}">
                    <a16:rowId xmlns:a16="http://schemas.microsoft.com/office/drawing/2014/main" val="2257888862"/>
                  </a:ext>
                </a:extLst>
              </a:tr>
              <a:tr h="0">
                <a:tc>
                  <a:txBody>
                    <a:bodyPr/>
                    <a:lstStyle/>
                    <a:p>
                      <a:pPr>
                        <a:buNone/>
                      </a:pPr>
                      <a:r>
                        <a:rPr lang="en-US" sz="1000">
                          <a:effectLst/>
                          <a:latin typeface="Montserrat" pitchFamily="2" charset="77"/>
                        </a:rPr>
                        <a:t>Data Integration &amp; Automation</a:t>
                      </a:r>
                    </a:p>
                  </a:txBody>
                  <a:tcPr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tc>
                  <a:txBody>
                    <a:bodyPr/>
                    <a:lstStyle/>
                    <a:p>
                      <a:pPr>
                        <a:buNone/>
                      </a:pPr>
                      <a:r>
                        <a:rPr lang="en-US" sz="1000">
                          <a:effectLst/>
                          <a:latin typeface="Montserrat" pitchFamily="2" charset="77"/>
                        </a:rPr>
                        <a:t>Fabric Data Factory</a:t>
                      </a:r>
                    </a:p>
                  </a:txBody>
                  <a:tcPr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tc>
                  <a:txBody>
                    <a:bodyPr/>
                    <a:lstStyle/>
                    <a:p>
                      <a:pPr>
                        <a:buNone/>
                      </a:pPr>
                      <a:r>
                        <a:rPr lang="en-US" sz="1000" dirty="0">
                          <a:effectLst/>
                          <a:latin typeface="Montserrat" pitchFamily="2" charset="77"/>
                        </a:rPr>
                        <a:t>Scheduled ingestion from SaaS apps, transformations, monitoring (included with Fabric)</a:t>
                      </a:r>
                    </a:p>
                  </a:txBody>
                  <a:tcPr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extLst>
                  <a:ext uri="{0D108BD9-81ED-4DB2-BD59-A6C34878D82A}">
                    <a16:rowId xmlns:a16="http://schemas.microsoft.com/office/drawing/2014/main" val="2988133251"/>
                  </a:ext>
                </a:extLst>
              </a:tr>
            </a:tbl>
          </a:graphicData>
        </a:graphic>
      </p:graphicFrame>
      <p:sp>
        <p:nvSpPr>
          <p:cNvPr id="16" name="TextBox 15">
            <a:extLst>
              <a:ext uri="{FF2B5EF4-FFF2-40B4-BE49-F238E27FC236}">
                <a16:creationId xmlns:a16="http://schemas.microsoft.com/office/drawing/2014/main" id="{04B8C046-6583-946A-A716-C931E9DB6062}"/>
              </a:ext>
            </a:extLst>
          </p:cNvPr>
          <p:cNvSpPr txBox="1"/>
          <p:nvPr/>
        </p:nvSpPr>
        <p:spPr>
          <a:xfrm>
            <a:off x="481818" y="3248900"/>
            <a:ext cx="316925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latin typeface="Montserrat" pitchFamily="2" charset="77"/>
                <a:ea typeface="Segoe UI"/>
                <a:cs typeface="Segoe UI"/>
              </a:rPr>
              <a:t>Total Microsoft Platform Cost (USD)</a:t>
            </a:r>
          </a:p>
          <a:p>
            <a:pPr algn="ctr"/>
            <a:endParaRPr lang="en-US" dirty="0">
              <a:latin typeface="Montserrat" pitchFamily="2" charset="77"/>
            </a:endParaRPr>
          </a:p>
        </p:txBody>
      </p:sp>
      <p:graphicFrame>
        <p:nvGraphicFramePr>
          <p:cNvPr id="17" name="Table 16">
            <a:extLst>
              <a:ext uri="{FF2B5EF4-FFF2-40B4-BE49-F238E27FC236}">
                <a16:creationId xmlns:a16="http://schemas.microsoft.com/office/drawing/2014/main" id="{20DDA293-2E30-DEDA-8EBA-1F4338D64B91}"/>
              </a:ext>
            </a:extLst>
          </p:cNvPr>
          <p:cNvGraphicFramePr>
            <a:graphicFrameLocks noGrp="1"/>
          </p:cNvGraphicFramePr>
          <p:nvPr>
            <p:extLst>
              <p:ext uri="{D42A27DB-BD31-4B8C-83A1-F6EECF244321}">
                <p14:modId xmlns:p14="http://schemas.microsoft.com/office/powerpoint/2010/main" val="1734443134"/>
              </p:ext>
            </p:extLst>
          </p:nvPr>
        </p:nvGraphicFramePr>
        <p:xfrm>
          <a:off x="546144" y="3543861"/>
          <a:ext cx="2850057" cy="2312344"/>
        </p:xfrm>
        <a:graphic>
          <a:graphicData uri="http://schemas.openxmlformats.org/drawingml/2006/table">
            <a:tbl>
              <a:tblPr bandRow="1">
                <a:tableStyleId>{5C22544A-7EE6-4342-B048-85BDC9FD1C3A}</a:tableStyleId>
              </a:tblPr>
              <a:tblGrid>
                <a:gridCol w="1093245">
                  <a:extLst>
                    <a:ext uri="{9D8B030D-6E8A-4147-A177-3AD203B41FA5}">
                      <a16:colId xmlns:a16="http://schemas.microsoft.com/office/drawing/2014/main" val="2571732202"/>
                    </a:ext>
                  </a:extLst>
                </a:gridCol>
                <a:gridCol w="881742">
                  <a:extLst>
                    <a:ext uri="{9D8B030D-6E8A-4147-A177-3AD203B41FA5}">
                      <a16:colId xmlns:a16="http://schemas.microsoft.com/office/drawing/2014/main" val="2206400227"/>
                    </a:ext>
                  </a:extLst>
                </a:gridCol>
                <a:gridCol w="875070">
                  <a:extLst>
                    <a:ext uri="{9D8B030D-6E8A-4147-A177-3AD203B41FA5}">
                      <a16:colId xmlns:a16="http://schemas.microsoft.com/office/drawing/2014/main" val="3771942284"/>
                    </a:ext>
                  </a:extLst>
                </a:gridCol>
              </a:tblGrid>
              <a:tr h="300458">
                <a:tc>
                  <a:txBody>
                    <a:bodyPr/>
                    <a:lstStyle/>
                    <a:p>
                      <a:pPr>
                        <a:buNone/>
                      </a:pPr>
                      <a:r>
                        <a:rPr lang="en-US" sz="1000" b="1" dirty="0">
                          <a:latin typeface="Montserrat" pitchFamily="2" charset="77"/>
                          <a:cs typeface="Segoe UI"/>
                        </a:rPr>
                        <a:t>Components</a:t>
                      </a:r>
                    </a:p>
                  </a:txBody>
                  <a:tcPr marL="45720" marR="45720" anchor="ctr">
                    <a:lnL>
                      <a:noFill/>
                    </a:lnL>
                    <a:lnR>
                      <a:noFill/>
                    </a:lnR>
                    <a:lnT>
                      <a:noFill/>
                    </a:lnT>
                    <a:lnB w="9525" cap="flat" cmpd="sng" algn="ctr">
                      <a:solidFill>
                        <a:schemeClr val="bg1">
                          <a:lumMod val="75000"/>
                        </a:schemeClr>
                      </a:solidFill>
                      <a:prstDash val="solid"/>
                      <a:round/>
                      <a:headEnd type="none" w="med" len="med"/>
                      <a:tailEnd type="none" w="med" len="med"/>
                    </a:lnB>
                    <a:noFill/>
                  </a:tcPr>
                </a:tc>
                <a:tc>
                  <a:txBody>
                    <a:bodyPr/>
                    <a:lstStyle/>
                    <a:p>
                      <a:pPr>
                        <a:buNone/>
                      </a:pPr>
                      <a:r>
                        <a:rPr lang="en-US" sz="1000" b="1" dirty="0">
                          <a:latin typeface="Montserrat" pitchFamily="2" charset="77"/>
                          <a:cs typeface="Segoe UI"/>
                        </a:rPr>
                        <a:t>Monthly</a:t>
                      </a:r>
                    </a:p>
                  </a:txBody>
                  <a:tcPr marL="45720" marR="45720" anchor="ctr">
                    <a:lnL>
                      <a:noFill/>
                    </a:lnL>
                    <a:lnR>
                      <a:noFill/>
                    </a:lnR>
                    <a:lnT>
                      <a:noFill/>
                    </a:lnT>
                    <a:lnB w="9525" cap="flat" cmpd="sng" algn="ctr">
                      <a:solidFill>
                        <a:schemeClr val="bg1">
                          <a:lumMod val="75000"/>
                        </a:schemeClr>
                      </a:solidFill>
                      <a:prstDash val="solid"/>
                      <a:round/>
                      <a:headEnd type="none" w="med" len="med"/>
                      <a:tailEnd type="none" w="med" len="med"/>
                    </a:lnB>
                    <a:noFill/>
                  </a:tcPr>
                </a:tc>
                <a:tc>
                  <a:txBody>
                    <a:bodyPr/>
                    <a:lstStyle/>
                    <a:p>
                      <a:pPr>
                        <a:buNone/>
                      </a:pPr>
                      <a:r>
                        <a:rPr lang="en-US" sz="1000" b="1" dirty="0">
                          <a:latin typeface="Montserrat" pitchFamily="2" charset="77"/>
                          <a:cs typeface="Segoe UI"/>
                        </a:rPr>
                        <a:t>Annual</a:t>
                      </a:r>
                    </a:p>
                  </a:txBody>
                  <a:tcPr marL="45720" marR="45720" anchor="ctr">
                    <a:lnL>
                      <a:noFill/>
                    </a:lnL>
                    <a:lnR>
                      <a:noFill/>
                    </a:lnR>
                    <a:lnT>
                      <a:noFill/>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74952508"/>
                  </a:ext>
                </a:extLst>
              </a:tr>
              <a:tr h="379858">
                <a:tc>
                  <a:txBody>
                    <a:bodyPr/>
                    <a:lstStyle/>
                    <a:p>
                      <a:pPr>
                        <a:buNone/>
                      </a:pPr>
                      <a:r>
                        <a:rPr lang="en-US" sz="1000" dirty="0">
                          <a:latin typeface="Montserrat" pitchFamily="2" charset="77"/>
                          <a:cs typeface="Segoe UI"/>
                        </a:rPr>
                        <a:t>Fabric F4</a:t>
                      </a:r>
                    </a:p>
                    <a:p>
                      <a:pPr lvl="0">
                        <a:buNone/>
                      </a:pPr>
                      <a:r>
                        <a:rPr lang="en-US" sz="1000" dirty="0">
                          <a:latin typeface="Montserrat" pitchFamily="2" charset="77"/>
                          <a:cs typeface="Segoe UI"/>
                        </a:rPr>
                        <a:t>(Aus East)</a:t>
                      </a:r>
                    </a:p>
                  </a:txBody>
                  <a:tcPr marL="45720" marR="45720" anchor="ctr">
                    <a:lnL>
                      <a:noFill/>
                    </a:lnL>
                    <a:lnR>
                      <a:noFill/>
                    </a:lnR>
                    <a:lnT w="9525" cap="flat" cmpd="sng" algn="ctr">
                      <a:solidFill>
                        <a:schemeClr val="bg1">
                          <a:lumMod val="75000"/>
                        </a:schemeClr>
                      </a:solidFill>
                      <a:prstDash val="solid"/>
                      <a:round/>
                      <a:headEnd type="none" w="med" len="med"/>
                      <a:tailEnd type="none" w="med" len="med"/>
                    </a:lnT>
                    <a:lnB>
                      <a:noFill/>
                    </a:lnB>
                    <a:noFill/>
                  </a:tcPr>
                </a:tc>
                <a:tc>
                  <a:txBody>
                    <a:bodyPr/>
                    <a:lstStyle/>
                    <a:p>
                      <a:pPr>
                        <a:buNone/>
                      </a:pPr>
                      <a:r>
                        <a:rPr lang="en-US" sz="1000" b="0">
                          <a:latin typeface="Montserrat" pitchFamily="2" charset="77"/>
                          <a:cs typeface="Segoe UI"/>
                        </a:rPr>
                        <a:t>$613.20</a:t>
                      </a:r>
                    </a:p>
                  </a:txBody>
                  <a:tcPr marL="45720" marR="45720" anchor="ctr">
                    <a:lnL>
                      <a:noFill/>
                    </a:lnL>
                    <a:lnR>
                      <a:noFill/>
                    </a:lnR>
                    <a:lnT w="9525" cap="flat" cmpd="sng" algn="ctr">
                      <a:solidFill>
                        <a:schemeClr val="bg1">
                          <a:lumMod val="75000"/>
                        </a:schemeClr>
                      </a:solidFill>
                      <a:prstDash val="solid"/>
                      <a:round/>
                      <a:headEnd type="none" w="med" len="med"/>
                      <a:tailEnd type="none" w="med" len="med"/>
                    </a:lnT>
                    <a:lnB>
                      <a:noFill/>
                    </a:lnB>
                    <a:noFill/>
                  </a:tcPr>
                </a:tc>
                <a:tc>
                  <a:txBody>
                    <a:bodyPr/>
                    <a:lstStyle/>
                    <a:p>
                      <a:pPr>
                        <a:buNone/>
                      </a:pPr>
                      <a:r>
                        <a:rPr lang="en-US" sz="1000" b="0" dirty="0">
                          <a:latin typeface="Montserrat" pitchFamily="2" charset="77"/>
                          <a:cs typeface="Segoe UI"/>
                        </a:rPr>
                        <a:t>$7,358.40</a:t>
                      </a:r>
                    </a:p>
                  </a:txBody>
                  <a:tcPr marL="45720" marR="45720" anchor="ctr">
                    <a:lnL>
                      <a:noFill/>
                    </a:lnL>
                    <a:lnR>
                      <a:noFill/>
                    </a:lnR>
                    <a:lnT w="9525" cap="flat" cmpd="sng" algn="ctr">
                      <a:solidFill>
                        <a:schemeClr val="bg1">
                          <a:lumMod val="75000"/>
                        </a:schemeClr>
                      </a:solidFill>
                      <a:prstDash val="solid"/>
                      <a:round/>
                      <a:headEnd type="none" w="med" len="med"/>
                      <a:tailEnd type="none" w="med" len="med"/>
                    </a:lnT>
                    <a:lnB>
                      <a:noFill/>
                    </a:lnB>
                    <a:noFill/>
                  </a:tcPr>
                </a:tc>
                <a:extLst>
                  <a:ext uri="{0D108BD9-81ED-4DB2-BD59-A6C34878D82A}">
                    <a16:rowId xmlns:a16="http://schemas.microsoft.com/office/drawing/2014/main" val="306376642"/>
                  </a:ext>
                </a:extLst>
              </a:tr>
              <a:tr h="515259">
                <a:tc>
                  <a:txBody>
                    <a:bodyPr/>
                    <a:lstStyle/>
                    <a:p>
                      <a:pPr>
                        <a:buNone/>
                      </a:pPr>
                      <a:r>
                        <a:rPr lang="en-US" sz="1000" dirty="0">
                          <a:latin typeface="Montserrat" pitchFamily="2" charset="77"/>
                          <a:cs typeface="Segoe UI"/>
                        </a:rPr>
                        <a:t>One Lake Storage</a:t>
                      </a:r>
                    </a:p>
                    <a:p>
                      <a:pPr lvl="0">
                        <a:buNone/>
                      </a:pPr>
                      <a:r>
                        <a:rPr lang="en-US" sz="1000" b="0" i="0" u="none" strike="noStrike" noProof="0" dirty="0">
                          <a:solidFill>
                            <a:srgbClr val="000000"/>
                          </a:solidFill>
                          <a:latin typeface="Montserrat" pitchFamily="2" charset="77"/>
                          <a:cs typeface="Segoe UI"/>
                        </a:rPr>
                        <a:t>(Aus East)</a:t>
                      </a:r>
                      <a:endParaRPr lang="en-US" sz="1000" dirty="0">
                        <a:latin typeface="Montserrat" pitchFamily="2" charset="77"/>
                      </a:endParaRPr>
                    </a:p>
                  </a:txBody>
                  <a:tcPr marL="45720" marR="45720" anchor="ctr">
                    <a:lnL>
                      <a:noFill/>
                    </a:lnL>
                    <a:lnR>
                      <a:noFill/>
                    </a:lnR>
                    <a:lnT>
                      <a:noFill/>
                    </a:lnT>
                    <a:lnB>
                      <a:noFill/>
                    </a:lnB>
                    <a:noFill/>
                  </a:tcPr>
                </a:tc>
                <a:tc>
                  <a:txBody>
                    <a:bodyPr/>
                    <a:lstStyle/>
                    <a:p>
                      <a:pPr>
                        <a:buNone/>
                      </a:pPr>
                      <a:r>
                        <a:rPr lang="en-US" sz="1000" b="0" dirty="0">
                          <a:latin typeface="Montserrat" pitchFamily="2" charset="77"/>
                          <a:cs typeface="Segoe UI"/>
                        </a:rPr>
                        <a:t>$4.25</a:t>
                      </a:r>
                      <a:endParaRPr lang="en-US" sz="1000" b="0" i="0" u="none" strike="noStrike" noProof="0" dirty="0">
                        <a:solidFill>
                          <a:srgbClr val="242424"/>
                        </a:solidFill>
                        <a:highlight>
                          <a:srgbClr val="FFFFFF"/>
                        </a:highlight>
                        <a:latin typeface="Montserrat" pitchFamily="2" charset="77"/>
                        <a:cs typeface="Segoe UI"/>
                      </a:endParaRPr>
                    </a:p>
                  </a:txBody>
                  <a:tcPr marL="45720" marR="45720" anchor="ctr">
                    <a:lnL>
                      <a:noFill/>
                    </a:lnL>
                    <a:lnR>
                      <a:noFill/>
                    </a:lnR>
                    <a:lnT>
                      <a:noFill/>
                    </a:lnT>
                    <a:lnB>
                      <a:noFill/>
                    </a:lnB>
                    <a:noFill/>
                  </a:tcPr>
                </a:tc>
                <a:tc>
                  <a:txBody>
                    <a:bodyPr/>
                    <a:lstStyle/>
                    <a:p>
                      <a:pPr>
                        <a:buNone/>
                      </a:pPr>
                      <a:r>
                        <a:rPr lang="en-US" sz="1000" b="0" dirty="0">
                          <a:latin typeface="Montserrat" pitchFamily="2" charset="77"/>
                          <a:cs typeface="Segoe UI"/>
                        </a:rPr>
                        <a:t>$51.00</a:t>
                      </a:r>
                    </a:p>
                  </a:txBody>
                  <a:tcPr marL="45720" marR="45720" anchor="ctr">
                    <a:lnL>
                      <a:noFill/>
                    </a:lnL>
                    <a:lnR>
                      <a:noFill/>
                    </a:lnR>
                    <a:lnT>
                      <a:noFill/>
                    </a:lnT>
                    <a:lnB>
                      <a:noFill/>
                    </a:lnB>
                    <a:noFill/>
                  </a:tcPr>
                </a:tc>
                <a:extLst>
                  <a:ext uri="{0D108BD9-81ED-4DB2-BD59-A6C34878D82A}">
                    <a16:rowId xmlns:a16="http://schemas.microsoft.com/office/drawing/2014/main" val="4226353845"/>
                  </a:ext>
                </a:extLst>
              </a:tr>
              <a:tr h="462686">
                <a:tc>
                  <a:txBody>
                    <a:bodyPr/>
                    <a:lstStyle/>
                    <a:p>
                      <a:pPr>
                        <a:buNone/>
                      </a:pPr>
                      <a:r>
                        <a:rPr lang="en-US" sz="1000">
                          <a:latin typeface="Montserrat" pitchFamily="2" charset="77"/>
                          <a:cs typeface="Segoe UI"/>
                        </a:rPr>
                        <a:t>Power BI Pro (100 users)</a:t>
                      </a:r>
                      <a:endParaRPr lang="en-US" sz="1000">
                        <a:latin typeface="Montserrat" pitchFamily="2" charset="77"/>
                      </a:endParaRPr>
                    </a:p>
                  </a:txBody>
                  <a:tcPr marL="45720" marR="45720" anchor="ctr">
                    <a:lnL>
                      <a:noFill/>
                    </a:lnL>
                    <a:lnR>
                      <a:noFill/>
                    </a:lnR>
                    <a:lnT>
                      <a:noFill/>
                    </a:lnT>
                    <a:lnB>
                      <a:noFill/>
                    </a:lnB>
                    <a:noFill/>
                  </a:tcPr>
                </a:tc>
                <a:tc>
                  <a:txBody>
                    <a:bodyPr/>
                    <a:lstStyle/>
                    <a:p>
                      <a:pPr>
                        <a:buNone/>
                      </a:pPr>
                      <a:r>
                        <a:rPr lang="en-US" sz="1000" b="0" dirty="0">
                          <a:latin typeface="Montserrat" pitchFamily="2" charset="77"/>
                          <a:cs typeface="Segoe UI"/>
                        </a:rPr>
                        <a:t>$1400.00</a:t>
                      </a:r>
                    </a:p>
                  </a:txBody>
                  <a:tcPr marL="45720" marR="45720" anchor="ctr">
                    <a:lnL>
                      <a:noFill/>
                    </a:lnL>
                    <a:lnR>
                      <a:noFill/>
                    </a:lnR>
                    <a:lnT>
                      <a:noFill/>
                    </a:lnT>
                    <a:lnB>
                      <a:noFill/>
                    </a:lnB>
                    <a:noFill/>
                  </a:tcPr>
                </a:tc>
                <a:tc>
                  <a:txBody>
                    <a:bodyPr/>
                    <a:lstStyle/>
                    <a:p>
                      <a:pPr>
                        <a:buNone/>
                      </a:pPr>
                      <a:r>
                        <a:rPr lang="en-US" sz="1000" b="0" dirty="0">
                          <a:latin typeface="Montserrat" pitchFamily="2" charset="77"/>
                          <a:cs typeface="Segoe UI"/>
                        </a:rPr>
                        <a:t>$16,800.00</a:t>
                      </a:r>
                    </a:p>
                  </a:txBody>
                  <a:tcPr marL="45720" marR="45720" anchor="ctr">
                    <a:lnL>
                      <a:noFill/>
                    </a:lnL>
                    <a:lnR>
                      <a:noFill/>
                    </a:lnR>
                    <a:lnT>
                      <a:noFill/>
                    </a:lnT>
                    <a:lnB>
                      <a:noFill/>
                    </a:lnB>
                    <a:noFill/>
                  </a:tcPr>
                </a:tc>
                <a:extLst>
                  <a:ext uri="{0D108BD9-81ED-4DB2-BD59-A6C34878D82A}">
                    <a16:rowId xmlns:a16="http://schemas.microsoft.com/office/drawing/2014/main" val="612147430"/>
                  </a:ext>
                </a:extLst>
              </a:tr>
              <a:tr h="604320">
                <a:tc>
                  <a:txBody>
                    <a:bodyPr/>
                    <a:lstStyle/>
                    <a:p>
                      <a:pPr>
                        <a:buNone/>
                      </a:pPr>
                      <a:r>
                        <a:rPr lang="en-US" sz="1000" b="1" i="0" dirty="0">
                          <a:latin typeface="Montserrat SemiBold" pitchFamily="2" charset="77"/>
                          <a:cs typeface="Segoe UI"/>
                        </a:rPr>
                        <a:t>Total Microsoft Spend</a:t>
                      </a:r>
                    </a:p>
                  </a:txBody>
                  <a:tcPr marL="45720" marR="45720" anchor="ctr">
                    <a:lnL>
                      <a:noFill/>
                    </a:lnL>
                    <a:lnR>
                      <a:noFill/>
                    </a:lnR>
                    <a:lnT>
                      <a:noFill/>
                    </a:lnT>
                    <a:lnB>
                      <a:noFill/>
                    </a:lnB>
                    <a:noFill/>
                  </a:tcPr>
                </a:tc>
                <a:tc>
                  <a:txBody>
                    <a:bodyPr/>
                    <a:lstStyle/>
                    <a:p>
                      <a:pPr>
                        <a:buNone/>
                      </a:pPr>
                      <a:r>
                        <a:rPr lang="en-US" sz="1000" b="1" i="0" dirty="0">
                          <a:latin typeface="Montserrat SemiBold" pitchFamily="2" charset="77"/>
                          <a:cs typeface="Segoe UI"/>
                        </a:rPr>
                        <a:t>$2,017.45</a:t>
                      </a:r>
                    </a:p>
                  </a:txBody>
                  <a:tcPr marL="45720" marR="45720" anchor="ctr">
                    <a:lnL>
                      <a:noFill/>
                    </a:lnL>
                    <a:lnR>
                      <a:noFill/>
                    </a:lnR>
                    <a:lnT>
                      <a:noFill/>
                    </a:lnT>
                    <a:lnB>
                      <a:noFill/>
                    </a:lnB>
                    <a:noFill/>
                  </a:tcPr>
                </a:tc>
                <a:tc>
                  <a:txBody>
                    <a:bodyPr/>
                    <a:lstStyle/>
                    <a:p>
                      <a:pPr>
                        <a:buNone/>
                      </a:pPr>
                      <a:r>
                        <a:rPr lang="en-US" sz="1000" b="1" i="0" dirty="0">
                          <a:latin typeface="Montserrat SemiBold" pitchFamily="2" charset="77"/>
                          <a:cs typeface="Segoe UI"/>
                        </a:rPr>
                        <a:t>$</a:t>
                      </a:r>
                      <a:r>
                        <a:rPr lang="en-US" sz="1000" b="1" i="0" kern="1200" noProof="0" dirty="0">
                          <a:solidFill>
                            <a:schemeClr val="dk1"/>
                          </a:solidFill>
                          <a:latin typeface="Montserrat SemiBold" pitchFamily="2" charset="77"/>
                          <a:ea typeface="+mn-ea"/>
                          <a:cs typeface="Segoe UI"/>
                        </a:rPr>
                        <a:t>24,209.40</a:t>
                      </a:r>
                      <a:endParaRPr lang="en-US" sz="1000" b="1" i="0" kern="1200" dirty="0">
                        <a:solidFill>
                          <a:schemeClr val="dk1"/>
                        </a:solidFill>
                        <a:latin typeface="Montserrat SemiBold" pitchFamily="2" charset="77"/>
                        <a:ea typeface="+mn-ea"/>
                        <a:cs typeface="Segoe UI"/>
                      </a:endParaRPr>
                    </a:p>
                  </a:txBody>
                  <a:tcPr marL="45720" marR="45720" anchor="ctr">
                    <a:lnL>
                      <a:noFill/>
                    </a:lnL>
                    <a:lnR>
                      <a:noFill/>
                    </a:lnR>
                    <a:lnT>
                      <a:noFill/>
                    </a:lnT>
                    <a:lnB>
                      <a:noFill/>
                    </a:lnB>
                    <a:noFill/>
                  </a:tcPr>
                </a:tc>
                <a:extLst>
                  <a:ext uri="{0D108BD9-81ED-4DB2-BD59-A6C34878D82A}">
                    <a16:rowId xmlns:a16="http://schemas.microsoft.com/office/drawing/2014/main" val="2858934280"/>
                  </a:ext>
                </a:extLst>
              </a:tr>
            </a:tbl>
          </a:graphicData>
        </a:graphic>
      </p:graphicFrame>
      <p:sp>
        <p:nvSpPr>
          <p:cNvPr id="18" name="TextBox 17">
            <a:extLst>
              <a:ext uri="{FF2B5EF4-FFF2-40B4-BE49-F238E27FC236}">
                <a16:creationId xmlns:a16="http://schemas.microsoft.com/office/drawing/2014/main" id="{AC1B7CE3-12FF-BA24-D517-E30121EE825A}"/>
              </a:ext>
            </a:extLst>
          </p:cNvPr>
          <p:cNvSpPr txBox="1"/>
          <p:nvPr/>
        </p:nvSpPr>
        <p:spPr>
          <a:xfrm>
            <a:off x="4247025" y="3535268"/>
            <a:ext cx="347350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33350" indent="-128588">
              <a:buClr>
                <a:schemeClr val="accent2"/>
              </a:buClr>
              <a:buSzPct val="110000"/>
              <a:buFont typeface="Arial" panose="020B0604020202020204" pitchFamily="34" charset="0"/>
              <a:buChar char="•"/>
            </a:pPr>
            <a:r>
              <a:rPr lang="en-US" sz="1000" dirty="0">
                <a:latin typeface="Montserrat" pitchFamily="2" charset="77"/>
                <a:ea typeface="Segoe UI"/>
                <a:cs typeface="Segoe UI"/>
              </a:rPr>
              <a:t>Fabric capacity monitoring &amp; </a:t>
            </a:r>
            <a:r>
              <a:rPr lang="en-US" sz="1000" dirty="0" err="1">
                <a:latin typeface="Montserrat" pitchFamily="2" charset="77"/>
                <a:ea typeface="Segoe UI"/>
                <a:cs typeface="Segoe UI"/>
              </a:rPr>
              <a:t>optimisation</a:t>
            </a:r>
            <a:endParaRPr lang="en-US" sz="1000" dirty="0">
              <a:latin typeface="Montserrat" pitchFamily="2" charset="77"/>
              <a:ea typeface="Segoe UI"/>
              <a:cs typeface="Segoe UI"/>
            </a:endParaRPr>
          </a:p>
          <a:p>
            <a:pPr marL="133350" indent="-128588">
              <a:buClr>
                <a:schemeClr val="accent2"/>
              </a:buClr>
              <a:buSzPct val="110000"/>
              <a:buFont typeface="Arial" panose="020B0604020202020204" pitchFamily="34" charset="0"/>
              <a:buChar char="•"/>
            </a:pPr>
            <a:r>
              <a:rPr lang="en-US" sz="1000" dirty="0">
                <a:latin typeface="Montserrat" pitchFamily="2" charset="77"/>
                <a:ea typeface="Segoe UI"/>
                <a:cs typeface="Segoe UI"/>
              </a:rPr>
              <a:t>Data pipeline health &amp; failure remediation</a:t>
            </a:r>
          </a:p>
          <a:p>
            <a:pPr marL="133350" indent="-128588">
              <a:buClr>
                <a:schemeClr val="accent2"/>
              </a:buClr>
              <a:buSzPct val="110000"/>
              <a:buFont typeface="Arial" panose="020B0604020202020204" pitchFamily="34" charset="0"/>
              <a:buChar char="•"/>
            </a:pPr>
            <a:r>
              <a:rPr lang="en-US" sz="1000" dirty="0">
                <a:latin typeface="Montserrat" pitchFamily="2" charset="77"/>
                <a:ea typeface="Segoe UI"/>
                <a:cs typeface="Segoe UI"/>
              </a:rPr>
              <a:t>Power BI model tuning &amp; report enhancements</a:t>
            </a:r>
          </a:p>
          <a:p>
            <a:pPr marL="133350" indent="-128588">
              <a:buClr>
                <a:schemeClr val="accent2"/>
              </a:buClr>
              <a:buSzPct val="110000"/>
              <a:buFont typeface="Arial" panose="020B0604020202020204" pitchFamily="34" charset="0"/>
              <a:buChar char="•"/>
            </a:pPr>
            <a:r>
              <a:rPr lang="en-US" sz="1000" dirty="0">
                <a:latin typeface="Montserrat" pitchFamily="2" charset="77"/>
                <a:ea typeface="Segoe UI"/>
                <a:cs typeface="Segoe UI"/>
              </a:rPr>
              <a:t>Security &amp; access management</a:t>
            </a:r>
          </a:p>
          <a:p>
            <a:pPr marL="133350" indent="-128588">
              <a:buClr>
                <a:schemeClr val="accent2"/>
              </a:buClr>
              <a:buSzPct val="110000"/>
              <a:buFont typeface="Arial" panose="020B0604020202020204" pitchFamily="34" charset="0"/>
              <a:buChar char="•"/>
            </a:pPr>
            <a:r>
              <a:rPr lang="en-US" sz="1000" dirty="0">
                <a:latin typeface="Montserrat" pitchFamily="2" charset="77"/>
                <a:ea typeface="Segoe UI"/>
                <a:cs typeface="Segoe UI"/>
              </a:rPr>
              <a:t>Monthly stakeholder reporting &amp; roadmap planning</a:t>
            </a:r>
          </a:p>
          <a:p>
            <a:pPr marL="133350" indent="-128588">
              <a:buClr>
                <a:schemeClr val="accent2"/>
              </a:buClr>
              <a:buSzPct val="110000"/>
              <a:buFont typeface="Arial" panose="020B0604020202020204" pitchFamily="34" charset="0"/>
              <a:buChar char="•"/>
            </a:pPr>
            <a:r>
              <a:rPr lang="en-US" sz="1000" dirty="0">
                <a:latin typeface="Montserrat" pitchFamily="2" charset="77"/>
                <a:ea typeface="Segoe UI"/>
                <a:cs typeface="Segoe UI"/>
              </a:rPr>
              <a:t>Light change requests (new fields, KPIs, sources)</a:t>
            </a:r>
          </a:p>
          <a:p>
            <a:pPr marL="133350" indent="-128588">
              <a:buClr>
                <a:schemeClr val="accent2"/>
              </a:buClr>
              <a:buSzPct val="110000"/>
              <a:buFont typeface="Arial" panose="020B0604020202020204" pitchFamily="34" charset="0"/>
              <a:buChar char="•"/>
            </a:pPr>
            <a:r>
              <a:rPr lang="en-US" sz="1000" dirty="0">
                <a:latin typeface="Montserrat" pitchFamily="2" charset="77"/>
                <a:ea typeface="Segoe UI"/>
                <a:cs typeface="Segoe UI"/>
              </a:rPr>
              <a:t>Troubleshooting.</a:t>
            </a:r>
          </a:p>
        </p:txBody>
      </p:sp>
      <p:sp>
        <p:nvSpPr>
          <p:cNvPr id="19" name="TextBox 18">
            <a:extLst>
              <a:ext uri="{FF2B5EF4-FFF2-40B4-BE49-F238E27FC236}">
                <a16:creationId xmlns:a16="http://schemas.microsoft.com/office/drawing/2014/main" id="{72458312-6818-CD4B-8E89-8BCFB73E6023}"/>
              </a:ext>
            </a:extLst>
          </p:cNvPr>
          <p:cNvSpPr txBox="1"/>
          <p:nvPr/>
        </p:nvSpPr>
        <p:spPr>
          <a:xfrm>
            <a:off x="4247025" y="3248900"/>
            <a:ext cx="29933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latin typeface="Montserrat" pitchFamily="2" charset="77"/>
                <a:cs typeface="Segoe UI"/>
              </a:rPr>
              <a:t>Ongoing Managed Services Scope</a:t>
            </a:r>
            <a:endParaRPr lang="en-US" b="1" dirty="0">
              <a:latin typeface="Montserrat" pitchFamily="2" charset="77"/>
            </a:endParaRPr>
          </a:p>
        </p:txBody>
      </p:sp>
      <p:sp>
        <p:nvSpPr>
          <p:cNvPr id="20" name="Arrow: Right 21">
            <a:extLst>
              <a:ext uri="{FF2B5EF4-FFF2-40B4-BE49-F238E27FC236}">
                <a16:creationId xmlns:a16="http://schemas.microsoft.com/office/drawing/2014/main" id="{E6879B9C-D36F-A7A5-6F2C-2B64B30A4317}"/>
              </a:ext>
            </a:extLst>
          </p:cNvPr>
          <p:cNvSpPr/>
          <p:nvPr/>
        </p:nvSpPr>
        <p:spPr>
          <a:xfrm>
            <a:off x="3716728" y="4112578"/>
            <a:ext cx="345240" cy="365760"/>
          </a:xfrm>
          <a:prstGeom prst="rightArrow">
            <a:avLst>
              <a:gd name="adj1" fmla="val 50000"/>
              <a:gd name="adj2" fmla="val 625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graphicFrame>
        <p:nvGraphicFramePr>
          <p:cNvPr id="21" name="Table 20">
            <a:extLst>
              <a:ext uri="{FF2B5EF4-FFF2-40B4-BE49-F238E27FC236}">
                <a16:creationId xmlns:a16="http://schemas.microsoft.com/office/drawing/2014/main" id="{D70D69B2-71DB-5BFE-BAA2-E116E2695972}"/>
              </a:ext>
            </a:extLst>
          </p:cNvPr>
          <p:cNvGraphicFramePr>
            <a:graphicFrameLocks noGrp="1"/>
          </p:cNvGraphicFramePr>
          <p:nvPr>
            <p:extLst>
              <p:ext uri="{D42A27DB-BD31-4B8C-83A1-F6EECF244321}">
                <p14:modId xmlns:p14="http://schemas.microsoft.com/office/powerpoint/2010/main" val="2174432215"/>
              </p:ext>
            </p:extLst>
          </p:nvPr>
        </p:nvGraphicFramePr>
        <p:xfrm>
          <a:off x="4250988" y="5371423"/>
          <a:ext cx="3743481" cy="559385"/>
        </p:xfrm>
        <a:graphic>
          <a:graphicData uri="http://schemas.openxmlformats.org/drawingml/2006/table">
            <a:tbl>
              <a:tblPr bandRow="1">
                <a:tableStyleId>{5C22544A-7EE6-4342-B048-85BDC9FD1C3A}</a:tableStyleId>
              </a:tblPr>
              <a:tblGrid>
                <a:gridCol w="1247827">
                  <a:extLst>
                    <a:ext uri="{9D8B030D-6E8A-4147-A177-3AD203B41FA5}">
                      <a16:colId xmlns:a16="http://schemas.microsoft.com/office/drawing/2014/main" val="341465074"/>
                    </a:ext>
                  </a:extLst>
                </a:gridCol>
                <a:gridCol w="1247827">
                  <a:extLst>
                    <a:ext uri="{9D8B030D-6E8A-4147-A177-3AD203B41FA5}">
                      <a16:colId xmlns:a16="http://schemas.microsoft.com/office/drawing/2014/main" val="3588275482"/>
                    </a:ext>
                  </a:extLst>
                </a:gridCol>
                <a:gridCol w="1247827">
                  <a:extLst>
                    <a:ext uri="{9D8B030D-6E8A-4147-A177-3AD203B41FA5}">
                      <a16:colId xmlns:a16="http://schemas.microsoft.com/office/drawing/2014/main" val="1437191577"/>
                    </a:ext>
                  </a:extLst>
                </a:gridCol>
              </a:tblGrid>
              <a:tr h="559385">
                <a:tc>
                  <a:txBody>
                    <a:bodyPr/>
                    <a:lstStyle/>
                    <a:p>
                      <a:pPr lvl="0" algn="l">
                        <a:lnSpc>
                          <a:spcPct val="100000"/>
                        </a:lnSpc>
                        <a:spcBef>
                          <a:spcPts val="0"/>
                        </a:spcBef>
                        <a:spcAft>
                          <a:spcPts val="0"/>
                        </a:spcAft>
                        <a:buNone/>
                      </a:pPr>
                      <a:r>
                        <a:rPr lang="en-US" sz="1000" b="0" i="0" u="none" strike="noStrike" noProof="0" dirty="0">
                          <a:solidFill>
                            <a:srgbClr val="000000"/>
                          </a:solidFill>
                          <a:effectLst/>
                          <a:latin typeface="Montserrat" pitchFamily="2" charset="77"/>
                          <a:cs typeface="Segoe UI"/>
                        </a:rPr>
                        <a:t>Example Managed Services Pricing</a:t>
                      </a:r>
                      <a:endParaRPr lang="en-US" sz="1000" dirty="0">
                        <a:latin typeface="Montserrat" pitchFamily="2" charset="77"/>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l" fontAlgn="base">
                        <a:lnSpc>
                          <a:spcPct val="100000"/>
                        </a:lnSpc>
                        <a:buNone/>
                      </a:pPr>
                      <a:r>
                        <a:rPr lang="en-US" sz="1000" b="1" i="0" dirty="0">
                          <a:solidFill>
                            <a:srgbClr val="000000"/>
                          </a:solidFill>
                          <a:effectLst/>
                          <a:latin typeface="Montserrat" pitchFamily="2" charset="77"/>
                          <a:cs typeface="Segoe UI"/>
                        </a:rPr>
                        <a:t>$1,000.00 </a:t>
                      </a:r>
                      <a:br>
                        <a:rPr lang="en-US" sz="1000" b="1" i="0" dirty="0">
                          <a:solidFill>
                            <a:srgbClr val="000000"/>
                          </a:solidFill>
                          <a:effectLst/>
                          <a:latin typeface="Montserrat" pitchFamily="2" charset="77"/>
                          <a:cs typeface="Segoe UI"/>
                        </a:rPr>
                      </a:br>
                      <a:r>
                        <a:rPr lang="en-US" sz="1000" b="1" i="0" dirty="0">
                          <a:solidFill>
                            <a:srgbClr val="000000"/>
                          </a:solidFill>
                          <a:effectLst/>
                          <a:latin typeface="Montserrat" pitchFamily="2" charset="77"/>
                          <a:cs typeface="Segoe UI"/>
                        </a:rPr>
                        <a:t>(Per month)</a:t>
                      </a:r>
                      <a:endParaRPr lang="en-US" sz="1000" b="0" i="0" dirty="0">
                        <a:solidFill>
                          <a:srgbClr val="000000"/>
                        </a:solidFill>
                        <a:effectLst/>
                        <a:latin typeface="Montserrat" pitchFamily="2" charset="77"/>
                        <a:cs typeface="Segoe UI"/>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l" fontAlgn="base">
                        <a:lnSpc>
                          <a:spcPct val="100000"/>
                        </a:lnSpc>
                        <a:buNone/>
                      </a:pPr>
                      <a:r>
                        <a:rPr lang="en-US" sz="1000" b="1" i="0" dirty="0">
                          <a:solidFill>
                            <a:srgbClr val="000000"/>
                          </a:solidFill>
                          <a:effectLst/>
                          <a:latin typeface="Montserrat" pitchFamily="2" charset="77"/>
                          <a:cs typeface="Segoe UI"/>
                        </a:rPr>
                        <a:t>$12,000.00</a:t>
                      </a:r>
                      <a:br>
                        <a:rPr lang="en-US" sz="1000" b="1" i="0" dirty="0">
                          <a:solidFill>
                            <a:srgbClr val="000000"/>
                          </a:solidFill>
                          <a:effectLst/>
                          <a:latin typeface="Montserrat" pitchFamily="2" charset="77"/>
                          <a:cs typeface="Segoe UI"/>
                        </a:rPr>
                      </a:br>
                      <a:r>
                        <a:rPr lang="en-US" sz="1000" b="1" i="0" dirty="0">
                          <a:solidFill>
                            <a:srgbClr val="000000"/>
                          </a:solidFill>
                          <a:effectLst/>
                          <a:latin typeface="Montserrat" pitchFamily="2" charset="77"/>
                          <a:cs typeface="Segoe UI"/>
                        </a:rPr>
                        <a:t>(Per year)</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800535339"/>
                  </a:ext>
                </a:extLst>
              </a:tr>
            </a:tbl>
          </a:graphicData>
        </a:graphic>
      </p:graphicFrame>
      <p:graphicFrame>
        <p:nvGraphicFramePr>
          <p:cNvPr id="22" name="Table 21">
            <a:extLst>
              <a:ext uri="{FF2B5EF4-FFF2-40B4-BE49-F238E27FC236}">
                <a16:creationId xmlns:a16="http://schemas.microsoft.com/office/drawing/2014/main" id="{BB66FDC7-2735-89EB-5FA6-16E4940DB087}"/>
              </a:ext>
            </a:extLst>
          </p:cNvPr>
          <p:cNvGraphicFramePr>
            <a:graphicFrameLocks noGrp="1"/>
          </p:cNvGraphicFramePr>
          <p:nvPr>
            <p:extLst>
              <p:ext uri="{D42A27DB-BD31-4B8C-83A1-F6EECF244321}">
                <p14:modId xmlns:p14="http://schemas.microsoft.com/office/powerpoint/2010/main" val="1695572825"/>
              </p:ext>
            </p:extLst>
          </p:nvPr>
        </p:nvGraphicFramePr>
        <p:xfrm>
          <a:off x="8386298" y="3626973"/>
          <a:ext cx="3128611" cy="1628650"/>
        </p:xfrm>
        <a:graphic>
          <a:graphicData uri="http://schemas.openxmlformats.org/drawingml/2006/table">
            <a:tbl>
              <a:tblPr bandRow="1">
                <a:tableStyleId>{5C22544A-7EE6-4342-B048-85BDC9FD1C3A}</a:tableStyleId>
              </a:tblPr>
              <a:tblGrid>
                <a:gridCol w="1521879">
                  <a:extLst>
                    <a:ext uri="{9D8B030D-6E8A-4147-A177-3AD203B41FA5}">
                      <a16:colId xmlns:a16="http://schemas.microsoft.com/office/drawing/2014/main" val="558914443"/>
                    </a:ext>
                  </a:extLst>
                </a:gridCol>
                <a:gridCol w="1606732">
                  <a:extLst>
                    <a:ext uri="{9D8B030D-6E8A-4147-A177-3AD203B41FA5}">
                      <a16:colId xmlns:a16="http://schemas.microsoft.com/office/drawing/2014/main" val="408932808"/>
                    </a:ext>
                  </a:extLst>
                </a:gridCol>
              </a:tblGrid>
              <a:tr h="350667">
                <a:tc>
                  <a:txBody>
                    <a:bodyPr/>
                    <a:lstStyle/>
                    <a:p>
                      <a:pPr>
                        <a:buNone/>
                      </a:pPr>
                      <a:r>
                        <a:rPr lang="en-US" sz="1000">
                          <a:effectLst/>
                          <a:latin typeface="Montserrat" pitchFamily="2" charset="77"/>
                          <a:cs typeface="Segoe UI"/>
                        </a:rPr>
                        <a:t>Category</a:t>
                      </a:r>
                    </a:p>
                  </a:txBody>
                  <a:tcPr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a:buNone/>
                      </a:pPr>
                      <a:r>
                        <a:rPr lang="en-US" sz="1000" dirty="0">
                          <a:effectLst/>
                          <a:latin typeface="Montserrat" pitchFamily="2" charset="77"/>
                          <a:cs typeface="Segoe UI"/>
                        </a:rPr>
                        <a:t>Annual Cost</a:t>
                      </a:r>
                    </a:p>
                  </a:txBody>
                  <a:tcPr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extLst>
                  <a:ext uri="{0D108BD9-81ED-4DB2-BD59-A6C34878D82A}">
                    <a16:rowId xmlns:a16="http://schemas.microsoft.com/office/drawing/2014/main" val="3666079154"/>
                  </a:ext>
                </a:extLst>
              </a:tr>
              <a:tr h="378823">
                <a:tc>
                  <a:txBody>
                    <a:bodyPr/>
                    <a:lstStyle/>
                    <a:p>
                      <a:pPr>
                        <a:buNone/>
                      </a:pPr>
                      <a:r>
                        <a:rPr lang="en-US" sz="1000" dirty="0">
                          <a:effectLst/>
                          <a:latin typeface="Montserrat" pitchFamily="2" charset="77"/>
                          <a:cs typeface="Segoe UI"/>
                        </a:rPr>
                        <a:t>Microsoft licenses &amp; capacity</a:t>
                      </a:r>
                    </a:p>
                  </a:txBody>
                  <a:tcPr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tc>
                  <a:txBody>
                    <a:bodyPr/>
                    <a:lstStyle/>
                    <a:p>
                      <a:pPr>
                        <a:buNone/>
                      </a:pPr>
                      <a:r>
                        <a:rPr lang="en-US" sz="1000" b="1" kern="1200" dirty="0">
                          <a:solidFill>
                            <a:schemeClr val="dk1"/>
                          </a:solidFill>
                          <a:effectLst/>
                          <a:latin typeface="Montserrat" pitchFamily="2" charset="77"/>
                          <a:ea typeface="+mn-ea"/>
                          <a:cs typeface="Segoe UI"/>
                        </a:rPr>
                        <a:t>$</a:t>
                      </a:r>
                      <a:r>
                        <a:rPr lang="en-US" sz="1000" b="1" kern="1200" noProof="0" dirty="0">
                          <a:solidFill>
                            <a:schemeClr val="dk1"/>
                          </a:solidFill>
                          <a:effectLst/>
                          <a:latin typeface="Montserrat" pitchFamily="2" charset="77"/>
                          <a:ea typeface="+mn-ea"/>
                          <a:cs typeface="Segoe UI"/>
                        </a:rPr>
                        <a:t>24,209.4</a:t>
                      </a:r>
                      <a:endParaRPr lang="en-US" sz="1000" b="1" kern="1200" dirty="0">
                        <a:solidFill>
                          <a:schemeClr val="dk1"/>
                        </a:solidFill>
                        <a:effectLst/>
                        <a:latin typeface="Montserrat" pitchFamily="2" charset="77"/>
                        <a:ea typeface="+mn-ea"/>
                        <a:cs typeface="Segoe UI"/>
                      </a:endParaRPr>
                    </a:p>
                  </a:txBody>
                  <a:tcPr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extLst>
                  <a:ext uri="{0D108BD9-81ED-4DB2-BD59-A6C34878D82A}">
                    <a16:rowId xmlns:a16="http://schemas.microsoft.com/office/drawing/2014/main" val="3678427904"/>
                  </a:ext>
                </a:extLst>
              </a:tr>
              <a:tr h="406604">
                <a:tc>
                  <a:txBody>
                    <a:bodyPr/>
                    <a:lstStyle/>
                    <a:p>
                      <a:pPr>
                        <a:buNone/>
                      </a:pPr>
                      <a:r>
                        <a:rPr lang="en-US" sz="1000">
                          <a:effectLst/>
                          <a:latin typeface="Montserrat" pitchFamily="2" charset="77"/>
                          <a:cs typeface="Segoe UI"/>
                        </a:rPr>
                        <a:t>Partner managed services</a:t>
                      </a:r>
                    </a:p>
                  </a:txBody>
                  <a:tcPr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tc>
                  <a:txBody>
                    <a:bodyPr/>
                    <a:lstStyle/>
                    <a:p>
                      <a:pPr>
                        <a:buNone/>
                      </a:pPr>
                      <a:r>
                        <a:rPr lang="en-US" sz="1000" b="1">
                          <a:effectLst/>
                          <a:latin typeface="Montserrat" pitchFamily="2" charset="77"/>
                          <a:cs typeface="Segoe UI"/>
                        </a:rPr>
                        <a:t>$12,000.00</a:t>
                      </a:r>
                      <a:endParaRPr lang="en-US" sz="1000">
                        <a:effectLst/>
                        <a:latin typeface="Montserrat" pitchFamily="2" charset="77"/>
                        <a:cs typeface="Segoe UI"/>
                      </a:endParaRPr>
                    </a:p>
                  </a:txBody>
                  <a:tcPr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extLst>
                  <a:ext uri="{0D108BD9-81ED-4DB2-BD59-A6C34878D82A}">
                    <a16:rowId xmlns:a16="http://schemas.microsoft.com/office/drawing/2014/main" val="2566598649"/>
                  </a:ext>
                </a:extLst>
              </a:tr>
              <a:tr h="475139">
                <a:tc>
                  <a:txBody>
                    <a:bodyPr/>
                    <a:lstStyle/>
                    <a:p>
                      <a:pPr>
                        <a:buNone/>
                      </a:pPr>
                      <a:r>
                        <a:rPr lang="en-US" sz="1000" b="1">
                          <a:effectLst/>
                          <a:latin typeface="Montserrat" pitchFamily="2" charset="77"/>
                          <a:cs typeface="Segoe UI"/>
                        </a:rPr>
                        <a:t>Total Annual Customer Value</a:t>
                      </a:r>
                      <a:endParaRPr lang="en-US" sz="1000">
                        <a:effectLst/>
                        <a:latin typeface="Montserrat" pitchFamily="2" charset="77"/>
                        <a:cs typeface="Segoe UI"/>
                      </a:endParaRPr>
                    </a:p>
                  </a:txBody>
                  <a:tcPr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a:buNone/>
                      </a:pPr>
                      <a:r>
                        <a:rPr lang="en-US" sz="1000" b="1" dirty="0">
                          <a:effectLst/>
                          <a:latin typeface="Montserrat" pitchFamily="2" charset="77"/>
                          <a:cs typeface="Segoe UI"/>
                        </a:rPr>
                        <a:t>$44,609.40</a:t>
                      </a:r>
                    </a:p>
                  </a:txBody>
                  <a:tcPr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extLst>
                  <a:ext uri="{0D108BD9-81ED-4DB2-BD59-A6C34878D82A}">
                    <a16:rowId xmlns:a16="http://schemas.microsoft.com/office/drawing/2014/main" val="2533374570"/>
                  </a:ext>
                </a:extLst>
              </a:tr>
            </a:tbl>
          </a:graphicData>
        </a:graphic>
      </p:graphicFrame>
      <p:sp>
        <p:nvSpPr>
          <p:cNvPr id="25" name="TextBox 24">
            <a:extLst>
              <a:ext uri="{FF2B5EF4-FFF2-40B4-BE49-F238E27FC236}">
                <a16:creationId xmlns:a16="http://schemas.microsoft.com/office/drawing/2014/main" id="{3510A8F5-5D9A-510B-8B27-88BFB0B15033}"/>
              </a:ext>
            </a:extLst>
          </p:cNvPr>
          <p:cNvSpPr txBox="1"/>
          <p:nvPr/>
        </p:nvSpPr>
        <p:spPr>
          <a:xfrm>
            <a:off x="8288580" y="3248900"/>
            <a:ext cx="363884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Montserrat" pitchFamily="2" charset="77"/>
                <a:ea typeface="Segoe UI"/>
                <a:cs typeface="Segoe UI"/>
              </a:rPr>
              <a:t>Total Customer Value (Platform + Partner)</a:t>
            </a:r>
          </a:p>
        </p:txBody>
      </p:sp>
      <p:sp>
        <p:nvSpPr>
          <p:cNvPr id="26" name="TextBox 25">
            <a:extLst>
              <a:ext uri="{FF2B5EF4-FFF2-40B4-BE49-F238E27FC236}">
                <a16:creationId xmlns:a16="http://schemas.microsoft.com/office/drawing/2014/main" id="{560E1946-FA74-F8B0-EDCE-D21E8244ACA5}"/>
              </a:ext>
            </a:extLst>
          </p:cNvPr>
          <p:cNvSpPr txBox="1"/>
          <p:nvPr/>
        </p:nvSpPr>
        <p:spPr>
          <a:xfrm>
            <a:off x="4249479" y="5952331"/>
            <a:ext cx="36731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latin typeface="Montserrat" pitchFamily="2" charset="77"/>
                <a:ea typeface="Segoe UI"/>
                <a:cs typeface="Segoe UI"/>
              </a:rPr>
              <a:t>Equivalent to ~8–10 hours/month at a blended partner rate</a:t>
            </a:r>
            <a:br>
              <a:rPr lang="en-US" sz="900" dirty="0">
                <a:latin typeface="Montserrat" pitchFamily="2" charset="77"/>
                <a:ea typeface="Segoe UI"/>
                <a:cs typeface="Segoe UI"/>
              </a:rPr>
            </a:br>
            <a:r>
              <a:rPr lang="en-US" sz="900" dirty="0">
                <a:latin typeface="Montserrat" pitchFamily="2" charset="77"/>
                <a:ea typeface="Segoe UI"/>
                <a:cs typeface="Segoe UI"/>
              </a:rPr>
              <a:t>Conservative for ANZ SMB data &amp; analytics services</a:t>
            </a:r>
          </a:p>
        </p:txBody>
      </p:sp>
      <p:sp>
        <p:nvSpPr>
          <p:cNvPr id="27" name="TextBox 26">
            <a:extLst>
              <a:ext uri="{FF2B5EF4-FFF2-40B4-BE49-F238E27FC236}">
                <a16:creationId xmlns:a16="http://schemas.microsoft.com/office/drawing/2014/main" id="{425BBC19-EC9F-BFB4-5CCE-8330FD26E2DA}"/>
              </a:ext>
            </a:extLst>
          </p:cNvPr>
          <p:cNvSpPr txBox="1"/>
          <p:nvPr/>
        </p:nvSpPr>
        <p:spPr>
          <a:xfrm>
            <a:off x="8374115" y="5356696"/>
            <a:ext cx="3140794" cy="73866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200" i="1" dirty="0">
                <a:solidFill>
                  <a:schemeClr val="accent2"/>
                </a:solidFill>
                <a:latin typeface="Montserrat" pitchFamily="2" charset="77"/>
                <a:ea typeface="Segoe UI"/>
                <a:cs typeface="Segoe UI"/>
              </a:rPr>
              <a:t>Around 33% of total value sits with partner‑led managed services, making it a highly attractive recurring‑revenue model.</a:t>
            </a:r>
            <a:endParaRPr lang="en-US" sz="1200" i="1" dirty="0">
              <a:solidFill>
                <a:schemeClr val="accent2"/>
              </a:solidFill>
              <a:latin typeface="Montserrat" pitchFamily="2" charset="77"/>
            </a:endParaRPr>
          </a:p>
        </p:txBody>
      </p:sp>
      <p:sp>
        <p:nvSpPr>
          <p:cNvPr id="28" name="Arrow: Right 21">
            <a:extLst>
              <a:ext uri="{FF2B5EF4-FFF2-40B4-BE49-F238E27FC236}">
                <a16:creationId xmlns:a16="http://schemas.microsoft.com/office/drawing/2014/main" id="{B7441DEA-7E94-7BFC-33FD-E0EA368BB553}"/>
              </a:ext>
            </a:extLst>
          </p:cNvPr>
          <p:cNvSpPr/>
          <p:nvPr/>
        </p:nvSpPr>
        <p:spPr>
          <a:xfrm>
            <a:off x="7856001" y="4112578"/>
            <a:ext cx="345240" cy="365760"/>
          </a:xfrm>
          <a:prstGeom prst="rightArrow">
            <a:avLst>
              <a:gd name="adj1" fmla="val 50000"/>
              <a:gd name="adj2" fmla="val 625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9" name="Arrow: Right 21">
            <a:extLst>
              <a:ext uri="{FF2B5EF4-FFF2-40B4-BE49-F238E27FC236}">
                <a16:creationId xmlns:a16="http://schemas.microsoft.com/office/drawing/2014/main" id="{3156DBBA-F930-C996-3199-326C06E04D1C}"/>
              </a:ext>
            </a:extLst>
          </p:cNvPr>
          <p:cNvSpPr/>
          <p:nvPr/>
        </p:nvSpPr>
        <p:spPr>
          <a:xfrm rot="5400000">
            <a:off x="5909412" y="4981391"/>
            <a:ext cx="345240" cy="365760"/>
          </a:xfrm>
          <a:prstGeom prst="rightArrow">
            <a:avLst>
              <a:gd name="adj1" fmla="val 50000"/>
              <a:gd name="adj2" fmla="val 625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Tree>
    <p:extLst>
      <p:ext uri="{BB962C8B-B14F-4D97-AF65-F5344CB8AC3E}">
        <p14:creationId xmlns:p14="http://schemas.microsoft.com/office/powerpoint/2010/main" val="3012942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4DD4C-4D1D-BAB7-3F4D-9ED948857CEF}"/>
            </a:ext>
          </a:extLst>
        </p:cNvPr>
        <p:cNvGrpSpPr/>
        <p:nvPr/>
      </p:nvGrpSpPr>
      <p:grpSpPr>
        <a:xfrm>
          <a:off x="0" y="0"/>
          <a:ext cx="0" cy="0"/>
          <a:chOff x="0" y="0"/>
          <a:chExt cx="0" cy="0"/>
        </a:xfrm>
      </p:grpSpPr>
      <p:sp>
        <p:nvSpPr>
          <p:cNvPr id="24" name="Rectangle: Rounded Corners 1">
            <a:extLst>
              <a:ext uri="{FF2B5EF4-FFF2-40B4-BE49-F238E27FC236}">
                <a16:creationId xmlns:a16="http://schemas.microsoft.com/office/drawing/2014/main" id="{D65AB155-81EC-80BA-D0C0-45042372925B}"/>
              </a:ext>
            </a:extLst>
          </p:cNvPr>
          <p:cNvSpPr/>
          <p:nvPr/>
        </p:nvSpPr>
        <p:spPr>
          <a:xfrm>
            <a:off x="3707605" y="1515219"/>
            <a:ext cx="8032433" cy="462650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2" name="Title 1">
            <a:extLst>
              <a:ext uri="{FF2B5EF4-FFF2-40B4-BE49-F238E27FC236}">
                <a16:creationId xmlns:a16="http://schemas.microsoft.com/office/drawing/2014/main" id="{2CA55B46-1EFF-9765-FB7F-03CB0F410B98}"/>
              </a:ext>
            </a:extLst>
          </p:cNvPr>
          <p:cNvSpPr>
            <a:spLocks noGrp="1"/>
          </p:cNvSpPr>
          <p:nvPr>
            <p:ph type="title"/>
          </p:nvPr>
        </p:nvSpPr>
        <p:spPr>
          <a:xfrm>
            <a:off x="515937" y="512761"/>
            <a:ext cx="6167361" cy="896265"/>
          </a:xfrm>
        </p:spPr>
        <p:txBody>
          <a:bodyPr/>
          <a:lstStyle/>
          <a:p>
            <a:r>
              <a:rPr lang="en-AU" b="1" dirty="0"/>
              <a:t>Complete earnings picture</a:t>
            </a:r>
            <a:br>
              <a:rPr lang="en-AU" b="1" dirty="0"/>
            </a:br>
            <a:endParaRPr lang="en-AU" b="1" dirty="0"/>
          </a:p>
        </p:txBody>
      </p:sp>
      <p:sp>
        <p:nvSpPr>
          <p:cNvPr id="4" name="Text Placeholder 2">
            <a:extLst>
              <a:ext uri="{FF2B5EF4-FFF2-40B4-BE49-F238E27FC236}">
                <a16:creationId xmlns:a16="http://schemas.microsoft.com/office/drawing/2014/main" id="{50521B0D-7D22-5829-C089-86B1B553921E}"/>
              </a:ext>
            </a:extLst>
          </p:cNvPr>
          <p:cNvSpPr txBox="1">
            <a:spLocks/>
          </p:cNvSpPr>
          <p:nvPr/>
        </p:nvSpPr>
        <p:spPr>
          <a:xfrm>
            <a:off x="8475518" y="2428852"/>
            <a:ext cx="2941083" cy="3643849"/>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endParaRPr lang="en-AU" sz="1400" dirty="0">
              <a:latin typeface="Montserrat" pitchFamily="2" charset="77"/>
            </a:endParaRPr>
          </a:p>
        </p:txBody>
      </p:sp>
      <p:sp>
        <p:nvSpPr>
          <p:cNvPr id="7" name="Text Placeholder 2">
            <a:extLst>
              <a:ext uri="{FF2B5EF4-FFF2-40B4-BE49-F238E27FC236}">
                <a16:creationId xmlns:a16="http://schemas.microsoft.com/office/drawing/2014/main" id="{9D49AF4A-C12D-4C2B-41AA-9EEFF477B424}"/>
              </a:ext>
            </a:extLst>
          </p:cNvPr>
          <p:cNvSpPr txBox="1">
            <a:spLocks/>
          </p:cNvSpPr>
          <p:nvPr/>
        </p:nvSpPr>
        <p:spPr>
          <a:xfrm>
            <a:off x="515937" y="1089570"/>
            <a:ext cx="5106941" cy="319455"/>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AU" dirty="0">
                <a:latin typeface="Montserrat" pitchFamily="2" charset="77"/>
              </a:rPr>
              <a:t>(Based on 100 users, year 1)</a:t>
            </a:r>
          </a:p>
        </p:txBody>
      </p:sp>
      <p:sp>
        <p:nvSpPr>
          <p:cNvPr id="6" name="TextBox 5">
            <a:extLst>
              <a:ext uri="{FF2B5EF4-FFF2-40B4-BE49-F238E27FC236}">
                <a16:creationId xmlns:a16="http://schemas.microsoft.com/office/drawing/2014/main" id="{D94F25B6-F794-45BE-FB62-D2836690B2AD}"/>
              </a:ext>
            </a:extLst>
          </p:cNvPr>
          <p:cNvSpPr txBox="1"/>
          <p:nvPr/>
        </p:nvSpPr>
        <p:spPr>
          <a:xfrm>
            <a:off x="515937" y="1772890"/>
            <a:ext cx="2928624" cy="1508105"/>
          </a:xfrm>
          <a:prstGeom prst="rect">
            <a:avLst/>
          </a:prstGeom>
          <a:noFill/>
        </p:spPr>
        <p:txBody>
          <a:bodyPr wrap="square" lIns="0" tIns="0" rIns="0" bIns="0">
            <a:spAutoFit/>
          </a:bodyPr>
          <a:lstStyle/>
          <a:p>
            <a:pPr fontAlgn="base">
              <a:buNone/>
            </a:pPr>
            <a:r>
              <a:rPr lang="en-US" sz="1400" kern="0" dirty="0">
                <a:effectLst/>
                <a:latin typeface="Montserrat" pitchFamily="2" charset="77"/>
                <a:ea typeface="Times New Roman" panose="02020603050405020304" pitchFamily="18" charset="0"/>
                <a:cs typeface="Arial" panose="020B0604020202020204" pitchFamily="34" charset="0"/>
              </a:rPr>
              <a:t>In addition to your managed services, Fabric, Power BI licensing and </a:t>
            </a:r>
            <a:r>
              <a:rPr lang="en-US" sz="1400" kern="0" dirty="0" err="1">
                <a:effectLst/>
                <a:latin typeface="Montserrat" pitchFamily="2" charset="77"/>
                <a:ea typeface="Times New Roman" panose="02020603050405020304" pitchFamily="18" charset="0"/>
                <a:cs typeface="Arial" panose="020B0604020202020204" pitchFamily="34" charset="0"/>
              </a:rPr>
              <a:t>OneLake</a:t>
            </a:r>
            <a:r>
              <a:rPr lang="en-US" sz="1400" kern="0" dirty="0">
                <a:effectLst/>
                <a:latin typeface="Montserrat" pitchFamily="2" charset="77"/>
                <a:ea typeface="Times New Roman" panose="02020603050405020304" pitchFamily="18" charset="0"/>
                <a:cs typeface="Arial" panose="020B0604020202020204" pitchFamily="34" charset="0"/>
              </a:rPr>
              <a:t> storage generate ongoing revenue, with Microsoft funding programs and CSP incentives boosting your overall profitability.</a:t>
            </a:r>
            <a:endParaRPr lang="en-AU" sz="1400" kern="100" dirty="0">
              <a:effectLst/>
              <a:latin typeface="Montserrat" pitchFamily="2" charset="77"/>
              <a:ea typeface="Aptos" panose="020B000402020202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84F0C18B-1146-F7CA-7297-81C82131E470}"/>
              </a:ext>
            </a:extLst>
          </p:cNvPr>
          <p:cNvSpPr txBox="1"/>
          <p:nvPr/>
        </p:nvSpPr>
        <p:spPr>
          <a:xfrm>
            <a:off x="451961" y="3561724"/>
            <a:ext cx="2355533" cy="992131"/>
          </a:xfrm>
          <a:prstGeom prst="rect">
            <a:avLst/>
          </a:prstGeom>
          <a:noFill/>
        </p:spPr>
        <p:txBody>
          <a:bodyPr wrap="square" lIns="0" tIns="0" rIns="0" bIns="0">
            <a:spAutoFit/>
          </a:bodyPr>
          <a:lstStyle/>
          <a:p>
            <a:pPr fontAlgn="base">
              <a:lnSpc>
                <a:spcPct val="80000"/>
              </a:lnSpc>
              <a:buNone/>
            </a:pPr>
            <a:r>
              <a:rPr lang="en-AU" sz="8000" kern="0" dirty="0">
                <a:solidFill>
                  <a:srgbClr val="F61B71"/>
                </a:solidFill>
                <a:effectLst/>
                <a:latin typeface="Montserrat" pitchFamily="2" charset="77"/>
                <a:ea typeface="Times New Roman" panose="02020603050405020304" pitchFamily="18" charset="0"/>
                <a:cs typeface="Arial" panose="020B0604020202020204" pitchFamily="34" charset="0"/>
              </a:rPr>
              <a:t>70%</a:t>
            </a:r>
            <a:endParaRPr lang="en-AU" sz="4400" kern="0" dirty="0">
              <a:solidFill>
                <a:srgbClr val="F61B71"/>
              </a:solidFill>
              <a:latin typeface="Montserrat" pitchFamily="2" charset="77"/>
              <a:ea typeface="Times New Roman" panose="02020603050405020304" pitchFamily="18" charset="0"/>
              <a:cs typeface="Arial" panose="020B0604020202020204" pitchFamily="34" charset="0"/>
            </a:endParaRPr>
          </a:p>
        </p:txBody>
      </p:sp>
      <p:sp>
        <p:nvSpPr>
          <p:cNvPr id="9" name="TextBox 8">
            <a:extLst>
              <a:ext uri="{FF2B5EF4-FFF2-40B4-BE49-F238E27FC236}">
                <a16:creationId xmlns:a16="http://schemas.microsoft.com/office/drawing/2014/main" id="{16401D46-BE89-AF9D-AF81-7B3BC2AEB0BD}"/>
              </a:ext>
            </a:extLst>
          </p:cNvPr>
          <p:cNvSpPr txBox="1"/>
          <p:nvPr/>
        </p:nvSpPr>
        <p:spPr>
          <a:xfrm>
            <a:off x="515936" y="4387774"/>
            <a:ext cx="2760001" cy="538609"/>
          </a:xfrm>
          <a:prstGeom prst="rect">
            <a:avLst/>
          </a:prstGeom>
          <a:noFill/>
        </p:spPr>
        <p:txBody>
          <a:bodyPr wrap="square" lIns="0" tIns="0" rIns="0" bIns="0">
            <a:spAutoFit/>
          </a:bodyPr>
          <a:lstStyle/>
          <a:p>
            <a:pPr fontAlgn="base">
              <a:buNone/>
            </a:pPr>
            <a:r>
              <a:rPr lang="en-AU" sz="2400" kern="0" dirty="0">
                <a:effectLst/>
                <a:latin typeface="Montserrat" pitchFamily="2" charset="77"/>
                <a:ea typeface="Times New Roman" panose="02020603050405020304" pitchFamily="18" charset="0"/>
                <a:cs typeface="Arial" panose="020B0604020202020204" pitchFamily="34" charset="0"/>
              </a:rPr>
              <a:t>profitability</a:t>
            </a:r>
            <a:r>
              <a:rPr lang="en-AU" kern="0" dirty="0">
                <a:solidFill>
                  <a:srgbClr val="F61B71"/>
                </a:solidFill>
                <a:effectLst/>
                <a:latin typeface="Montserrat" pitchFamily="2" charset="77"/>
                <a:ea typeface="Times New Roman" panose="02020603050405020304" pitchFamily="18" charset="0"/>
                <a:cs typeface="Arial" panose="020B0604020202020204" pitchFamily="34" charset="0"/>
              </a:rPr>
              <a:t> </a:t>
            </a:r>
          </a:p>
          <a:p>
            <a:pPr fontAlgn="base">
              <a:buNone/>
            </a:pPr>
            <a:r>
              <a:rPr lang="en-AU" sz="1100" kern="0" dirty="0">
                <a:effectLst/>
                <a:latin typeface="Montserrat" pitchFamily="2" charset="77"/>
                <a:ea typeface="Times New Roman" panose="02020603050405020304" pitchFamily="18" charset="0"/>
                <a:cs typeface="Arial" panose="020B0604020202020204" pitchFamily="34" charset="0"/>
              </a:rPr>
              <a:t>(including managed services) </a:t>
            </a:r>
            <a:endParaRPr lang="en-AU" sz="1100" kern="100" dirty="0">
              <a:effectLst/>
              <a:latin typeface="Montserrat" pitchFamily="2" charset="77"/>
              <a:ea typeface="Aptos" panose="020B0004020202020204" pitchFamily="34" charset="0"/>
              <a:cs typeface="Times New Roman" panose="02020603050405020304" pitchFamily="18" charset="0"/>
            </a:endParaRPr>
          </a:p>
        </p:txBody>
      </p:sp>
      <p:graphicFrame>
        <p:nvGraphicFramePr>
          <p:cNvPr id="21" name="Table 20">
            <a:extLst>
              <a:ext uri="{FF2B5EF4-FFF2-40B4-BE49-F238E27FC236}">
                <a16:creationId xmlns:a16="http://schemas.microsoft.com/office/drawing/2014/main" id="{8BB24C37-53CC-4C66-7795-20EB671422B0}"/>
              </a:ext>
            </a:extLst>
          </p:cNvPr>
          <p:cNvGraphicFramePr>
            <a:graphicFrameLocks noGrp="1"/>
          </p:cNvGraphicFramePr>
          <p:nvPr>
            <p:extLst>
              <p:ext uri="{D42A27DB-BD31-4B8C-83A1-F6EECF244321}">
                <p14:modId xmlns:p14="http://schemas.microsoft.com/office/powerpoint/2010/main" val="2637835629"/>
              </p:ext>
            </p:extLst>
          </p:nvPr>
        </p:nvGraphicFramePr>
        <p:xfrm>
          <a:off x="3958429" y="1635208"/>
          <a:ext cx="7478810" cy="4357198"/>
        </p:xfrm>
        <a:graphic>
          <a:graphicData uri="http://schemas.openxmlformats.org/drawingml/2006/table">
            <a:tbl>
              <a:tblPr firstRow="1" firstCol="1" bandRow="1">
                <a:tableStyleId>{5C22544A-7EE6-4342-B048-85BDC9FD1C3A}</a:tableStyleId>
              </a:tblPr>
              <a:tblGrid>
                <a:gridCol w="61866">
                  <a:extLst>
                    <a:ext uri="{9D8B030D-6E8A-4147-A177-3AD203B41FA5}">
                      <a16:colId xmlns:a16="http://schemas.microsoft.com/office/drawing/2014/main" val="393157348"/>
                    </a:ext>
                  </a:extLst>
                </a:gridCol>
                <a:gridCol w="3366422">
                  <a:extLst>
                    <a:ext uri="{9D8B030D-6E8A-4147-A177-3AD203B41FA5}">
                      <a16:colId xmlns:a16="http://schemas.microsoft.com/office/drawing/2014/main" val="584218182"/>
                    </a:ext>
                  </a:extLst>
                </a:gridCol>
                <a:gridCol w="3386856">
                  <a:extLst>
                    <a:ext uri="{9D8B030D-6E8A-4147-A177-3AD203B41FA5}">
                      <a16:colId xmlns:a16="http://schemas.microsoft.com/office/drawing/2014/main" val="81220812"/>
                    </a:ext>
                  </a:extLst>
                </a:gridCol>
                <a:gridCol w="663666">
                  <a:extLst>
                    <a:ext uri="{9D8B030D-6E8A-4147-A177-3AD203B41FA5}">
                      <a16:colId xmlns:a16="http://schemas.microsoft.com/office/drawing/2014/main" val="309545015"/>
                    </a:ext>
                  </a:extLst>
                </a:gridCol>
              </a:tblGrid>
              <a:tr h="185409">
                <a:tc>
                  <a:txBody>
                    <a:bodyPr/>
                    <a:lstStyle/>
                    <a:p>
                      <a:pPr>
                        <a:buNone/>
                      </a:pPr>
                      <a:endParaRPr lang="en-AU" sz="1400" b="0" kern="100" dirty="0">
                        <a:solidFill>
                          <a:schemeClr val="tx1"/>
                        </a:solidFill>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buNone/>
                      </a:pPr>
                      <a:r>
                        <a:rPr lang="en-AU" sz="1400" b="0" kern="100" dirty="0">
                          <a:solidFill>
                            <a:schemeClr val="tx1"/>
                          </a:solidFill>
                          <a:effectLst/>
                          <a:latin typeface="Montserrat" pitchFamily="2" charset="77"/>
                        </a:rPr>
                        <a:t>Partner Revenue/Cost</a:t>
                      </a:r>
                      <a:endParaRPr lang="en-AU" sz="1400" b="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buNone/>
                      </a:pPr>
                      <a:endParaRPr lang="en-AU" sz="800" kern="100" dirty="0">
                        <a:effectLst/>
                        <a:latin typeface="Montserrat" pitchFamily="2" charset="77"/>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kern="100" dirty="0">
                          <a:solidFill>
                            <a:schemeClr val="tx1"/>
                          </a:solidFill>
                          <a:effectLst/>
                          <a:latin typeface="Montserrat" pitchFamily="2" charset="77"/>
                        </a:rPr>
                        <a:t>Year 1</a:t>
                      </a:r>
                      <a:endParaRPr lang="en-AU" sz="900" b="1" kern="100" dirty="0">
                        <a:solidFill>
                          <a:schemeClr val="tx1"/>
                        </a:solidFill>
                        <a:effectLst/>
                        <a:latin typeface="Montserrat" pitchFamily="2" charset="77"/>
                        <a:ea typeface="Times New Roman" panose="02020603050405020304" pitchFamily="18" charset="0"/>
                      </a:endParaRPr>
                    </a:p>
                    <a:p>
                      <a:pPr>
                        <a:buNone/>
                      </a:pPr>
                      <a:r>
                        <a:rPr lang="en-AU" sz="900" b="0" kern="100" dirty="0">
                          <a:solidFill>
                            <a:schemeClr val="tx1"/>
                          </a:solidFill>
                          <a:effectLst/>
                          <a:latin typeface="Montserrat" pitchFamily="2" charset="77"/>
                        </a:rPr>
                        <a:t>Total</a:t>
                      </a:r>
                      <a:endParaRPr lang="en-AU" sz="900" b="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766850416"/>
                  </a:ext>
                </a:extLst>
              </a:tr>
              <a:tr h="185409">
                <a:tc>
                  <a:txBody>
                    <a:bodyPr/>
                    <a:lstStyle/>
                    <a:p>
                      <a:pPr>
                        <a:buNone/>
                      </a:pPr>
                      <a:endParaRPr lang="en-AU" sz="900" b="0" kern="100" dirty="0">
                        <a:solidFill>
                          <a:schemeClr val="tx1"/>
                        </a:solidFill>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a:txBody>
                    <a:bodyPr/>
                    <a:lstStyle/>
                    <a:p>
                      <a:pPr>
                        <a:buNone/>
                      </a:pPr>
                      <a:r>
                        <a:rPr lang="en-AU" sz="900">
                          <a:latin typeface="Montserrat" pitchFamily="2" charset="77"/>
                        </a:rPr>
                        <a:t>Power BI Pro Licensing</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endParaRPr lang="en-AU" sz="900">
                        <a:latin typeface="Montserrat" pitchFamily="2" charset="77"/>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r>
                        <a:rPr lang="en-AU" sz="900">
                          <a:latin typeface="Montserrat" pitchFamily="2" charset="77"/>
                        </a:rPr>
                        <a:t>$16,800</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4290106183"/>
                  </a:ext>
                </a:extLst>
              </a:tr>
              <a:tr h="185409">
                <a:tc>
                  <a:txBody>
                    <a:bodyPr/>
                    <a:lstStyle/>
                    <a:p>
                      <a:pPr>
                        <a:buNone/>
                      </a:pPr>
                      <a:endParaRPr lang="en-AU" sz="900" b="0" kern="100" dirty="0">
                        <a:solidFill>
                          <a:schemeClr val="tx1"/>
                        </a:solidFill>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a:txBody>
                    <a:bodyPr/>
                    <a:lstStyle/>
                    <a:p>
                      <a:pPr>
                        <a:buNone/>
                      </a:pPr>
                      <a:r>
                        <a:rPr lang="en-AU" sz="900">
                          <a:latin typeface="Montserrat" pitchFamily="2" charset="77"/>
                        </a:rPr>
                        <a:t>Fabric (USD)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r>
                        <a:rPr lang="en-AU" sz="900">
                          <a:latin typeface="Montserrat" pitchFamily="2" charset="77"/>
                        </a:rPr>
                        <a:t>Azure Consumed Revenue (ACR) USD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r>
                        <a:rPr lang="en-AU" sz="900">
                          <a:latin typeface="Montserrat" pitchFamily="2" charset="77"/>
                        </a:rPr>
                        <a:t>$7,358</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3996925580"/>
                  </a:ext>
                </a:extLst>
              </a:tr>
              <a:tr h="185409">
                <a:tc>
                  <a:txBody>
                    <a:bodyPr/>
                    <a:lstStyle/>
                    <a:p>
                      <a:pPr>
                        <a:buNone/>
                      </a:pPr>
                      <a:endParaRPr lang="en-AU" sz="900" b="0" kern="100" dirty="0">
                        <a:solidFill>
                          <a:schemeClr val="tx1"/>
                        </a:solidFill>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a:txBody>
                    <a:bodyPr/>
                    <a:lstStyle/>
                    <a:p>
                      <a:pPr>
                        <a:buNone/>
                      </a:pPr>
                      <a:r>
                        <a:rPr lang="en-AU" sz="900">
                          <a:latin typeface="Montserrat" pitchFamily="2" charset="77"/>
                        </a:rPr>
                        <a:t>One Lake Storage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endParaRPr lang="en-AU" sz="900">
                        <a:latin typeface="Montserrat" pitchFamily="2" charset="77"/>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r>
                        <a:rPr lang="en-AU" sz="900" dirty="0">
                          <a:latin typeface="Montserrat" pitchFamily="2" charset="77"/>
                        </a:rPr>
                        <a:t>$51.00</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399887516"/>
                  </a:ext>
                </a:extLst>
              </a:tr>
              <a:tr h="257638">
                <a:tc>
                  <a:txBody>
                    <a:bodyPr/>
                    <a:lstStyle/>
                    <a:p>
                      <a:pPr>
                        <a:buNone/>
                      </a:pPr>
                      <a:endParaRPr lang="en-AU" sz="900" b="0" kern="100" dirty="0">
                        <a:solidFill>
                          <a:schemeClr val="tx1"/>
                        </a:solidFill>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buNone/>
                      </a:pPr>
                      <a:r>
                        <a:rPr lang="en-AU" sz="900" b="1" kern="100" dirty="0">
                          <a:solidFill>
                            <a:schemeClr val="tx1"/>
                          </a:solidFill>
                          <a:effectLst/>
                          <a:latin typeface="Montserrat" pitchFamily="2" charset="77"/>
                        </a:rPr>
                        <a:t>Total Revenue/Cost (excl. Partner Services)</a:t>
                      </a:r>
                      <a:endParaRPr lang="en-AU" sz="900" b="1"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buNone/>
                      </a:pPr>
                      <a:endParaRPr lang="en-AU" sz="900" kern="100" dirty="0">
                        <a:effectLst/>
                        <a:latin typeface="Montserrat" pitchFamily="2" charset="77"/>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buNone/>
                      </a:pPr>
                      <a:r>
                        <a:rPr lang="en-AU" sz="900" b="1" kern="100" dirty="0">
                          <a:solidFill>
                            <a:schemeClr val="tx1"/>
                          </a:solidFill>
                          <a:effectLst/>
                          <a:latin typeface="Montserrat" pitchFamily="2" charset="77"/>
                        </a:rPr>
                        <a:t>$24,158</a:t>
                      </a:r>
                      <a:endParaRPr lang="en-AU" sz="900" b="1"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744887173"/>
                  </a:ext>
                </a:extLst>
              </a:tr>
              <a:tr h="185409">
                <a:tc>
                  <a:txBody>
                    <a:bodyPr/>
                    <a:lstStyle/>
                    <a:p>
                      <a:pPr>
                        <a:buNone/>
                      </a:pPr>
                      <a:endParaRPr lang="en-AU" sz="1400" b="0" kern="100" dirty="0">
                        <a:solidFill>
                          <a:schemeClr val="tx1"/>
                        </a:solidFill>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buNone/>
                      </a:pPr>
                      <a:r>
                        <a:rPr lang="en-AU" sz="1400" b="0" kern="100" dirty="0">
                          <a:solidFill>
                            <a:schemeClr val="tx1"/>
                          </a:solidFill>
                          <a:effectLst/>
                          <a:latin typeface="Montserrat" pitchFamily="2" charset="77"/>
                        </a:rPr>
                        <a:t>Partner Profitability</a:t>
                      </a:r>
                      <a:endParaRPr lang="en-AU" sz="1400" b="0" kern="100" dirty="0">
                        <a:solidFill>
                          <a:schemeClr val="tx1"/>
                        </a:solidFill>
                        <a:effectLst/>
                        <a:latin typeface="Montserrat" pitchFamily="2" charset="77"/>
                        <a:ea typeface="Times New Roman" panose="02020603050405020304" pitchFamily="18" charset="0"/>
                      </a:endParaRPr>
                    </a:p>
                  </a:txBody>
                  <a:tcPr marL="45720" marR="4572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buNone/>
                      </a:pPr>
                      <a:endParaRPr lang="en-AU" sz="800" kern="100" dirty="0">
                        <a:effectLst/>
                        <a:latin typeface="Montserrat" pitchFamily="2" charset="77"/>
                      </a:endParaRPr>
                    </a:p>
                  </a:txBody>
                  <a:tcPr marL="45720" marR="4572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buNone/>
                      </a:pPr>
                      <a:r>
                        <a:rPr lang="en-AU" sz="900" kern="100" dirty="0">
                          <a:effectLst/>
                          <a:latin typeface="Montserrat" pitchFamily="2" charset="77"/>
                        </a:rPr>
                        <a:t>Total</a:t>
                      </a:r>
                      <a:endParaRPr lang="en-AU" sz="900" kern="100" dirty="0">
                        <a:effectLst/>
                        <a:latin typeface="Montserrat" pitchFamily="2" charset="77"/>
                        <a:ea typeface="Times New Roman" panose="02020603050405020304" pitchFamily="18" charset="0"/>
                      </a:endParaRPr>
                    </a:p>
                  </a:txBody>
                  <a:tcPr marL="45720" marR="4572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670204807"/>
                  </a:ext>
                </a:extLst>
              </a:tr>
              <a:tr h="185409">
                <a:tc rowSpan="3">
                  <a:txBody>
                    <a:bodyPr/>
                    <a:lstStyle/>
                    <a:p>
                      <a:pPr>
                        <a:buNone/>
                      </a:pPr>
                      <a:endParaRPr lang="en-AU" sz="900" b="0" kern="100" dirty="0">
                        <a:solidFill>
                          <a:schemeClr val="tx1"/>
                        </a:solidFill>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rowSpan="3">
                  <a:txBody>
                    <a:bodyPr/>
                    <a:lstStyle/>
                    <a:p>
                      <a:pPr>
                        <a:buNone/>
                      </a:pPr>
                      <a:r>
                        <a:rPr lang="en-AU" sz="900" b="0" kern="100" dirty="0">
                          <a:solidFill>
                            <a:schemeClr val="tx1"/>
                          </a:solidFill>
                          <a:effectLst/>
                          <a:latin typeface="Montserrat" pitchFamily="2" charset="77"/>
                        </a:rPr>
                        <a:t>Azure Funding Programs</a:t>
                      </a:r>
                      <a:endParaRPr lang="en-AU" sz="900" b="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r>
                        <a:rPr lang="en-AU" sz="900">
                          <a:latin typeface="Montserrat" pitchFamily="2" charset="77"/>
                        </a:rPr>
                        <a:t>Azure Credit Offer*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r>
                        <a:rPr lang="en-AU" sz="900">
                          <a:latin typeface="Montserrat" pitchFamily="2" charset="77"/>
                        </a:rPr>
                        <a:t>$741</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3615422304"/>
                  </a:ext>
                </a:extLst>
              </a:tr>
              <a:tr h="185409">
                <a:tc vMerge="1">
                  <a:txBody>
                    <a:bodyPr/>
                    <a:lstStyle/>
                    <a:p>
                      <a:endParaRPr lang="en-US"/>
                    </a:p>
                  </a:txBody>
                  <a:tcPr/>
                </a:tc>
                <a:tc vMerge="1">
                  <a:txBody>
                    <a:bodyPr/>
                    <a:lstStyle/>
                    <a:p>
                      <a:pPr>
                        <a:buNone/>
                      </a:pPr>
                      <a:endParaRPr lang="en-AU" sz="800" b="0" kern="100" dirty="0">
                        <a:effectLst/>
                        <a:latin typeface="Montserrat" pitchFamily="2" charset="77"/>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buNone/>
                      </a:pPr>
                      <a:r>
                        <a:rPr lang="en-AU" sz="900">
                          <a:latin typeface="Montserrat" pitchFamily="2" charset="77"/>
                        </a:rPr>
                        <a:t>Dicker Data Proof of Concept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r>
                        <a:rPr lang="en-AU" sz="900">
                          <a:latin typeface="Montserrat" pitchFamily="2" charset="77"/>
                        </a:rPr>
                        <a:t>$741</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3050178724"/>
                  </a:ext>
                </a:extLst>
              </a:tr>
              <a:tr h="185409">
                <a:tc vMerge="1">
                  <a:txBody>
                    <a:bodyPr/>
                    <a:lstStyle/>
                    <a:p>
                      <a:endParaRPr lang="en-US"/>
                    </a:p>
                  </a:txBody>
                  <a:tcPr/>
                </a:tc>
                <a:tc vMerge="1">
                  <a:txBody>
                    <a:bodyPr/>
                    <a:lstStyle/>
                    <a:p>
                      <a:pPr>
                        <a:buNone/>
                      </a:pPr>
                      <a:endParaRPr lang="en-AU" sz="800" b="0" kern="100" dirty="0">
                        <a:effectLst/>
                        <a:latin typeface="Montserrat" pitchFamily="2" charset="77"/>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buNone/>
                      </a:pPr>
                      <a:r>
                        <a:rPr lang="en-AU" sz="900" dirty="0">
                          <a:latin typeface="Montserrat" pitchFamily="2" charset="77"/>
                        </a:rPr>
                        <a:t>Azure Accelerate Program Funds (Post Deployment)*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r>
                        <a:rPr lang="en-AU" sz="900">
                          <a:latin typeface="Montserrat" pitchFamily="2" charset="77"/>
                        </a:rPr>
                        <a:t>$2,000</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3255588686"/>
                  </a:ext>
                </a:extLst>
              </a:tr>
              <a:tr h="185409">
                <a:tc rowSpan="2">
                  <a:txBody>
                    <a:bodyPr/>
                    <a:lstStyle/>
                    <a:p>
                      <a:pPr>
                        <a:buNone/>
                      </a:pPr>
                      <a:endParaRPr lang="en-AU" sz="900" b="0" kern="100" dirty="0">
                        <a:solidFill>
                          <a:schemeClr val="tx1"/>
                        </a:solidFill>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rowSpan="2">
                  <a:txBody>
                    <a:bodyPr/>
                    <a:lstStyle/>
                    <a:p>
                      <a:pPr>
                        <a:buNone/>
                      </a:pPr>
                      <a:r>
                        <a:rPr lang="en-AU" sz="900" b="0" kern="100" dirty="0">
                          <a:solidFill>
                            <a:schemeClr val="tx1"/>
                          </a:solidFill>
                          <a:effectLst/>
                          <a:latin typeface="Montserrat" pitchFamily="2" charset="77"/>
                        </a:rPr>
                        <a:t>Azure CSP Incentives</a:t>
                      </a:r>
                      <a:endParaRPr lang="en-AU" sz="900" b="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r>
                        <a:rPr lang="en-AU" sz="900">
                          <a:latin typeface="Montserrat" pitchFamily="2" charset="77"/>
                        </a:rPr>
                        <a:t>CSP Standard Incentive @3%</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r>
                        <a:rPr lang="en-AU" sz="900">
                          <a:latin typeface="Montserrat" pitchFamily="2" charset="77"/>
                        </a:rPr>
                        <a:t>$221</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2660648176"/>
                  </a:ext>
                </a:extLst>
              </a:tr>
              <a:tr h="185409">
                <a:tc vMerge="1">
                  <a:txBody>
                    <a:bodyPr/>
                    <a:lstStyle/>
                    <a:p>
                      <a:endParaRPr lang="en-US"/>
                    </a:p>
                  </a:txBody>
                  <a:tcPr/>
                </a:tc>
                <a:tc vMerge="1">
                  <a:txBody>
                    <a:bodyPr/>
                    <a:lstStyle/>
                    <a:p>
                      <a:pPr>
                        <a:buNone/>
                      </a:pPr>
                      <a:endParaRPr lang="en-AU" sz="800" b="0" kern="100" dirty="0">
                        <a:effectLst/>
                        <a:latin typeface="Montserrat" pitchFamily="2" charset="77"/>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buNone/>
                      </a:pPr>
                      <a:r>
                        <a:rPr lang="en-AU" sz="900">
                          <a:latin typeface="Montserrat" pitchFamily="2" charset="77"/>
                        </a:rPr>
                        <a:t>CSP Growth Incentive* @7.5%</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r>
                        <a:rPr lang="en-AU" sz="900">
                          <a:latin typeface="Montserrat" pitchFamily="2" charset="77"/>
                        </a:rPr>
                        <a:t>$552</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369018058"/>
                  </a:ext>
                </a:extLst>
              </a:tr>
              <a:tr h="185409">
                <a:tc>
                  <a:txBody>
                    <a:bodyPr/>
                    <a:lstStyle/>
                    <a:p>
                      <a:pPr>
                        <a:buNone/>
                      </a:pPr>
                      <a:endParaRPr lang="en-AU" sz="900" b="0" kern="100" dirty="0">
                        <a:solidFill>
                          <a:schemeClr val="tx1"/>
                        </a:solidFill>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a:txBody>
                    <a:bodyPr/>
                    <a:lstStyle/>
                    <a:p>
                      <a:pPr>
                        <a:buNone/>
                      </a:pPr>
                      <a:r>
                        <a:rPr lang="en-AU" sz="900" b="0" kern="100" dirty="0">
                          <a:solidFill>
                            <a:schemeClr val="tx1"/>
                          </a:solidFill>
                          <a:effectLst/>
                          <a:latin typeface="Montserrat" pitchFamily="2" charset="77"/>
                        </a:rPr>
                        <a:t>CSP Margin</a:t>
                      </a:r>
                      <a:endParaRPr lang="en-AU" sz="900" b="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r>
                        <a:rPr lang="en-AU" sz="900" dirty="0">
                          <a:latin typeface="Montserrat" pitchFamily="2" charset="77"/>
                        </a:rPr>
                        <a:t>Partner Earned Credits (PEC) @10%</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r>
                        <a:rPr lang="en-AU" sz="900" dirty="0">
                          <a:latin typeface="Montserrat" pitchFamily="2" charset="77"/>
                        </a:rPr>
                        <a:t>$741</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2803112105"/>
                  </a:ext>
                </a:extLst>
              </a:tr>
              <a:tr h="185409">
                <a:tc>
                  <a:txBody>
                    <a:bodyPr/>
                    <a:lstStyle/>
                    <a:p>
                      <a:pPr>
                        <a:buNone/>
                      </a:pPr>
                      <a:endParaRPr lang="en-AU" sz="900" b="0" kern="100" dirty="0">
                        <a:solidFill>
                          <a:schemeClr val="tx1"/>
                        </a:solidFill>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buNone/>
                      </a:pPr>
                      <a:endParaRPr lang="en-AU" sz="900" b="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buNone/>
                      </a:pPr>
                      <a:endParaRPr lang="en-AU" sz="900" i="1" kern="100" dirty="0">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buNone/>
                      </a:pPr>
                      <a:endParaRPr lang="en-AU" sz="900" dirty="0">
                        <a:latin typeface="Montserrat" pitchFamily="2" charset="77"/>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14071644"/>
                  </a:ext>
                </a:extLst>
              </a:tr>
              <a:tr h="185409">
                <a:tc>
                  <a:txBody>
                    <a:bodyPr/>
                    <a:lstStyle/>
                    <a:p>
                      <a:pPr>
                        <a:buNone/>
                      </a:pPr>
                      <a:endParaRPr lang="en-AU" sz="900" b="0" kern="100" dirty="0">
                        <a:solidFill>
                          <a:schemeClr val="tx1"/>
                        </a:solidFill>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solidFill>
                  </a:tcPr>
                </a:tc>
                <a:tc>
                  <a:txBody>
                    <a:bodyPr/>
                    <a:lstStyle/>
                    <a:p>
                      <a:pPr>
                        <a:buNone/>
                      </a:pPr>
                      <a:r>
                        <a:rPr lang="en-AU" sz="900" b="0" kern="100" dirty="0">
                          <a:solidFill>
                            <a:schemeClr val="tx1"/>
                          </a:solidFill>
                          <a:effectLst/>
                          <a:latin typeface="Montserrat" pitchFamily="2" charset="77"/>
                        </a:rPr>
                        <a:t>Profitability $ (excl. Partner Services)</a:t>
                      </a:r>
                      <a:endParaRPr lang="en-AU" sz="900" b="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tc>
                  <a:txBody>
                    <a:bodyPr/>
                    <a:lstStyle/>
                    <a:p>
                      <a:pPr>
                        <a:buNone/>
                      </a:pPr>
                      <a:r>
                        <a:rPr lang="en-AU" sz="900" i="1" kern="100" dirty="0">
                          <a:effectLst/>
                          <a:latin typeface="Montserrat" pitchFamily="2" charset="77"/>
                        </a:rPr>
                        <a:t>Partner Earning Potential $</a:t>
                      </a:r>
                      <a:endParaRPr lang="en-AU" sz="900" i="1" kern="100" dirty="0">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tc>
                  <a:txBody>
                    <a:bodyPr/>
                    <a:lstStyle/>
                    <a:p>
                      <a:pPr>
                        <a:buNone/>
                      </a:pPr>
                      <a:r>
                        <a:rPr lang="en-AU" sz="900">
                          <a:latin typeface="Montserrat" pitchFamily="2" charset="77"/>
                        </a:rPr>
                        <a:t>$4,995</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extLst>
                  <a:ext uri="{0D108BD9-81ED-4DB2-BD59-A6C34878D82A}">
                    <a16:rowId xmlns:a16="http://schemas.microsoft.com/office/drawing/2014/main" val="2079587505"/>
                  </a:ext>
                </a:extLst>
              </a:tr>
              <a:tr h="185409">
                <a:tc>
                  <a:txBody>
                    <a:bodyPr/>
                    <a:lstStyle/>
                    <a:p>
                      <a:pPr>
                        <a:buNone/>
                      </a:pPr>
                      <a:endParaRPr lang="en-AU" sz="900" b="0" kern="100" dirty="0">
                        <a:solidFill>
                          <a:schemeClr val="tx1"/>
                        </a:solidFill>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solidFill>
                  </a:tcPr>
                </a:tc>
                <a:tc>
                  <a:txBody>
                    <a:bodyPr/>
                    <a:lstStyle/>
                    <a:p>
                      <a:pPr>
                        <a:buNone/>
                      </a:pPr>
                      <a:r>
                        <a:rPr lang="en-AU" sz="900" b="0" kern="100" dirty="0">
                          <a:solidFill>
                            <a:schemeClr val="tx1"/>
                          </a:solidFill>
                          <a:effectLst/>
                          <a:latin typeface="Montserrat" pitchFamily="2" charset="77"/>
                        </a:rPr>
                        <a:t>Profitability % (excl. Partner Services)</a:t>
                      </a:r>
                      <a:endParaRPr lang="en-AU" sz="900" b="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tc>
                  <a:txBody>
                    <a:bodyPr/>
                    <a:lstStyle/>
                    <a:p>
                      <a:pPr>
                        <a:buNone/>
                      </a:pPr>
                      <a:r>
                        <a:rPr lang="en-AU" sz="900" i="1" kern="100" dirty="0">
                          <a:effectLst/>
                          <a:latin typeface="Montserrat" pitchFamily="2" charset="77"/>
                        </a:rPr>
                        <a:t>Partner Earning Potential %</a:t>
                      </a:r>
                      <a:endParaRPr lang="en-AU" sz="900" i="1" kern="100" dirty="0">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tc>
                  <a:txBody>
                    <a:bodyPr/>
                    <a:lstStyle/>
                    <a:p>
                      <a:pPr>
                        <a:buNone/>
                      </a:pPr>
                      <a:r>
                        <a:rPr lang="en-AU" sz="900">
                          <a:latin typeface="Montserrat" pitchFamily="2" charset="77"/>
                        </a:rPr>
                        <a:t>21%</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extLst>
                  <a:ext uri="{0D108BD9-81ED-4DB2-BD59-A6C34878D82A}">
                    <a16:rowId xmlns:a16="http://schemas.microsoft.com/office/drawing/2014/main" val="1868735993"/>
                  </a:ext>
                </a:extLst>
              </a:tr>
              <a:tr h="185409">
                <a:tc>
                  <a:txBody>
                    <a:bodyPr/>
                    <a:lstStyle/>
                    <a:p>
                      <a:pPr>
                        <a:buNone/>
                      </a:pPr>
                      <a:endParaRPr lang="en-AU" sz="900" b="0" kern="100" dirty="0">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tc>
                  <a:txBody>
                    <a:bodyPr/>
                    <a:lstStyle/>
                    <a:p>
                      <a:pPr>
                        <a:buNone/>
                      </a:pPr>
                      <a:r>
                        <a:rPr lang="en-AU" sz="900" b="0" kern="100" dirty="0">
                          <a:solidFill>
                            <a:schemeClr val="tx1"/>
                          </a:solidFill>
                          <a:effectLst/>
                          <a:latin typeface="Montserrat" pitchFamily="2" charset="77"/>
                        </a:rPr>
                        <a:t>Partner Services (Managed &amp; support services)*</a:t>
                      </a:r>
                      <a:endParaRPr lang="en-AU" sz="900" b="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r>
                        <a:rPr lang="en-AU" sz="900" kern="100" dirty="0">
                          <a:solidFill>
                            <a:schemeClr val="tx1"/>
                          </a:solidFill>
                          <a:effectLst/>
                          <a:latin typeface="Montserrat" pitchFamily="2" charset="77"/>
                        </a:rPr>
                        <a:t>Partner Services (Managed &amp; support services)</a:t>
                      </a:r>
                      <a:endParaRPr lang="en-AU" sz="90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r>
                        <a:rPr lang="en-AU" sz="900">
                          <a:latin typeface="Montserrat" pitchFamily="2" charset="77"/>
                        </a:rPr>
                        <a:t>$12,000</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2173466750"/>
                  </a:ext>
                </a:extLst>
              </a:tr>
              <a:tr h="185409">
                <a:tc>
                  <a:txBody>
                    <a:bodyPr/>
                    <a:lstStyle/>
                    <a:p>
                      <a:pPr>
                        <a:buNone/>
                      </a:pPr>
                      <a:endParaRPr lang="en-AU" sz="900" b="0" kern="100" dirty="0">
                        <a:solidFill>
                          <a:schemeClr val="tx1"/>
                        </a:solidFill>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solidFill>
                  </a:tcPr>
                </a:tc>
                <a:tc>
                  <a:txBody>
                    <a:bodyPr/>
                    <a:lstStyle/>
                    <a:p>
                      <a:pPr>
                        <a:buNone/>
                      </a:pPr>
                      <a:r>
                        <a:rPr lang="en-AU" sz="900" b="0" kern="100" dirty="0">
                          <a:solidFill>
                            <a:schemeClr val="tx1"/>
                          </a:solidFill>
                          <a:effectLst/>
                          <a:latin typeface="Montserrat" pitchFamily="2" charset="77"/>
                        </a:rPr>
                        <a:t>Profitability $ (incl. Partner Services)</a:t>
                      </a:r>
                      <a:endParaRPr lang="en-AU" sz="900" b="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tc>
                  <a:txBody>
                    <a:bodyPr/>
                    <a:lstStyle/>
                    <a:p>
                      <a:pPr>
                        <a:buNone/>
                      </a:pPr>
                      <a:r>
                        <a:rPr lang="en-AU" sz="900" i="1" kern="100" dirty="0">
                          <a:effectLst/>
                          <a:latin typeface="Montserrat" pitchFamily="2" charset="77"/>
                        </a:rPr>
                        <a:t>Partner Earning Potential $</a:t>
                      </a:r>
                      <a:endParaRPr lang="en-AU" sz="900" i="1" kern="100" dirty="0">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tc>
                  <a:txBody>
                    <a:bodyPr/>
                    <a:lstStyle/>
                    <a:p>
                      <a:pPr>
                        <a:buNone/>
                      </a:pPr>
                      <a:r>
                        <a:rPr lang="en-AU" sz="900">
                          <a:latin typeface="Montserrat" pitchFamily="2" charset="77"/>
                        </a:rPr>
                        <a:t>$16,995</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extLst>
                  <a:ext uri="{0D108BD9-81ED-4DB2-BD59-A6C34878D82A}">
                    <a16:rowId xmlns:a16="http://schemas.microsoft.com/office/drawing/2014/main" val="4065927753"/>
                  </a:ext>
                </a:extLst>
              </a:tr>
              <a:tr h="185409">
                <a:tc>
                  <a:txBody>
                    <a:bodyPr/>
                    <a:lstStyle/>
                    <a:p>
                      <a:pPr>
                        <a:buNone/>
                      </a:pPr>
                      <a:endParaRPr lang="en-AU" sz="900" b="0" kern="100" dirty="0">
                        <a:solidFill>
                          <a:schemeClr val="tx1"/>
                        </a:solidFill>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solidFill>
                  </a:tcPr>
                </a:tc>
                <a:tc>
                  <a:txBody>
                    <a:bodyPr/>
                    <a:lstStyle/>
                    <a:p>
                      <a:pPr>
                        <a:buNone/>
                      </a:pPr>
                      <a:r>
                        <a:rPr lang="en-AU" sz="900" b="0" kern="100" dirty="0">
                          <a:solidFill>
                            <a:schemeClr val="tx1"/>
                          </a:solidFill>
                          <a:effectLst/>
                          <a:latin typeface="Montserrat" pitchFamily="2" charset="77"/>
                        </a:rPr>
                        <a:t>Profitability % (incl. Partner Services)</a:t>
                      </a:r>
                      <a:endParaRPr lang="en-AU" sz="900" b="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tc>
                  <a:txBody>
                    <a:bodyPr/>
                    <a:lstStyle/>
                    <a:p>
                      <a:pPr>
                        <a:buNone/>
                      </a:pPr>
                      <a:r>
                        <a:rPr lang="en-AU" sz="900" i="1" kern="100" dirty="0">
                          <a:effectLst/>
                          <a:latin typeface="Montserrat" pitchFamily="2" charset="77"/>
                        </a:rPr>
                        <a:t>Partner Earning Potential %</a:t>
                      </a:r>
                      <a:endParaRPr lang="en-AU" sz="900" i="1" kern="100" dirty="0">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tc>
                  <a:txBody>
                    <a:bodyPr/>
                    <a:lstStyle/>
                    <a:p>
                      <a:pPr>
                        <a:buNone/>
                      </a:pPr>
                      <a:r>
                        <a:rPr lang="en-AU" sz="900" dirty="0">
                          <a:latin typeface="Montserrat" pitchFamily="2" charset="77"/>
                        </a:rPr>
                        <a:t>70%</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extLst>
                  <a:ext uri="{0D108BD9-81ED-4DB2-BD59-A6C34878D82A}">
                    <a16:rowId xmlns:a16="http://schemas.microsoft.com/office/drawing/2014/main" val="1234170628"/>
                  </a:ext>
                </a:extLst>
              </a:tr>
            </a:tbl>
          </a:graphicData>
        </a:graphic>
      </p:graphicFrame>
      <p:sp>
        <p:nvSpPr>
          <p:cNvPr id="23" name="TextBox 22">
            <a:extLst>
              <a:ext uri="{FF2B5EF4-FFF2-40B4-BE49-F238E27FC236}">
                <a16:creationId xmlns:a16="http://schemas.microsoft.com/office/drawing/2014/main" id="{30FC9BB8-151D-DC58-8111-DD09A43AF47C}"/>
              </a:ext>
            </a:extLst>
          </p:cNvPr>
          <p:cNvSpPr txBox="1"/>
          <p:nvPr/>
        </p:nvSpPr>
        <p:spPr>
          <a:xfrm>
            <a:off x="8899706" y="6515612"/>
            <a:ext cx="6022930" cy="123111"/>
          </a:xfrm>
          <a:prstGeom prst="rect">
            <a:avLst/>
          </a:prstGeom>
          <a:noFill/>
        </p:spPr>
        <p:txBody>
          <a:bodyPr wrap="square" lIns="0" tIns="0" rIns="0" bIns="0">
            <a:spAutoFit/>
          </a:bodyPr>
          <a:lstStyle/>
          <a:p>
            <a:pPr>
              <a:buNone/>
            </a:pPr>
            <a:r>
              <a:rPr lang="en-AU" sz="800" kern="100" dirty="0">
                <a:solidFill>
                  <a:schemeClr val="tx1"/>
                </a:solidFill>
                <a:effectLst/>
                <a:latin typeface="Montserrat" pitchFamily="2" charset="77"/>
              </a:rPr>
              <a:t>* Eligibility &amp; Approval subject to Terms &amp; Conditions</a:t>
            </a:r>
            <a:endParaRPr lang="en-AU" sz="800" kern="100" dirty="0">
              <a:solidFill>
                <a:schemeClr val="tx1"/>
              </a:solidFill>
              <a:effectLst/>
              <a:latin typeface="Montserrat" pitchFamily="2" charset="77"/>
              <a:ea typeface="Times New Roman" panose="02020603050405020304" pitchFamily="18" charset="0"/>
            </a:endParaRPr>
          </a:p>
        </p:txBody>
      </p:sp>
      <p:sp>
        <p:nvSpPr>
          <p:cNvPr id="3" name="TextBox 2">
            <a:extLst>
              <a:ext uri="{FF2B5EF4-FFF2-40B4-BE49-F238E27FC236}">
                <a16:creationId xmlns:a16="http://schemas.microsoft.com/office/drawing/2014/main" id="{18669109-EE2D-028E-CAAA-300DD39EEEE1}"/>
              </a:ext>
            </a:extLst>
          </p:cNvPr>
          <p:cNvSpPr txBox="1"/>
          <p:nvPr/>
        </p:nvSpPr>
        <p:spPr>
          <a:xfrm>
            <a:off x="515937" y="377539"/>
            <a:ext cx="6097190" cy="215444"/>
          </a:xfrm>
          <a:prstGeom prst="rect">
            <a:avLst/>
          </a:prstGeom>
          <a:noFill/>
        </p:spPr>
        <p:txBody>
          <a:bodyPr wrap="square" lIns="0" tIns="0" rIns="0" bIns="0">
            <a:spAutoFit/>
          </a:bodyPr>
          <a:lstStyle/>
          <a:p>
            <a:r>
              <a:rPr lang="en-AU" sz="1400" cap="all" dirty="0">
                <a:solidFill>
                  <a:schemeClr val="accent2"/>
                </a:solidFill>
                <a:latin typeface="Montserrat" pitchFamily="2" charset="77"/>
              </a:rPr>
              <a:t>Example: </a:t>
            </a:r>
            <a:endParaRPr lang="en-US" sz="1400" cap="all" dirty="0">
              <a:solidFill>
                <a:schemeClr val="accent2"/>
              </a:solidFill>
              <a:latin typeface="Montserrat" pitchFamily="2" charset="77"/>
            </a:endParaRPr>
          </a:p>
        </p:txBody>
      </p:sp>
    </p:spTree>
    <p:extLst>
      <p:ext uri="{BB962C8B-B14F-4D97-AF65-F5344CB8AC3E}">
        <p14:creationId xmlns:p14="http://schemas.microsoft.com/office/powerpoint/2010/main" val="17889678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33BD6-E7C0-9B31-1479-1E2502EC2C4C}"/>
            </a:ext>
          </a:extLst>
        </p:cNvPr>
        <p:cNvGrpSpPr/>
        <p:nvPr/>
      </p:nvGrpSpPr>
      <p:grpSpPr>
        <a:xfrm>
          <a:off x="0" y="0"/>
          <a:ext cx="0" cy="0"/>
          <a:chOff x="0" y="0"/>
          <a:chExt cx="0" cy="0"/>
        </a:xfrm>
      </p:grpSpPr>
      <p:sp>
        <p:nvSpPr>
          <p:cNvPr id="10" name="Rectangle: Rounded Corners 1">
            <a:extLst>
              <a:ext uri="{FF2B5EF4-FFF2-40B4-BE49-F238E27FC236}">
                <a16:creationId xmlns:a16="http://schemas.microsoft.com/office/drawing/2014/main" id="{9EB82262-1640-57AB-D801-F5C8A0262CFE}"/>
              </a:ext>
            </a:extLst>
          </p:cNvPr>
          <p:cNvSpPr/>
          <p:nvPr/>
        </p:nvSpPr>
        <p:spPr>
          <a:xfrm>
            <a:off x="3600450" y="1732535"/>
            <a:ext cx="7934652" cy="4747926"/>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2" name="Title 1">
            <a:extLst>
              <a:ext uri="{FF2B5EF4-FFF2-40B4-BE49-F238E27FC236}">
                <a16:creationId xmlns:a16="http://schemas.microsoft.com/office/drawing/2014/main" id="{2034F3FA-BCE4-122A-4F9B-1E6778D21EEB}"/>
              </a:ext>
            </a:extLst>
          </p:cNvPr>
          <p:cNvSpPr>
            <a:spLocks noGrp="1"/>
          </p:cNvSpPr>
          <p:nvPr>
            <p:ph type="title"/>
          </p:nvPr>
        </p:nvSpPr>
        <p:spPr>
          <a:xfrm>
            <a:off x="515937" y="512761"/>
            <a:ext cx="10486567" cy="896265"/>
          </a:xfrm>
        </p:spPr>
        <p:txBody>
          <a:bodyPr/>
          <a:lstStyle/>
          <a:p>
            <a:r>
              <a:rPr lang="en-AU" b="1" dirty="0"/>
              <a:t>Complete earnings picture</a:t>
            </a:r>
            <a:br>
              <a:rPr lang="en-AU" b="1" dirty="0"/>
            </a:br>
            <a:endParaRPr lang="en-AU" b="1" dirty="0"/>
          </a:p>
        </p:txBody>
      </p:sp>
      <p:sp>
        <p:nvSpPr>
          <p:cNvPr id="4" name="Text Placeholder 2">
            <a:extLst>
              <a:ext uri="{FF2B5EF4-FFF2-40B4-BE49-F238E27FC236}">
                <a16:creationId xmlns:a16="http://schemas.microsoft.com/office/drawing/2014/main" id="{895E814E-2F9D-EFBE-B645-8EE7E8D334BF}"/>
              </a:ext>
            </a:extLst>
          </p:cNvPr>
          <p:cNvSpPr txBox="1">
            <a:spLocks/>
          </p:cNvSpPr>
          <p:nvPr/>
        </p:nvSpPr>
        <p:spPr>
          <a:xfrm>
            <a:off x="8475518" y="2701390"/>
            <a:ext cx="2941083" cy="3643849"/>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endParaRPr lang="en-AU" sz="1400" dirty="0">
              <a:latin typeface="Montserrat" pitchFamily="2" charset="77"/>
            </a:endParaRPr>
          </a:p>
        </p:txBody>
      </p:sp>
      <p:sp>
        <p:nvSpPr>
          <p:cNvPr id="7" name="Text Placeholder 2">
            <a:extLst>
              <a:ext uri="{FF2B5EF4-FFF2-40B4-BE49-F238E27FC236}">
                <a16:creationId xmlns:a16="http://schemas.microsoft.com/office/drawing/2014/main" id="{D983D0F5-EC4B-7F6A-F082-E89977CFBE6D}"/>
              </a:ext>
            </a:extLst>
          </p:cNvPr>
          <p:cNvSpPr txBox="1">
            <a:spLocks/>
          </p:cNvSpPr>
          <p:nvPr/>
        </p:nvSpPr>
        <p:spPr>
          <a:xfrm>
            <a:off x="515937" y="1089570"/>
            <a:ext cx="9349958" cy="319455"/>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AU" dirty="0">
                <a:latin typeface="Montserrat" pitchFamily="2" charset="77"/>
              </a:rPr>
              <a:t>Partner earning opportunity and profitability (including partner services)</a:t>
            </a:r>
          </a:p>
        </p:txBody>
      </p:sp>
      <p:pic>
        <p:nvPicPr>
          <p:cNvPr id="8" name="Graphic 7">
            <a:extLst>
              <a:ext uri="{FF2B5EF4-FFF2-40B4-BE49-F238E27FC236}">
                <a16:creationId xmlns:a16="http://schemas.microsoft.com/office/drawing/2014/main" id="{05FCBFD8-D2C8-58BA-6BEB-061D3691F320}"/>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3716483" y="2487459"/>
            <a:ext cx="7589940" cy="3787177"/>
          </a:xfrm>
          <a:prstGeom prst="rect">
            <a:avLst/>
          </a:prstGeom>
        </p:spPr>
      </p:pic>
      <p:sp>
        <p:nvSpPr>
          <p:cNvPr id="12" name="TextBox 11">
            <a:extLst>
              <a:ext uri="{FF2B5EF4-FFF2-40B4-BE49-F238E27FC236}">
                <a16:creationId xmlns:a16="http://schemas.microsoft.com/office/drawing/2014/main" id="{0F3EA4F3-F9C0-D250-8A8A-16FB79B79A12}"/>
              </a:ext>
            </a:extLst>
          </p:cNvPr>
          <p:cNvSpPr txBox="1"/>
          <p:nvPr/>
        </p:nvSpPr>
        <p:spPr>
          <a:xfrm>
            <a:off x="419695" y="1828687"/>
            <a:ext cx="2737843" cy="1600438"/>
          </a:xfrm>
          <a:prstGeom prst="rect">
            <a:avLst/>
          </a:prstGeom>
          <a:noFill/>
        </p:spPr>
        <p:txBody>
          <a:bodyPr wrap="square">
            <a:spAutoFit/>
          </a:bodyPr>
          <a:lstStyle/>
          <a:p>
            <a:pPr marL="0" indent="0" fontAlgn="base">
              <a:buNone/>
            </a:pPr>
            <a:r>
              <a:rPr lang="en-AU" sz="1400" dirty="0">
                <a:latin typeface="Montserrat" pitchFamily="2" charset="77"/>
              </a:rPr>
              <a:t>This chart provides an example of your annual earnings when you combine your partner services with all the Azure incentives, funding programs and credits on offer.</a:t>
            </a:r>
          </a:p>
        </p:txBody>
      </p:sp>
      <p:sp>
        <p:nvSpPr>
          <p:cNvPr id="3" name="TextBox 2">
            <a:extLst>
              <a:ext uri="{FF2B5EF4-FFF2-40B4-BE49-F238E27FC236}">
                <a16:creationId xmlns:a16="http://schemas.microsoft.com/office/drawing/2014/main" id="{01B17192-AB38-9CC4-413F-2643FEE6BDBB}"/>
              </a:ext>
            </a:extLst>
          </p:cNvPr>
          <p:cNvSpPr txBox="1"/>
          <p:nvPr/>
        </p:nvSpPr>
        <p:spPr>
          <a:xfrm>
            <a:off x="515937" y="377539"/>
            <a:ext cx="6097190" cy="215444"/>
          </a:xfrm>
          <a:prstGeom prst="rect">
            <a:avLst/>
          </a:prstGeom>
          <a:noFill/>
        </p:spPr>
        <p:txBody>
          <a:bodyPr wrap="square" lIns="0" tIns="0" rIns="0" bIns="0">
            <a:spAutoFit/>
          </a:bodyPr>
          <a:lstStyle/>
          <a:p>
            <a:r>
              <a:rPr lang="en-AU" sz="1400" cap="all" dirty="0">
                <a:solidFill>
                  <a:schemeClr val="accent2"/>
                </a:solidFill>
                <a:latin typeface="Montserrat" pitchFamily="2" charset="77"/>
              </a:rPr>
              <a:t>Example: </a:t>
            </a:r>
            <a:endParaRPr lang="en-US" sz="1400" cap="all" dirty="0">
              <a:solidFill>
                <a:schemeClr val="accent2"/>
              </a:solidFill>
              <a:latin typeface="Montserrat" pitchFamily="2" charset="77"/>
            </a:endParaRPr>
          </a:p>
        </p:txBody>
      </p:sp>
      <p:sp>
        <p:nvSpPr>
          <p:cNvPr id="5" name="TextBox 4">
            <a:extLst>
              <a:ext uri="{FF2B5EF4-FFF2-40B4-BE49-F238E27FC236}">
                <a16:creationId xmlns:a16="http://schemas.microsoft.com/office/drawing/2014/main" id="{5B1B767A-3C55-32EA-6B46-A8DE99ED13F9}"/>
              </a:ext>
            </a:extLst>
          </p:cNvPr>
          <p:cNvSpPr txBox="1"/>
          <p:nvPr/>
        </p:nvSpPr>
        <p:spPr>
          <a:xfrm>
            <a:off x="3928612" y="1925331"/>
            <a:ext cx="6642744" cy="369332"/>
          </a:xfrm>
          <a:prstGeom prst="rect">
            <a:avLst/>
          </a:prstGeom>
          <a:noFill/>
        </p:spPr>
        <p:txBody>
          <a:bodyPr wrap="square" lIns="0" tIns="0" rIns="0" bIns="0">
            <a:spAutoFit/>
          </a:bodyPr>
          <a:lstStyle/>
          <a:p>
            <a:pPr marL="0" indent="0" fontAlgn="base">
              <a:buNone/>
            </a:pPr>
            <a:r>
              <a:rPr lang="en-AU" sz="1200" b="1" dirty="0">
                <a:latin typeface="Montserrat" pitchFamily="2" charset="77"/>
              </a:rPr>
              <a:t>Partner Earnings Opportunity &amp; Profitability</a:t>
            </a:r>
          </a:p>
          <a:p>
            <a:pPr marL="0" indent="0" fontAlgn="base">
              <a:buNone/>
            </a:pPr>
            <a:r>
              <a:rPr lang="en-AU" sz="1200" dirty="0">
                <a:latin typeface="Montserrat" pitchFamily="2" charset="77"/>
              </a:rPr>
              <a:t>(including Partner Services) </a:t>
            </a:r>
          </a:p>
        </p:txBody>
      </p:sp>
    </p:spTree>
    <p:extLst>
      <p:ext uri="{BB962C8B-B14F-4D97-AF65-F5344CB8AC3E}">
        <p14:creationId xmlns:p14="http://schemas.microsoft.com/office/powerpoint/2010/main" val="515828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0FF2FC4-1090-01D1-0D63-64AE70B6E01A}"/>
              </a:ext>
            </a:extLst>
          </p:cNvPr>
          <p:cNvSpPr/>
          <p:nvPr/>
        </p:nvSpPr>
        <p:spPr>
          <a:xfrm>
            <a:off x="0" y="5521034"/>
            <a:ext cx="7262191" cy="1336965"/>
          </a:xfrm>
          <a:prstGeom prst="rect">
            <a:avLst/>
          </a:prstGeom>
          <a:gradFill>
            <a:gsLst>
              <a:gs pos="0">
                <a:schemeClr val="bg2"/>
              </a:gs>
              <a:gs pos="100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 Same-side Corner of Rectangle 29">
            <a:extLst>
              <a:ext uri="{FF2B5EF4-FFF2-40B4-BE49-F238E27FC236}">
                <a16:creationId xmlns:a16="http://schemas.microsoft.com/office/drawing/2014/main" id="{5A6422B4-1883-09D4-D471-1A8E0E9FFA94}"/>
              </a:ext>
            </a:extLst>
          </p:cNvPr>
          <p:cNvSpPr/>
          <p:nvPr/>
        </p:nvSpPr>
        <p:spPr>
          <a:xfrm rot="5400000">
            <a:off x="5725217" y="-4057140"/>
            <a:ext cx="481915" cy="10900479"/>
          </a:xfrm>
          <a:prstGeom prst="round2SameRect">
            <a:avLst>
              <a:gd name="adj1" fmla="val 50000"/>
              <a:gd name="adj2" fmla="val 0"/>
            </a:avLst>
          </a:prstGeom>
          <a:gradFill>
            <a:gsLst>
              <a:gs pos="0">
                <a:schemeClr val="accent2"/>
              </a:gs>
              <a:gs pos="37000">
                <a:schemeClr val="accent1"/>
              </a:gs>
              <a:gs pos="70000">
                <a:schemeClr val="accent3"/>
              </a:gs>
              <a:gs pos="100000">
                <a:schemeClr val="accent5"/>
              </a:gs>
            </a:gsLst>
            <a:lin ang="16200000" scaled="0"/>
          </a:gra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3B2E4434-DCEA-729A-9A94-157B0BEBF233}"/>
              </a:ext>
            </a:extLst>
          </p:cNvPr>
          <p:cNvSpPr>
            <a:spLocks noGrp="1"/>
          </p:cNvSpPr>
          <p:nvPr>
            <p:ph type="title"/>
          </p:nvPr>
        </p:nvSpPr>
        <p:spPr/>
        <p:txBody>
          <a:bodyPr/>
          <a:lstStyle/>
          <a:p>
            <a:r>
              <a:rPr lang="en-US" dirty="0"/>
              <a:t>Funding and incentives at every stage</a:t>
            </a:r>
            <a:br>
              <a:rPr lang="en-US" dirty="0"/>
            </a:br>
            <a:endParaRPr lang="en-US" dirty="0"/>
          </a:p>
        </p:txBody>
      </p:sp>
      <p:sp>
        <p:nvSpPr>
          <p:cNvPr id="6" name="Round Same Side Corner Rectangle 2">
            <a:extLst>
              <a:ext uri="{FF2B5EF4-FFF2-40B4-BE49-F238E27FC236}">
                <a16:creationId xmlns:a16="http://schemas.microsoft.com/office/drawing/2014/main" id="{59B7F2C8-D36A-2716-E6CF-77DFB1D6E12A}"/>
              </a:ext>
            </a:extLst>
          </p:cNvPr>
          <p:cNvSpPr/>
          <p:nvPr/>
        </p:nvSpPr>
        <p:spPr>
          <a:xfrm rot="10800000">
            <a:off x="515932" y="1736467"/>
            <a:ext cx="2427895" cy="3044107"/>
          </a:xfrm>
          <a:prstGeom prst="round2SameRect">
            <a:avLst>
              <a:gd name="adj1" fmla="val 8350"/>
              <a:gd name="adj2" fmla="val 0"/>
            </a:avLst>
          </a:prstGeom>
          <a:solidFill>
            <a:schemeClr val="bg2"/>
          </a:solidFill>
          <a:ln w="22860">
            <a:solidFill>
              <a:schemeClr val="accent2"/>
            </a:solidFill>
          </a:ln>
          <a:effectLst>
            <a:outerShdw blurRad="149310" dist="66290" dir="5400000" algn="ctr" rotWithShape="0">
              <a:srgbClr val="000000">
                <a:alpha val="1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7" name="Text Placeholder 62">
            <a:extLst>
              <a:ext uri="{FF2B5EF4-FFF2-40B4-BE49-F238E27FC236}">
                <a16:creationId xmlns:a16="http://schemas.microsoft.com/office/drawing/2014/main" id="{401EA9E5-963A-DC4B-E63A-41AC0191B502}"/>
              </a:ext>
            </a:extLst>
          </p:cNvPr>
          <p:cNvSpPr txBox="1">
            <a:spLocks/>
          </p:cNvSpPr>
          <p:nvPr/>
        </p:nvSpPr>
        <p:spPr>
          <a:xfrm>
            <a:off x="617539" y="1943695"/>
            <a:ext cx="2141940" cy="2293054"/>
          </a:xfrm>
          <a:prstGeom prst="rect">
            <a:avLst/>
          </a:prstGeom>
        </p:spPr>
        <p:txBody>
          <a:bodyPr lIns="0" tIns="0" rIns="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buClr>
                <a:srgbClr val="F61B71"/>
              </a:buClr>
              <a:defRPr/>
            </a:pPr>
            <a:r>
              <a:rPr lang="en-US" sz="1200" b="1" dirty="0">
                <a:solidFill>
                  <a:srgbClr val="000000"/>
                </a:solidFill>
                <a:latin typeface="Montserrat" pitchFamily="2" charset="77"/>
                <a:ea typeface="Roboto Light"/>
                <a:cs typeface="Roboto Light"/>
              </a:rPr>
              <a:t>Business Case Development &amp; Assessments </a:t>
            </a:r>
            <a:br>
              <a:rPr lang="en-US" sz="1200" dirty="0">
                <a:solidFill>
                  <a:srgbClr val="000000"/>
                </a:solidFill>
                <a:latin typeface="Montserrat" pitchFamily="2" charset="77"/>
                <a:ea typeface="Roboto Light"/>
                <a:cs typeface="Roboto Light"/>
              </a:rPr>
            </a:br>
            <a:r>
              <a:rPr lang="en-US" sz="1200" dirty="0">
                <a:solidFill>
                  <a:srgbClr val="000000"/>
                </a:solidFill>
                <a:latin typeface="Montserrat" pitchFamily="2" charset="77"/>
                <a:ea typeface="Roboto Light"/>
                <a:cs typeface="Roboto Light"/>
              </a:rPr>
              <a:t>Build a solid foundation with expert assessment and planning.</a:t>
            </a:r>
            <a:endParaRPr kumimoji="0" lang="en-US" sz="1200" u="none" strike="noStrike" kern="1200" cap="none" spc="0" normalizeH="0" baseline="0" noProof="0" dirty="0">
              <a:ln>
                <a:noFill/>
              </a:ln>
              <a:solidFill>
                <a:srgbClr val="1F1F1F"/>
              </a:solidFill>
              <a:effectLst/>
              <a:uLnTx/>
              <a:uFillTx/>
              <a:latin typeface="Montserrat" pitchFamily="2" charset="77"/>
              <a:ea typeface="Roboto Light"/>
              <a:cs typeface="Roboto Light"/>
            </a:endParaRPr>
          </a:p>
        </p:txBody>
      </p:sp>
      <p:sp>
        <p:nvSpPr>
          <p:cNvPr id="8" name="TextBox 7">
            <a:extLst>
              <a:ext uri="{FF2B5EF4-FFF2-40B4-BE49-F238E27FC236}">
                <a16:creationId xmlns:a16="http://schemas.microsoft.com/office/drawing/2014/main" id="{7E5B2B25-8E9D-11D9-AAC7-8688B02A77CE}"/>
              </a:ext>
            </a:extLst>
          </p:cNvPr>
          <p:cNvSpPr txBox="1"/>
          <p:nvPr/>
        </p:nvSpPr>
        <p:spPr>
          <a:xfrm>
            <a:off x="695036" y="1215225"/>
            <a:ext cx="1663496" cy="387602"/>
          </a:xfrm>
          <a:prstGeom prst="rect">
            <a:avLst/>
          </a:prstGeom>
          <a:noFill/>
        </p:spPr>
        <p:txBody>
          <a:bodyPr wrap="square" lIns="0" anchor="ctr" anchorCtr="0">
            <a:noAutofit/>
          </a:bodyPr>
          <a:lstStyle/>
          <a:p>
            <a:pPr marL="0" marR="0" lvl="0" indent="0" algn="l"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lang="en-US" sz="1600" dirty="0">
                <a:solidFill>
                  <a:schemeClr val="bg1"/>
                </a:solidFill>
                <a:latin typeface="Montserrat" pitchFamily="2" charset="77"/>
              </a:rPr>
              <a:t>Pre-Sales</a:t>
            </a:r>
          </a:p>
        </p:txBody>
      </p:sp>
      <p:sp>
        <p:nvSpPr>
          <p:cNvPr id="9" name="Round Same Side Corner Rectangle 25">
            <a:extLst>
              <a:ext uri="{FF2B5EF4-FFF2-40B4-BE49-F238E27FC236}">
                <a16:creationId xmlns:a16="http://schemas.microsoft.com/office/drawing/2014/main" id="{017E8AD9-72B5-7A3A-196F-00A494372FD4}"/>
              </a:ext>
            </a:extLst>
          </p:cNvPr>
          <p:cNvSpPr/>
          <p:nvPr/>
        </p:nvSpPr>
        <p:spPr>
          <a:xfrm rot="10800000">
            <a:off x="3352473" y="1736468"/>
            <a:ext cx="2427895" cy="3044107"/>
          </a:xfrm>
          <a:prstGeom prst="round2SameRect">
            <a:avLst>
              <a:gd name="adj1" fmla="val 8350"/>
              <a:gd name="adj2" fmla="val 0"/>
            </a:avLst>
          </a:prstGeom>
          <a:solidFill>
            <a:schemeClr val="bg2"/>
          </a:solidFill>
          <a:ln w="22860">
            <a:solidFill>
              <a:schemeClr val="accent1"/>
            </a:solidFill>
          </a:ln>
          <a:effectLst>
            <a:outerShdw blurRad="149310" dist="66290" dir="5400000" algn="ctr" rotWithShape="0">
              <a:srgbClr val="000000">
                <a:alpha val="1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0" name="Text Placeholder 62">
            <a:extLst>
              <a:ext uri="{FF2B5EF4-FFF2-40B4-BE49-F238E27FC236}">
                <a16:creationId xmlns:a16="http://schemas.microsoft.com/office/drawing/2014/main" id="{A73EBD47-0E3B-EFBA-0298-B4FAE95795F1}"/>
              </a:ext>
            </a:extLst>
          </p:cNvPr>
          <p:cNvSpPr txBox="1">
            <a:spLocks/>
          </p:cNvSpPr>
          <p:nvPr/>
        </p:nvSpPr>
        <p:spPr>
          <a:xfrm>
            <a:off x="3460492" y="1943696"/>
            <a:ext cx="2156538" cy="3044108"/>
          </a:xfrm>
          <a:prstGeom prst="rect">
            <a:avLst/>
          </a:prstGeom>
        </p:spPr>
        <p:txBody>
          <a:bodyPr lIns="0" tIns="0" rIns="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buClr>
                <a:schemeClr val="accent1"/>
              </a:buClr>
              <a:defRPr/>
            </a:pPr>
            <a:r>
              <a:rPr lang="en-US" sz="1200" b="1" dirty="0">
                <a:solidFill>
                  <a:srgbClr val="000000"/>
                </a:solidFill>
                <a:latin typeface="Montserrat" pitchFamily="2" charset="77"/>
                <a:ea typeface="Roboto Light"/>
                <a:cs typeface="Roboto Light"/>
              </a:rPr>
              <a:t>Azure Credit Offer – 10% of annual forecasted spend </a:t>
            </a:r>
            <a:r>
              <a:rPr lang="en-US" sz="1200" dirty="0">
                <a:solidFill>
                  <a:srgbClr val="000000"/>
                </a:solidFill>
                <a:latin typeface="Montserrat" pitchFamily="2" charset="77"/>
                <a:ea typeface="Roboto Light"/>
                <a:cs typeface="Roboto Light"/>
              </a:rPr>
              <a:t>Ease the budget for new SMB customers with a one-off credit. </a:t>
            </a:r>
          </a:p>
          <a:p>
            <a:pPr marL="177800" indent="-177800">
              <a:spcBef>
                <a:spcPts val="1200"/>
              </a:spcBef>
              <a:buClr>
                <a:schemeClr val="accent1"/>
              </a:buClr>
              <a:defRPr/>
            </a:pPr>
            <a:r>
              <a:rPr lang="en-US" sz="1200" b="1" dirty="0">
                <a:solidFill>
                  <a:srgbClr val="000000"/>
                </a:solidFill>
                <a:latin typeface="Montserrat" pitchFamily="2" charset="77"/>
                <a:ea typeface="Roboto Light"/>
                <a:cs typeface="Roboto Light"/>
              </a:rPr>
              <a:t>Proof of Concept </a:t>
            </a:r>
            <a:r>
              <a:rPr lang="en-US" sz="1200" dirty="0">
                <a:solidFill>
                  <a:srgbClr val="000000"/>
                </a:solidFill>
                <a:latin typeface="Montserrat" pitchFamily="2" charset="77"/>
                <a:ea typeface="Roboto Light"/>
                <a:cs typeface="Roboto Light"/>
              </a:rPr>
              <a:t>Funding – $1,000 to $2,500 AUD Validate your solution with funding during the testing phase. </a:t>
            </a:r>
            <a:endParaRPr kumimoji="0" lang="en-US" sz="1200" u="none" strike="noStrike" kern="1200" cap="none" spc="0" normalizeH="0" baseline="0" noProof="0" dirty="0">
              <a:ln>
                <a:noFill/>
              </a:ln>
              <a:solidFill>
                <a:srgbClr val="1F1F1F"/>
              </a:solidFill>
              <a:effectLst/>
              <a:uLnTx/>
              <a:uFillTx/>
              <a:latin typeface="Montserrat" pitchFamily="2" charset="77"/>
              <a:ea typeface="Roboto Light"/>
              <a:cs typeface="Roboto Light"/>
            </a:endParaRPr>
          </a:p>
        </p:txBody>
      </p:sp>
      <p:sp>
        <p:nvSpPr>
          <p:cNvPr id="11" name="TextBox 10">
            <a:extLst>
              <a:ext uri="{FF2B5EF4-FFF2-40B4-BE49-F238E27FC236}">
                <a16:creationId xmlns:a16="http://schemas.microsoft.com/office/drawing/2014/main" id="{6703D8CF-2C1F-213F-17A1-6B547F359F6B}"/>
              </a:ext>
            </a:extLst>
          </p:cNvPr>
          <p:cNvSpPr txBox="1"/>
          <p:nvPr/>
        </p:nvSpPr>
        <p:spPr>
          <a:xfrm>
            <a:off x="3524466" y="1206912"/>
            <a:ext cx="2344547" cy="387602"/>
          </a:xfrm>
          <a:prstGeom prst="rect">
            <a:avLst/>
          </a:prstGeom>
          <a:noFill/>
        </p:spPr>
        <p:txBody>
          <a:bodyPr wrap="square" lIns="0" anchor="ctr" anchorCtr="0">
            <a:noAutofit/>
          </a:bodyPr>
          <a:lstStyle/>
          <a:p>
            <a:pPr>
              <a:buClr>
                <a:srgbClr val="F61B71"/>
              </a:buClr>
              <a:defRPr/>
            </a:pPr>
            <a:r>
              <a:rPr lang="en-US" sz="1600" dirty="0">
                <a:solidFill>
                  <a:schemeClr val="bg1"/>
                </a:solidFill>
                <a:latin typeface="Montserrat" pitchFamily="2" charset="77"/>
              </a:rPr>
              <a:t>POC/Pilot</a:t>
            </a:r>
          </a:p>
        </p:txBody>
      </p:sp>
      <p:sp>
        <p:nvSpPr>
          <p:cNvPr id="17" name="Round Same Side Corner Rectangle 25">
            <a:extLst>
              <a:ext uri="{FF2B5EF4-FFF2-40B4-BE49-F238E27FC236}">
                <a16:creationId xmlns:a16="http://schemas.microsoft.com/office/drawing/2014/main" id="{A311CDC1-0AAC-DCFD-86F2-AFD05292ACD8}"/>
              </a:ext>
            </a:extLst>
          </p:cNvPr>
          <p:cNvSpPr/>
          <p:nvPr/>
        </p:nvSpPr>
        <p:spPr>
          <a:xfrm rot="10800000">
            <a:off x="6170496" y="1736468"/>
            <a:ext cx="2427895" cy="3044107"/>
          </a:xfrm>
          <a:prstGeom prst="round2SameRect">
            <a:avLst>
              <a:gd name="adj1" fmla="val 8350"/>
              <a:gd name="adj2" fmla="val 0"/>
            </a:avLst>
          </a:prstGeom>
          <a:solidFill>
            <a:schemeClr val="bg2"/>
          </a:solidFill>
          <a:ln w="22860">
            <a:solidFill>
              <a:schemeClr val="accent3"/>
            </a:solidFill>
          </a:ln>
          <a:effectLst>
            <a:outerShdw blurRad="149310" dist="66290" dir="5400000" algn="ctr" rotWithShape="0">
              <a:srgbClr val="000000">
                <a:alpha val="1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8" name="Text Placeholder 62">
            <a:extLst>
              <a:ext uri="{FF2B5EF4-FFF2-40B4-BE49-F238E27FC236}">
                <a16:creationId xmlns:a16="http://schemas.microsoft.com/office/drawing/2014/main" id="{D195F36A-5660-4065-F897-FCBD65CBB4ED}"/>
              </a:ext>
            </a:extLst>
          </p:cNvPr>
          <p:cNvSpPr txBox="1">
            <a:spLocks/>
          </p:cNvSpPr>
          <p:nvPr/>
        </p:nvSpPr>
        <p:spPr>
          <a:xfrm>
            <a:off x="6259484" y="1943695"/>
            <a:ext cx="2239805" cy="2883866"/>
          </a:xfrm>
          <a:prstGeom prst="rect">
            <a:avLst/>
          </a:prstGeom>
        </p:spPr>
        <p:txBody>
          <a:bodyPr lIns="0" tIns="0" rIns="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buClr>
                <a:schemeClr val="accent3"/>
              </a:buClr>
              <a:defRPr/>
            </a:pPr>
            <a:r>
              <a:rPr lang="en-US" sz="1200" b="1" dirty="0">
                <a:solidFill>
                  <a:srgbClr val="000000"/>
                </a:solidFill>
                <a:latin typeface="Montserrat" pitchFamily="2" charset="77"/>
                <a:ea typeface="Roboto Light"/>
                <a:cs typeface="Roboto Light"/>
              </a:rPr>
              <a:t>Cloud Accelerate Factory – Zero-cost </a:t>
            </a:r>
            <a:r>
              <a:rPr lang="en-US" sz="1200" dirty="0">
                <a:solidFill>
                  <a:srgbClr val="000000"/>
                </a:solidFill>
                <a:latin typeface="Montserrat" pitchFamily="2" charset="77"/>
                <a:ea typeface="Roboto Light"/>
                <a:cs typeface="Roboto Light"/>
              </a:rPr>
              <a:t>Access Microsoft experts to move customer workloads to Azure. </a:t>
            </a:r>
          </a:p>
          <a:p>
            <a:pPr marL="177800" indent="-177800">
              <a:spcBef>
                <a:spcPts val="1200"/>
              </a:spcBef>
              <a:buClr>
                <a:schemeClr val="accent3"/>
              </a:buClr>
              <a:defRPr/>
            </a:pPr>
            <a:r>
              <a:rPr lang="en-US" sz="1200" b="1" dirty="0">
                <a:solidFill>
                  <a:srgbClr val="000000"/>
                </a:solidFill>
                <a:latin typeface="Montserrat" pitchFamily="2" charset="77"/>
                <a:ea typeface="Roboto Light"/>
                <a:cs typeface="Roboto Light"/>
              </a:rPr>
              <a:t>Azure Accelerate Post-Sales – $2,000-$12,000 USD per workload </a:t>
            </a:r>
            <a:br>
              <a:rPr lang="en-US" sz="1200" dirty="0">
                <a:solidFill>
                  <a:srgbClr val="000000"/>
                </a:solidFill>
                <a:latin typeface="Montserrat" pitchFamily="2" charset="77"/>
                <a:ea typeface="Roboto Light"/>
                <a:cs typeface="Roboto Light"/>
              </a:rPr>
            </a:br>
            <a:r>
              <a:rPr lang="en-US" sz="1200" dirty="0">
                <a:solidFill>
                  <a:srgbClr val="000000"/>
                </a:solidFill>
                <a:latin typeface="Montserrat" pitchFamily="2" charset="77"/>
                <a:ea typeface="Roboto Light"/>
                <a:cs typeface="Roboto Light"/>
              </a:rPr>
              <a:t>Funding to support migration &amp; deployment of Databases and Data Analytics Platform Services. </a:t>
            </a:r>
            <a:endParaRPr kumimoji="0" lang="en-US" sz="1200" u="none" strike="noStrike" kern="1200" cap="none" spc="0" normalizeH="0" baseline="0" noProof="0" dirty="0">
              <a:ln>
                <a:noFill/>
              </a:ln>
              <a:solidFill>
                <a:srgbClr val="1F1F1F"/>
              </a:solidFill>
              <a:effectLst/>
              <a:uLnTx/>
              <a:uFillTx/>
              <a:latin typeface="Montserrat" pitchFamily="2" charset="77"/>
              <a:ea typeface="Roboto Light"/>
              <a:cs typeface="Roboto Light"/>
            </a:endParaRPr>
          </a:p>
        </p:txBody>
      </p:sp>
      <p:sp>
        <p:nvSpPr>
          <p:cNvPr id="19" name="TextBox 18">
            <a:extLst>
              <a:ext uri="{FF2B5EF4-FFF2-40B4-BE49-F238E27FC236}">
                <a16:creationId xmlns:a16="http://schemas.microsoft.com/office/drawing/2014/main" id="{79AC2C81-D230-4DA5-A1E7-99E7AAEC5584}"/>
              </a:ext>
            </a:extLst>
          </p:cNvPr>
          <p:cNvSpPr txBox="1"/>
          <p:nvPr/>
        </p:nvSpPr>
        <p:spPr>
          <a:xfrm>
            <a:off x="6323729" y="1206912"/>
            <a:ext cx="2338915" cy="387602"/>
          </a:xfrm>
          <a:prstGeom prst="rect">
            <a:avLst/>
          </a:prstGeom>
          <a:noFill/>
        </p:spPr>
        <p:txBody>
          <a:bodyPr wrap="square" lIns="0" anchor="ctr" anchorCtr="0">
            <a:noAutofit/>
          </a:bodyPr>
          <a:lstStyle/>
          <a:p>
            <a:pPr>
              <a:buClr>
                <a:srgbClr val="F61B71"/>
              </a:buClr>
              <a:defRPr/>
            </a:pPr>
            <a:r>
              <a:rPr lang="en-US" sz="1600" dirty="0">
                <a:solidFill>
                  <a:schemeClr val="bg1"/>
                </a:solidFill>
                <a:latin typeface="Montserrat" pitchFamily="2" charset="77"/>
              </a:rPr>
              <a:t>Post-Sales</a:t>
            </a:r>
          </a:p>
        </p:txBody>
      </p:sp>
      <p:sp>
        <p:nvSpPr>
          <p:cNvPr id="20" name="Round Same Side Corner Rectangle 25">
            <a:extLst>
              <a:ext uri="{FF2B5EF4-FFF2-40B4-BE49-F238E27FC236}">
                <a16:creationId xmlns:a16="http://schemas.microsoft.com/office/drawing/2014/main" id="{DEAF9A76-4C6F-215F-62F9-8F5A963A26A2}"/>
              </a:ext>
            </a:extLst>
          </p:cNvPr>
          <p:cNvSpPr/>
          <p:nvPr/>
        </p:nvSpPr>
        <p:spPr>
          <a:xfrm rot="10800000">
            <a:off x="8988517" y="1736468"/>
            <a:ext cx="2427895" cy="3044107"/>
          </a:xfrm>
          <a:prstGeom prst="round2SameRect">
            <a:avLst>
              <a:gd name="adj1" fmla="val 8350"/>
              <a:gd name="adj2" fmla="val 0"/>
            </a:avLst>
          </a:prstGeom>
          <a:solidFill>
            <a:schemeClr val="bg2"/>
          </a:solidFill>
          <a:ln w="22860">
            <a:solidFill>
              <a:schemeClr val="accent5"/>
            </a:solidFill>
          </a:ln>
          <a:effectLst>
            <a:outerShdw blurRad="149310" dist="66290" dir="5400000" algn="ctr" rotWithShape="0">
              <a:srgbClr val="000000">
                <a:alpha val="1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1" name="Text Placeholder 62">
            <a:extLst>
              <a:ext uri="{FF2B5EF4-FFF2-40B4-BE49-F238E27FC236}">
                <a16:creationId xmlns:a16="http://schemas.microsoft.com/office/drawing/2014/main" id="{8B461EBE-E437-3B7E-9CEE-14DEF5C0C630}"/>
              </a:ext>
            </a:extLst>
          </p:cNvPr>
          <p:cNvSpPr txBox="1">
            <a:spLocks/>
          </p:cNvSpPr>
          <p:nvPr/>
        </p:nvSpPr>
        <p:spPr>
          <a:xfrm>
            <a:off x="9182956" y="1943695"/>
            <a:ext cx="2090057" cy="1463138"/>
          </a:xfrm>
          <a:prstGeom prst="rect">
            <a:avLst/>
          </a:prstGeom>
        </p:spPr>
        <p:txBody>
          <a:bodyPr lIns="0" tIns="0" rIns="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buClr>
                <a:schemeClr val="accent5"/>
              </a:buClr>
              <a:defRPr/>
            </a:pPr>
            <a:r>
              <a:rPr lang="en-US" sz="1200" b="1" dirty="0">
                <a:solidFill>
                  <a:srgbClr val="000000"/>
                </a:solidFill>
                <a:latin typeface="Montserrat" pitchFamily="2" charset="77"/>
                <a:ea typeface="Roboto Light"/>
                <a:cs typeface="Roboto Light"/>
              </a:rPr>
              <a:t>CSP Discounts &amp; Incentives – Up to 7.5% </a:t>
            </a:r>
            <a:br>
              <a:rPr lang="en-US" sz="1200" dirty="0">
                <a:solidFill>
                  <a:srgbClr val="000000"/>
                </a:solidFill>
                <a:latin typeface="Montserrat" pitchFamily="2" charset="77"/>
                <a:ea typeface="Roboto Light"/>
                <a:cs typeface="Roboto Light"/>
              </a:rPr>
            </a:br>
            <a:r>
              <a:rPr lang="en-US" sz="1200" dirty="0">
                <a:solidFill>
                  <a:srgbClr val="000000"/>
                </a:solidFill>
                <a:latin typeface="Montserrat" pitchFamily="2" charset="77"/>
                <a:ea typeface="Roboto Light"/>
                <a:cs typeface="Roboto Light"/>
              </a:rPr>
              <a:t>Earn partner credits and rebates based on consumption. </a:t>
            </a:r>
            <a:endParaRPr kumimoji="0" lang="en-US" sz="1200" u="none" strike="noStrike" kern="1200" cap="none" spc="0" normalizeH="0" baseline="0" noProof="0" dirty="0">
              <a:ln>
                <a:noFill/>
              </a:ln>
              <a:solidFill>
                <a:srgbClr val="1F1F1F"/>
              </a:solidFill>
              <a:effectLst/>
              <a:uLnTx/>
              <a:uFillTx/>
              <a:latin typeface="Montserrat" pitchFamily="2" charset="77"/>
              <a:ea typeface="Roboto Light"/>
              <a:cs typeface="Roboto Light"/>
            </a:endParaRPr>
          </a:p>
        </p:txBody>
      </p:sp>
      <p:sp>
        <p:nvSpPr>
          <p:cNvPr id="22" name="TextBox 21">
            <a:extLst>
              <a:ext uri="{FF2B5EF4-FFF2-40B4-BE49-F238E27FC236}">
                <a16:creationId xmlns:a16="http://schemas.microsoft.com/office/drawing/2014/main" id="{5F7D4941-04AE-5754-9FD8-C07DCE6A5643}"/>
              </a:ext>
            </a:extLst>
          </p:cNvPr>
          <p:cNvSpPr txBox="1"/>
          <p:nvPr/>
        </p:nvSpPr>
        <p:spPr>
          <a:xfrm>
            <a:off x="9182956" y="1206912"/>
            <a:ext cx="1876209" cy="387602"/>
          </a:xfrm>
          <a:prstGeom prst="rect">
            <a:avLst/>
          </a:prstGeom>
          <a:noFill/>
        </p:spPr>
        <p:txBody>
          <a:bodyPr wrap="square" lIns="0" anchor="ctr" anchorCtr="0">
            <a:noAutofit/>
          </a:bodyPr>
          <a:lstStyle/>
          <a:p>
            <a:pPr marL="11113">
              <a:buClr>
                <a:srgbClr val="F61B71"/>
              </a:buClr>
              <a:defRPr/>
            </a:pPr>
            <a:r>
              <a:rPr lang="en-US" sz="1600" dirty="0">
                <a:solidFill>
                  <a:schemeClr val="bg1"/>
                </a:solidFill>
                <a:latin typeface="Montserrat" pitchFamily="2" charset="77"/>
              </a:rPr>
              <a:t>Profitability</a:t>
            </a:r>
          </a:p>
        </p:txBody>
      </p:sp>
      <p:sp>
        <p:nvSpPr>
          <p:cNvPr id="25" name="Rectangle: Rounded Corners 1">
            <a:extLst>
              <a:ext uri="{FF2B5EF4-FFF2-40B4-BE49-F238E27FC236}">
                <a16:creationId xmlns:a16="http://schemas.microsoft.com/office/drawing/2014/main" id="{27573651-00D8-D07E-B60C-1371E9387B38}"/>
              </a:ext>
            </a:extLst>
          </p:cNvPr>
          <p:cNvSpPr/>
          <p:nvPr/>
        </p:nvSpPr>
        <p:spPr>
          <a:xfrm>
            <a:off x="-729841" y="5361272"/>
            <a:ext cx="7594566" cy="1139185"/>
          </a:xfrm>
          <a:prstGeom prst="roundRect">
            <a:avLst>
              <a:gd name="adj" fmla="val 50000"/>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27" name="TextBox 26">
            <a:extLst>
              <a:ext uri="{FF2B5EF4-FFF2-40B4-BE49-F238E27FC236}">
                <a16:creationId xmlns:a16="http://schemas.microsoft.com/office/drawing/2014/main" id="{EA0958A1-56DF-D96E-49AD-04ABD49DCF76}"/>
              </a:ext>
            </a:extLst>
          </p:cNvPr>
          <p:cNvSpPr txBox="1"/>
          <p:nvPr/>
        </p:nvSpPr>
        <p:spPr>
          <a:xfrm>
            <a:off x="2197499" y="5552235"/>
            <a:ext cx="4419136" cy="646331"/>
          </a:xfrm>
          <a:prstGeom prst="rect">
            <a:avLst/>
          </a:prstGeom>
          <a:noFill/>
        </p:spPr>
        <p:txBody>
          <a:bodyPr wrap="square">
            <a:spAutoFit/>
          </a:bodyPr>
          <a:lstStyle/>
          <a:p>
            <a:r>
              <a:rPr lang="en-AU" b="1" i="0" u="sng" dirty="0">
                <a:effectLst/>
                <a:latin typeface="Montserrat" pitchFamily="2" charset="77"/>
                <a:hlinkClick r:id="rId2"/>
              </a:rPr>
              <a:t>Download the complete </a:t>
            </a:r>
            <a:br>
              <a:rPr lang="en-AU" b="1" i="0" u="sng" dirty="0">
                <a:effectLst/>
                <a:latin typeface="Montserrat" pitchFamily="2" charset="77"/>
                <a:hlinkClick r:id="rId2"/>
              </a:rPr>
            </a:br>
            <a:r>
              <a:rPr lang="en-AU" b="1" i="0" u="sng" dirty="0">
                <a:effectLst/>
                <a:latin typeface="Montserrat" pitchFamily="2" charset="77"/>
                <a:hlinkClick r:id="rId2"/>
              </a:rPr>
              <a:t>Microsoft Azure Incentives Guide</a:t>
            </a:r>
            <a:endParaRPr lang="en-US" dirty="0">
              <a:latin typeface="Montserrat" pitchFamily="2" charset="77"/>
            </a:endParaRPr>
          </a:p>
        </p:txBody>
      </p:sp>
      <p:sp>
        <p:nvSpPr>
          <p:cNvPr id="32" name="Cross 31">
            <a:extLst>
              <a:ext uri="{FF2B5EF4-FFF2-40B4-BE49-F238E27FC236}">
                <a16:creationId xmlns:a16="http://schemas.microsoft.com/office/drawing/2014/main" id="{62FC99B5-949C-9609-26B7-43E5A267BB55}"/>
              </a:ext>
            </a:extLst>
          </p:cNvPr>
          <p:cNvSpPr/>
          <p:nvPr/>
        </p:nvSpPr>
        <p:spPr>
          <a:xfrm>
            <a:off x="2857343" y="2996801"/>
            <a:ext cx="559188" cy="544484"/>
          </a:xfrm>
          <a:prstGeom prst="plus">
            <a:avLst>
              <a:gd name="adj" fmla="val 38379"/>
            </a:avLst>
          </a:prstGeom>
          <a:gradFill>
            <a:gsLst>
              <a:gs pos="0">
                <a:schemeClr val="accent2"/>
              </a:gs>
              <a:gs pos="100000">
                <a:schemeClr val="accent1"/>
              </a:gs>
            </a:gsLst>
            <a:lin ang="0" scaled="0"/>
          </a:gra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latin typeface="Montserrat" pitchFamily="2" charset="77"/>
            </a:endParaRPr>
          </a:p>
        </p:txBody>
      </p:sp>
      <p:sp>
        <p:nvSpPr>
          <p:cNvPr id="33" name="Cross 32">
            <a:extLst>
              <a:ext uri="{FF2B5EF4-FFF2-40B4-BE49-F238E27FC236}">
                <a16:creationId xmlns:a16="http://schemas.microsoft.com/office/drawing/2014/main" id="{54B24FBB-B245-EC66-8FFD-F751A8B9FD19}"/>
              </a:ext>
            </a:extLst>
          </p:cNvPr>
          <p:cNvSpPr/>
          <p:nvPr/>
        </p:nvSpPr>
        <p:spPr>
          <a:xfrm>
            <a:off x="5700296" y="2996801"/>
            <a:ext cx="559188" cy="544484"/>
          </a:xfrm>
          <a:prstGeom prst="plus">
            <a:avLst>
              <a:gd name="adj" fmla="val 38379"/>
            </a:avLst>
          </a:prstGeom>
          <a:gradFill>
            <a:gsLst>
              <a:gs pos="0">
                <a:schemeClr val="accent1"/>
              </a:gs>
              <a:gs pos="100000">
                <a:schemeClr val="accent3"/>
              </a:gs>
            </a:gsLst>
            <a:lin ang="0" scaled="0"/>
          </a:gra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latin typeface="Montserrat" pitchFamily="2" charset="77"/>
            </a:endParaRPr>
          </a:p>
        </p:txBody>
      </p:sp>
      <p:sp>
        <p:nvSpPr>
          <p:cNvPr id="34" name="Cross 33">
            <a:extLst>
              <a:ext uri="{FF2B5EF4-FFF2-40B4-BE49-F238E27FC236}">
                <a16:creationId xmlns:a16="http://schemas.microsoft.com/office/drawing/2014/main" id="{23CB80FF-4B2A-1917-4989-4775CABC5327}"/>
              </a:ext>
            </a:extLst>
          </p:cNvPr>
          <p:cNvSpPr/>
          <p:nvPr/>
        </p:nvSpPr>
        <p:spPr>
          <a:xfrm>
            <a:off x="8518311" y="2996801"/>
            <a:ext cx="559188" cy="544484"/>
          </a:xfrm>
          <a:prstGeom prst="plus">
            <a:avLst>
              <a:gd name="adj" fmla="val 38379"/>
            </a:avLst>
          </a:prstGeom>
          <a:gradFill>
            <a:gsLst>
              <a:gs pos="10000">
                <a:schemeClr val="accent3"/>
              </a:gs>
              <a:gs pos="100000">
                <a:schemeClr val="accent5"/>
              </a:gs>
            </a:gsLst>
            <a:lin ang="0" scaled="0"/>
          </a:gra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latin typeface="Montserrat" pitchFamily="2" charset="77"/>
            </a:endParaRPr>
          </a:p>
        </p:txBody>
      </p:sp>
      <p:grpSp>
        <p:nvGrpSpPr>
          <p:cNvPr id="14" name="Group 13">
            <a:extLst>
              <a:ext uri="{FF2B5EF4-FFF2-40B4-BE49-F238E27FC236}">
                <a16:creationId xmlns:a16="http://schemas.microsoft.com/office/drawing/2014/main" id="{B7BBF6F6-CD8B-725F-ECBC-46ECAF3768CE}"/>
              </a:ext>
            </a:extLst>
          </p:cNvPr>
          <p:cNvGrpSpPr>
            <a:grpSpLocks noChangeAspect="1"/>
          </p:cNvGrpSpPr>
          <p:nvPr/>
        </p:nvGrpSpPr>
        <p:grpSpPr>
          <a:xfrm>
            <a:off x="2884144" y="1120659"/>
            <a:ext cx="273273" cy="540000"/>
            <a:chOff x="2943829" y="1403509"/>
            <a:chExt cx="228074" cy="450685"/>
          </a:xfrm>
        </p:grpSpPr>
        <p:cxnSp>
          <p:nvCxnSpPr>
            <p:cNvPr id="5" name="Straight Connector 4">
              <a:extLst>
                <a:ext uri="{FF2B5EF4-FFF2-40B4-BE49-F238E27FC236}">
                  <a16:creationId xmlns:a16="http://schemas.microsoft.com/office/drawing/2014/main" id="{72F195ED-2D15-97D6-C925-53F4D074C7F1}"/>
                </a:ext>
              </a:extLst>
            </p:cNvPr>
            <p:cNvCxnSpPr/>
            <p:nvPr/>
          </p:nvCxnSpPr>
          <p:spPr>
            <a:xfrm flipV="1">
              <a:off x="2943829" y="1626120"/>
              <a:ext cx="228074" cy="2280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453856E-EABF-9516-EFDA-C2FB302881F9}"/>
                </a:ext>
              </a:extLst>
            </p:cNvPr>
            <p:cNvCxnSpPr>
              <a:cxnSpLocks/>
            </p:cNvCxnSpPr>
            <p:nvPr/>
          </p:nvCxnSpPr>
          <p:spPr>
            <a:xfrm>
              <a:off x="2943829" y="1403509"/>
              <a:ext cx="228074" cy="2280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3B342FB2-5960-D595-CBEC-63D29C6D71A0}"/>
              </a:ext>
            </a:extLst>
          </p:cNvPr>
          <p:cNvGrpSpPr>
            <a:grpSpLocks noChangeAspect="1"/>
          </p:cNvGrpSpPr>
          <p:nvPr/>
        </p:nvGrpSpPr>
        <p:grpSpPr>
          <a:xfrm>
            <a:off x="5773394" y="1120659"/>
            <a:ext cx="273273" cy="540000"/>
            <a:chOff x="2943829" y="1403509"/>
            <a:chExt cx="228074" cy="450685"/>
          </a:xfrm>
        </p:grpSpPr>
        <p:cxnSp>
          <p:nvCxnSpPr>
            <p:cNvPr id="29" name="Straight Connector 28">
              <a:extLst>
                <a:ext uri="{FF2B5EF4-FFF2-40B4-BE49-F238E27FC236}">
                  <a16:creationId xmlns:a16="http://schemas.microsoft.com/office/drawing/2014/main" id="{42279E60-3EEB-1DC4-1AAD-026E1BC15DD0}"/>
                </a:ext>
              </a:extLst>
            </p:cNvPr>
            <p:cNvCxnSpPr/>
            <p:nvPr/>
          </p:nvCxnSpPr>
          <p:spPr>
            <a:xfrm flipV="1">
              <a:off x="2943829" y="1626120"/>
              <a:ext cx="228074" cy="2280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1459D1E-DC76-E35E-BAB0-A49671BCE5A4}"/>
                </a:ext>
              </a:extLst>
            </p:cNvPr>
            <p:cNvCxnSpPr>
              <a:cxnSpLocks/>
            </p:cNvCxnSpPr>
            <p:nvPr/>
          </p:nvCxnSpPr>
          <p:spPr>
            <a:xfrm>
              <a:off x="2943829" y="1403509"/>
              <a:ext cx="228074" cy="2280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A5BD04B4-3C80-F071-ECCF-58D1D376523C}"/>
              </a:ext>
            </a:extLst>
          </p:cNvPr>
          <p:cNvGrpSpPr>
            <a:grpSpLocks noChangeAspect="1"/>
          </p:cNvGrpSpPr>
          <p:nvPr/>
        </p:nvGrpSpPr>
        <p:grpSpPr>
          <a:xfrm>
            <a:off x="8573744" y="1120659"/>
            <a:ext cx="273273" cy="540000"/>
            <a:chOff x="2943829" y="1403509"/>
            <a:chExt cx="228074" cy="450685"/>
          </a:xfrm>
        </p:grpSpPr>
        <p:cxnSp>
          <p:nvCxnSpPr>
            <p:cNvPr id="36" name="Straight Connector 35">
              <a:extLst>
                <a:ext uri="{FF2B5EF4-FFF2-40B4-BE49-F238E27FC236}">
                  <a16:creationId xmlns:a16="http://schemas.microsoft.com/office/drawing/2014/main" id="{C668F9DF-D57E-E5BD-D9C2-5BD2A0CF6565}"/>
                </a:ext>
              </a:extLst>
            </p:cNvPr>
            <p:cNvCxnSpPr/>
            <p:nvPr/>
          </p:nvCxnSpPr>
          <p:spPr>
            <a:xfrm flipV="1">
              <a:off x="2943829" y="1626120"/>
              <a:ext cx="228074" cy="2280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DFCCA18-AD0B-B729-1FF8-E9CD4A860BAC}"/>
                </a:ext>
              </a:extLst>
            </p:cNvPr>
            <p:cNvCxnSpPr>
              <a:cxnSpLocks/>
            </p:cNvCxnSpPr>
            <p:nvPr/>
          </p:nvCxnSpPr>
          <p:spPr>
            <a:xfrm>
              <a:off x="2943829" y="1403509"/>
              <a:ext cx="228074" cy="2280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6" name="Picture 15" descr="A white book with purple and blue text&#10;&#10;AI-generated content may be incorrect.">
            <a:extLst>
              <a:ext uri="{FF2B5EF4-FFF2-40B4-BE49-F238E27FC236}">
                <a16:creationId xmlns:a16="http://schemas.microsoft.com/office/drawing/2014/main" id="{2CB62788-0562-EEDC-C6F3-2B9AA442FBB8}"/>
              </a:ext>
            </a:extLst>
          </p:cNvPr>
          <p:cNvPicPr>
            <a:picLocks noChangeAspect="1"/>
          </p:cNvPicPr>
          <p:nvPr/>
        </p:nvPicPr>
        <p:blipFill>
          <a:blip r:embed="rId3" cstate="screen">
            <a:extLst>
              <a:ext uri="{28A0092B-C50C-407E-A947-70E740481C1C}">
                <a14:useLocalDpi xmlns:a14="http://schemas.microsoft.com/office/drawing/2010/main"/>
              </a:ext>
            </a:extLst>
          </a:blip>
          <a:srcRect r="-8915"/>
          <a:stretch>
            <a:fillRect/>
          </a:stretch>
        </p:blipFill>
        <p:spPr>
          <a:xfrm>
            <a:off x="-396808" y="4801618"/>
            <a:ext cx="3489192" cy="1698839"/>
          </a:xfrm>
          <a:prstGeom prst="rect">
            <a:avLst/>
          </a:prstGeom>
          <a:effectLst>
            <a:outerShdw blurRad="124606" dist="63410" dir="10800000" algn="r" rotWithShape="0">
              <a:prstClr val="black">
                <a:alpha val="9667"/>
              </a:prstClr>
            </a:outerShdw>
          </a:effectLst>
        </p:spPr>
      </p:pic>
    </p:spTree>
    <p:extLst>
      <p:ext uri="{BB962C8B-B14F-4D97-AF65-F5344CB8AC3E}">
        <p14:creationId xmlns:p14="http://schemas.microsoft.com/office/powerpoint/2010/main" val="3880137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1CC2C-D26A-4FD0-48AB-98FB74D57102}"/>
            </a:ext>
          </a:extLst>
        </p:cNvPr>
        <p:cNvGrpSpPr/>
        <p:nvPr/>
      </p:nvGrpSpPr>
      <p:grpSpPr>
        <a:xfrm>
          <a:off x="0" y="0"/>
          <a:ext cx="0" cy="0"/>
          <a:chOff x="0" y="0"/>
          <a:chExt cx="0" cy="0"/>
        </a:xfrm>
      </p:grpSpPr>
      <p:sp>
        <p:nvSpPr>
          <p:cNvPr id="6" name="Round Same Side Corner Rectangle 2">
            <a:extLst>
              <a:ext uri="{FF2B5EF4-FFF2-40B4-BE49-F238E27FC236}">
                <a16:creationId xmlns:a16="http://schemas.microsoft.com/office/drawing/2014/main" id="{2596DA23-2B4A-7395-A806-671CCCA34B94}"/>
              </a:ext>
            </a:extLst>
          </p:cNvPr>
          <p:cNvSpPr/>
          <p:nvPr/>
        </p:nvSpPr>
        <p:spPr>
          <a:xfrm rot="10800000">
            <a:off x="515923" y="1241483"/>
            <a:ext cx="3482489" cy="3118482"/>
          </a:xfrm>
          <a:prstGeom prst="round2SameRect">
            <a:avLst>
              <a:gd name="adj1" fmla="val 8350"/>
              <a:gd name="adj2" fmla="val 0"/>
            </a:avLst>
          </a:prstGeom>
          <a:solidFill>
            <a:schemeClr val="bg2"/>
          </a:solidFill>
          <a:ln w="28575">
            <a:noFill/>
          </a:ln>
          <a:effectLst>
            <a:outerShdw blurRad="149310" dist="66290" dir="5400000" algn="ctr" rotWithShape="0">
              <a:srgbClr val="000000">
                <a:alpha val="1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Round Same Side Corner Rectangle 2">
            <a:extLst>
              <a:ext uri="{FF2B5EF4-FFF2-40B4-BE49-F238E27FC236}">
                <a16:creationId xmlns:a16="http://schemas.microsoft.com/office/drawing/2014/main" id="{4A2460E4-627F-A843-3044-DC9318F3FFC6}"/>
              </a:ext>
            </a:extLst>
          </p:cNvPr>
          <p:cNvSpPr/>
          <p:nvPr/>
        </p:nvSpPr>
        <p:spPr>
          <a:xfrm rot="10800000">
            <a:off x="4282614" y="1241483"/>
            <a:ext cx="3500186" cy="3118482"/>
          </a:xfrm>
          <a:prstGeom prst="round2SameRect">
            <a:avLst>
              <a:gd name="adj1" fmla="val 8350"/>
              <a:gd name="adj2" fmla="val 0"/>
            </a:avLst>
          </a:prstGeom>
          <a:solidFill>
            <a:schemeClr val="bg2"/>
          </a:solidFill>
          <a:ln w="28575">
            <a:noFill/>
          </a:ln>
          <a:effectLst>
            <a:outerShdw blurRad="149310" dist="66290" dir="5400000" algn="ctr" rotWithShape="0">
              <a:srgbClr val="000000">
                <a:alpha val="1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5" name="Round Same Side Corner Rectangle 2">
            <a:extLst>
              <a:ext uri="{FF2B5EF4-FFF2-40B4-BE49-F238E27FC236}">
                <a16:creationId xmlns:a16="http://schemas.microsoft.com/office/drawing/2014/main" id="{0A7FC9F2-0A80-2A2E-A080-082C8D7CAE11}"/>
              </a:ext>
            </a:extLst>
          </p:cNvPr>
          <p:cNvSpPr/>
          <p:nvPr/>
        </p:nvSpPr>
        <p:spPr>
          <a:xfrm rot="10800000">
            <a:off x="8057296" y="1241483"/>
            <a:ext cx="3618765" cy="3118482"/>
          </a:xfrm>
          <a:prstGeom prst="round2SameRect">
            <a:avLst>
              <a:gd name="adj1" fmla="val 8350"/>
              <a:gd name="adj2" fmla="val 0"/>
            </a:avLst>
          </a:prstGeom>
          <a:solidFill>
            <a:schemeClr val="bg2"/>
          </a:solidFill>
          <a:ln w="28575">
            <a:noFill/>
          </a:ln>
          <a:effectLst>
            <a:outerShdw blurRad="149310" dist="66290" dir="5400000" algn="ctr" rotWithShape="0">
              <a:srgbClr val="000000">
                <a:alpha val="1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7" name="Rounded Rectangle 16">
            <a:extLst>
              <a:ext uri="{FF2B5EF4-FFF2-40B4-BE49-F238E27FC236}">
                <a16:creationId xmlns:a16="http://schemas.microsoft.com/office/drawing/2014/main" id="{36800115-8EF4-D135-7685-EDF6B41F5FA8}"/>
              </a:ext>
            </a:extLst>
          </p:cNvPr>
          <p:cNvSpPr/>
          <p:nvPr/>
        </p:nvSpPr>
        <p:spPr>
          <a:xfrm>
            <a:off x="265819" y="1247640"/>
            <a:ext cx="635793" cy="635793"/>
          </a:xfrm>
          <a:prstGeom prst="roundRect">
            <a:avLst>
              <a:gd name="adj" fmla="val 20038"/>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8" name="Rounded Rectangle 17">
            <a:extLst>
              <a:ext uri="{FF2B5EF4-FFF2-40B4-BE49-F238E27FC236}">
                <a16:creationId xmlns:a16="http://schemas.microsoft.com/office/drawing/2014/main" id="{4CBE2190-FBD7-4E1A-412A-7A24906CAF18}"/>
              </a:ext>
            </a:extLst>
          </p:cNvPr>
          <p:cNvSpPr/>
          <p:nvPr/>
        </p:nvSpPr>
        <p:spPr>
          <a:xfrm>
            <a:off x="4126561" y="1247640"/>
            <a:ext cx="635793" cy="635793"/>
          </a:xfrm>
          <a:prstGeom prst="roundRect">
            <a:avLst>
              <a:gd name="adj" fmla="val 20038"/>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9" name="Rounded Rectangle 18">
            <a:extLst>
              <a:ext uri="{FF2B5EF4-FFF2-40B4-BE49-F238E27FC236}">
                <a16:creationId xmlns:a16="http://schemas.microsoft.com/office/drawing/2014/main" id="{337D3446-E34A-9B2A-FC47-88DCDC48E188}"/>
              </a:ext>
            </a:extLst>
          </p:cNvPr>
          <p:cNvSpPr/>
          <p:nvPr/>
        </p:nvSpPr>
        <p:spPr>
          <a:xfrm>
            <a:off x="7959576" y="1247640"/>
            <a:ext cx="635793" cy="635793"/>
          </a:xfrm>
          <a:prstGeom prst="roundRect">
            <a:avLst>
              <a:gd name="adj" fmla="val 20038"/>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8749EB5F-D3FF-072D-7691-0093D75D198F}"/>
              </a:ext>
            </a:extLst>
          </p:cNvPr>
          <p:cNvSpPr>
            <a:spLocks noGrp="1"/>
          </p:cNvSpPr>
          <p:nvPr>
            <p:ph type="title"/>
          </p:nvPr>
        </p:nvSpPr>
        <p:spPr/>
        <p:txBody>
          <a:bodyPr/>
          <a:lstStyle/>
          <a:p>
            <a:r>
              <a:rPr lang="en-US" dirty="0"/>
              <a:t>Start winning deals in three steps</a:t>
            </a:r>
            <a:br>
              <a:rPr lang="en-US" dirty="0"/>
            </a:br>
            <a:endParaRPr lang="en-US" dirty="0"/>
          </a:p>
        </p:txBody>
      </p:sp>
      <p:sp>
        <p:nvSpPr>
          <p:cNvPr id="7" name="Text Placeholder 62">
            <a:extLst>
              <a:ext uri="{FF2B5EF4-FFF2-40B4-BE49-F238E27FC236}">
                <a16:creationId xmlns:a16="http://schemas.microsoft.com/office/drawing/2014/main" id="{2363B724-B23D-711C-0521-510E3A04A78B}"/>
              </a:ext>
            </a:extLst>
          </p:cNvPr>
          <p:cNvSpPr txBox="1">
            <a:spLocks/>
          </p:cNvSpPr>
          <p:nvPr/>
        </p:nvSpPr>
        <p:spPr>
          <a:xfrm>
            <a:off x="1047066" y="1442279"/>
            <a:ext cx="2722105" cy="2683983"/>
          </a:xfrm>
          <a:prstGeom prst="rect">
            <a:avLst/>
          </a:prstGeom>
        </p:spPr>
        <p:txBody>
          <a:bodyPr lIns="0" tIns="0" rIns="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Clr>
                <a:srgbClr val="F61B71"/>
              </a:buClr>
              <a:buNone/>
              <a:defRPr/>
            </a:pPr>
            <a:r>
              <a:rPr lang="en-US" sz="1600" b="1" dirty="0">
                <a:solidFill>
                  <a:srgbClr val="000000"/>
                </a:solidFill>
                <a:latin typeface="Montserrat" pitchFamily="2" charset="77"/>
                <a:ea typeface="Roboto Light"/>
                <a:cs typeface="Roboto Light"/>
              </a:rPr>
              <a:t>Find your customers</a:t>
            </a:r>
          </a:p>
          <a:p>
            <a:pPr indent="0">
              <a:buClr>
                <a:srgbClr val="F61B71"/>
              </a:buClr>
              <a:buNone/>
              <a:defRPr/>
            </a:pPr>
            <a:br>
              <a:rPr lang="en-US" sz="1400" dirty="0">
                <a:solidFill>
                  <a:srgbClr val="000000"/>
                </a:solidFill>
                <a:latin typeface="Montserrat" pitchFamily="2" charset="77"/>
                <a:ea typeface="Roboto Light"/>
                <a:cs typeface="Roboto Light"/>
              </a:rPr>
            </a:br>
            <a:r>
              <a:rPr lang="en-US" sz="1400" dirty="0">
                <a:solidFill>
                  <a:srgbClr val="000000"/>
                </a:solidFill>
                <a:latin typeface="Montserrat" pitchFamily="2" charset="77"/>
                <a:ea typeface="Roboto Light"/>
                <a:cs typeface="Roboto Light"/>
              </a:rPr>
              <a:t>Target </a:t>
            </a:r>
            <a:r>
              <a:rPr lang="en-US" sz="1400" dirty="0" err="1">
                <a:solidFill>
                  <a:srgbClr val="000000"/>
                </a:solidFill>
                <a:latin typeface="Montserrat" pitchFamily="2" charset="77"/>
                <a:ea typeface="Roboto Light"/>
                <a:cs typeface="Roboto Light"/>
              </a:rPr>
              <a:t>organisations</a:t>
            </a:r>
            <a:r>
              <a:rPr lang="en-US" sz="1400" dirty="0">
                <a:solidFill>
                  <a:srgbClr val="000000"/>
                </a:solidFill>
                <a:latin typeface="Montserrat" pitchFamily="2" charset="77"/>
                <a:ea typeface="Roboto Light"/>
                <a:cs typeface="Roboto Light"/>
              </a:rPr>
              <a:t> already using Azure data services – Synapse, Azure Data Factory, Power BI (50+ seats) or Microsoft 365 – with an active need for better reporting. Start conversations about where manual effort or data inconsistencies are slowing them down.</a:t>
            </a:r>
          </a:p>
          <a:p>
            <a:pPr indent="0">
              <a:buClr>
                <a:srgbClr val="F61B71"/>
              </a:buClr>
              <a:buNone/>
              <a:defRPr/>
            </a:pPr>
            <a:endParaRPr lang="en-US" sz="1400" b="1" dirty="0">
              <a:solidFill>
                <a:srgbClr val="000000"/>
              </a:solidFill>
              <a:latin typeface="Montserrat" pitchFamily="2" charset="77"/>
              <a:ea typeface="Roboto Light"/>
              <a:cs typeface="Roboto Light"/>
            </a:endParaRPr>
          </a:p>
        </p:txBody>
      </p:sp>
      <p:sp>
        <p:nvSpPr>
          <p:cNvPr id="25" name="Rectangle: Rounded Corners 1">
            <a:extLst>
              <a:ext uri="{FF2B5EF4-FFF2-40B4-BE49-F238E27FC236}">
                <a16:creationId xmlns:a16="http://schemas.microsoft.com/office/drawing/2014/main" id="{FAA56749-98FA-2C2D-838C-B7313286DAA5}"/>
              </a:ext>
            </a:extLst>
          </p:cNvPr>
          <p:cNvSpPr/>
          <p:nvPr/>
        </p:nvSpPr>
        <p:spPr>
          <a:xfrm>
            <a:off x="-1670858" y="4638111"/>
            <a:ext cx="9343505" cy="1920240"/>
          </a:xfrm>
          <a:prstGeom prst="roundRect">
            <a:avLst>
              <a:gd name="adj" fmla="val 50000"/>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27" name="TextBox 26">
            <a:extLst>
              <a:ext uri="{FF2B5EF4-FFF2-40B4-BE49-F238E27FC236}">
                <a16:creationId xmlns:a16="http://schemas.microsoft.com/office/drawing/2014/main" id="{8F595FC9-628A-496E-0454-8A50EE08E94D}"/>
              </a:ext>
            </a:extLst>
          </p:cNvPr>
          <p:cNvSpPr txBox="1"/>
          <p:nvPr/>
        </p:nvSpPr>
        <p:spPr>
          <a:xfrm>
            <a:off x="515936" y="4969285"/>
            <a:ext cx="3482478" cy="1077218"/>
          </a:xfrm>
          <a:prstGeom prst="rect">
            <a:avLst/>
          </a:prstGeom>
          <a:noFill/>
        </p:spPr>
        <p:txBody>
          <a:bodyPr wrap="square">
            <a:spAutoFit/>
          </a:bodyPr>
          <a:lstStyle/>
          <a:p>
            <a:r>
              <a:rPr lang="en-AU" sz="1600" b="1" i="0" dirty="0">
                <a:effectLst/>
                <a:latin typeface="Montserrat" pitchFamily="2" charset="77"/>
              </a:rPr>
              <a:t>Ready to go? </a:t>
            </a:r>
          </a:p>
          <a:p>
            <a:r>
              <a:rPr lang="en-AU" sz="1600" i="0" dirty="0">
                <a:effectLst/>
                <a:latin typeface="Montserrat" pitchFamily="2" charset="77"/>
              </a:rPr>
              <a:t>Download the </a:t>
            </a:r>
            <a:r>
              <a:rPr lang="en-AU" sz="1600" b="1" i="0" u="sng" dirty="0">
                <a:solidFill>
                  <a:srgbClr val="F61B71"/>
                </a:solidFill>
                <a:effectLst/>
                <a:latin typeface="Montserrat" pitchFamily="2" charset="77"/>
                <a:hlinkClick r:id="rId2"/>
              </a:rPr>
              <a:t>Unify Your Data Selling Guide</a:t>
            </a:r>
            <a:r>
              <a:rPr lang="en-AU" sz="1600" i="0" dirty="0">
                <a:solidFill>
                  <a:srgbClr val="F61B71"/>
                </a:solidFill>
                <a:effectLst/>
                <a:latin typeface="Montserrat" pitchFamily="2" charset="77"/>
                <a:hlinkClick r:id="rId2"/>
              </a:rPr>
              <a:t> </a:t>
            </a:r>
            <a:r>
              <a:rPr lang="en-AU" sz="1600" dirty="0">
                <a:latin typeface="Montserrat" pitchFamily="2" charset="77"/>
              </a:rPr>
              <a:t>for step-by-step support. </a:t>
            </a:r>
            <a:endParaRPr lang="en-US" sz="1600" dirty="0">
              <a:latin typeface="Montserrat" pitchFamily="2" charset="77"/>
            </a:endParaRPr>
          </a:p>
        </p:txBody>
      </p:sp>
      <p:sp>
        <p:nvSpPr>
          <p:cNvPr id="4" name="Text Placeholder 62">
            <a:extLst>
              <a:ext uri="{FF2B5EF4-FFF2-40B4-BE49-F238E27FC236}">
                <a16:creationId xmlns:a16="http://schemas.microsoft.com/office/drawing/2014/main" id="{5D6B73D3-001C-87C6-7C9D-92492636C526}"/>
              </a:ext>
            </a:extLst>
          </p:cNvPr>
          <p:cNvSpPr txBox="1">
            <a:spLocks/>
          </p:cNvSpPr>
          <p:nvPr/>
        </p:nvSpPr>
        <p:spPr>
          <a:xfrm>
            <a:off x="4912068" y="1442280"/>
            <a:ext cx="2605650" cy="2773780"/>
          </a:xfrm>
          <a:prstGeom prst="rect">
            <a:avLst/>
          </a:prstGeom>
        </p:spPr>
        <p:txBody>
          <a:bodyPr lIns="0" tIns="0" rIns="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Clr>
                <a:srgbClr val="F61B71"/>
              </a:buClr>
              <a:buNone/>
              <a:defRPr/>
            </a:pPr>
            <a:r>
              <a:rPr lang="en-US" sz="1600" b="1" dirty="0">
                <a:solidFill>
                  <a:srgbClr val="000000"/>
                </a:solidFill>
                <a:latin typeface="Montserrat" pitchFamily="2" charset="77"/>
                <a:ea typeface="Roboto Light"/>
              </a:rPr>
              <a:t>Lead with a quick win</a:t>
            </a:r>
          </a:p>
          <a:p>
            <a:pPr indent="0">
              <a:buClr>
                <a:srgbClr val="F61B71"/>
              </a:buClr>
              <a:buNone/>
              <a:defRPr/>
            </a:pPr>
            <a:endParaRPr lang="en-US" sz="1400" b="1" dirty="0">
              <a:solidFill>
                <a:srgbClr val="000000"/>
              </a:solidFill>
              <a:latin typeface="Montserrat" pitchFamily="2" charset="77"/>
              <a:ea typeface="Roboto Light"/>
            </a:endParaRPr>
          </a:p>
          <a:p>
            <a:pPr indent="0">
              <a:buClr>
                <a:srgbClr val="F61B71"/>
              </a:buClr>
              <a:buNone/>
              <a:defRPr/>
            </a:pPr>
            <a:r>
              <a:rPr lang="en-US" sz="1400" dirty="0">
                <a:solidFill>
                  <a:srgbClr val="000000"/>
                </a:solidFill>
                <a:latin typeface="Montserrat" pitchFamily="2" charset="77"/>
                <a:ea typeface="Roboto Light"/>
              </a:rPr>
              <a:t>Start with a small, fixed-scope offer such as one or two dashboards built on real customer data. Low risk, rapid ROI, easy to price and a natural entry point to deeper platform conversations about Fabric, governance and managed services.</a:t>
            </a:r>
          </a:p>
        </p:txBody>
      </p:sp>
      <p:sp>
        <p:nvSpPr>
          <p:cNvPr id="13" name="Text Placeholder 62">
            <a:extLst>
              <a:ext uri="{FF2B5EF4-FFF2-40B4-BE49-F238E27FC236}">
                <a16:creationId xmlns:a16="http://schemas.microsoft.com/office/drawing/2014/main" id="{BF2272D6-0FBD-58A0-C345-ECCE19E9C02C}"/>
              </a:ext>
            </a:extLst>
          </p:cNvPr>
          <p:cNvSpPr txBox="1">
            <a:spLocks/>
          </p:cNvSpPr>
          <p:nvPr/>
        </p:nvSpPr>
        <p:spPr>
          <a:xfrm>
            <a:off x="8759870" y="1442280"/>
            <a:ext cx="2605650" cy="3118482"/>
          </a:xfrm>
          <a:prstGeom prst="rect">
            <a:avLst/>
          </a:prstGeom>
        </p:spPr>
        <p:txBody>
          <a:bodyPr lIns="0" tIns="0" rIns="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3" indent="0">
              <a:buClr>
                <a:srgbClr val="F61B71"/>
              </a:buClr>
              <a:buNone/>
              <a:defRPr/>
            </a:pPr>
            <a:r>
              <a:rPr lang="en-US" sz="1600" b="1" dirty="0">
                <a:solidFill>
                  <a:srgbClr val="000000"/>
                </a:solidFill>
                <a:latin typeface="Montserrat" pitchFamily="2" charset="77"/>
                <a:ea typeface="Roboto Light"/>
              </a:rPr>
              <a:t>Sell outcomes, not tools</a:t>
            </a:r>
          </a:p>
          <a:p>
            <a:pPr marL="4763" indent="0">
              <a:buClr>
                <a:srgbClr val="F61B71"/>
              </a:buClr>
              <a:buNone/>
              <a:defRPr/>
            </a:pPr>
            <a:endParaRPr lang="en-US" sz="1400" b="1" dirty="0">
              <a:solidFill>
                <a:srgbClr val="000000"/>
              </a:solidFill>
              <a:latin typeface="Montserrat" pitchFamily="2" charset="77"/>
              <a:ea typeface="Roboto Light"/>
            </a:endParaRPr>
          </a:p>
          <a:p>
            <a:pPr marL="4763" indent="0">
              <a:buClr>
                <a:srgbClr val="F61B71"/>
              </a:buClr>
              <a:buNone/>
              <a:defRPr/>
            </a:pPr>
            <a:r>
              <a:rPr lang="en-US" sz="1400" dirty="0">
                <a:solidFill>
                  <a:srgbClr val="000000"/>
                </a:solidFill>
                <a:latin typeface="Montserrat" pitchFamily="2" charset="77"/>
                <a:ea typeface="Roboto Light"/>
              </a:rPr>
              <a:t>Focus on business questions customers can't currently answer: profitability, growth drivers, operational performance. When analytics solves a real problem, the platform conversation follows naturally, price becomes less of an obstacle.</a:t>
            </a:r>
          </a:p>
        </p:txBody>
      </p:sp>
      <p:sp>
        <p:nvSpPr>
          <p:cNvPr id="8" name="Title 1">
            <a:extLst>
              <a:ext uri="{FF2B5EF4-FFF2-40B4-BE49-F238E27FC236}">
                <a16:creationId xmlns:a16="http://schemas.microsoft.com/office/drawing/2014/main" id="{410730E8-F94B-4DFA-5572-1ED7555BEC45}"/>
              </a:ext>
            </a:extLst>
          </p:cNvPr>
          <p:cNvSpPr txBox="1">
            <a:spLocks/>
          </p:cNvSpPr>
          <p:nvPr/>
        </p:nvSpPr>
        <p:spPr>
          <a:xfrm>
            <a:off x="276032" y="1310137"/>
            <a:ext cx="587384" cy="474407"/>
          </a:xfrm>
          <a:prstGeom prst="rect">
            <a:avLst/>
          </a:prstGeom>
        </p:spPr>
        <p:txBody>
          <a:bodyPr vert="horz" lIns="0" tIns="0" rIns="0" bIns="0" rtlCol="0" anchor="b">
            <a:noAutofit/>
          </a:bodyPr>
          <a:lstStyle>
            <a:lvl1pPr algn="l" defTabSz="914400" rtl="0" eaLnBrk="1" latinLnBrk="0" hangingPunct="1">
              <a:lnSpc>
                <a:spcPts val="3000"/>
              </a:lnSpc>
              <a:spcBef>
                <a:spcPct val="0"/>
              </a:spcBef>
              <a:buNone/>
              <a:defRPr sz="3000" kern="1200">
                <a:solidFill>
                  <a:schemeClr val="tx1"/>
                </a:solidFill>
                <a:latin typeface="+mj-lt"/>
                <a:ea typeface="+mj-ea"/>
                <a:cs typeface="+mj-cs"/>
              </a:defRPr>
            </a:lvl1pPr>
          </a:lstStyle>
          <a:p>
            <a:pPr algn="ctr"/>
            <a:r>
              <a:rPr lang="en-US" dirty="0">
                <a:solidFill>
                  <a:schemeClr val="bg1"/>
                </a:solidFill>
              </a:rPr>
              <a:t>1</a:t>
            </a:r>
          </a:p>
        </p:txBody>
      </p:sp>
      <p:sp>
        <p:nvSpPr>
          <p:cNvPr id="11" name="Title 1">
            <a:extLst>
              <a:ext uri="{FF2B5EF4-FFF2-40B4-BE49-F238E27FC236}">
                <a16:creationId xmlns:a16="http://schemas.microsoft.com/office/drawing/2014/main" id="{74BB74FA-0308-F8AE-357B-E545759A9F55}"/>
              </a:ext>
            </a:extLst>
          </p:cNvPr>
          <p:cNvSpPr txBox="1">
            <a:spLocks/>
          </p:cNvSpPr>
          <p:nvPr/>
        </p:nvSpPr>
        <p:spPr>
          <a:xfrm>
            <a:off x="4146070" y="1310137"/>
            <a:ext cx="587384" cy="474407"/>
          </a:xfrm>
          <a:prstGeom prst="rect">
            <a:avLst/>
          </a:prstGeom>
        </p:spPr>
        <p:txBody>
          <a:bodyPr vert="horz" lIns="0" tIns="0" rIns="0" bIns="0" rtlCol="0" anchor="b">
            <a:noAutofit/>
          </a:bodyPr>
          <a:lstStyle>
            <a:lvl1pPr algn="l" defTabSz="914400" rtl="0" eaLnBrk="1" latinLnBrk="0" hangingPunct="1">
              <a:lnSpc>
                <a:spcPts val="3000"/>
              </a:lnSpc>
              <a:spcBef>
                <a:spcPct val="0"/>
              </a:spcBef>
              <a:buNone/>
              <a:defRPr sz="3000" kern="1200">
                <a:solidFill>
                  <a:schemeClr val="tx1"/>
                </a:solidFill>
                <a:latin typeface="+mj-lt"/>
                <a:ea typeface="+mj-ea"/>
                <a:cs typeface="+mj-cs"/>
              </a:defRPr>
            </a:lvl1pPr>
          </a:lstStyle>
          <a:p>
            <a:pPr algn="ctr"/>
            <a:r>
              <a:rPr lang="en-US" dirty="0">
                <a:solidFill>
                  <a:schemeClr val="bg1"/>
                </a:solidFill>
              </a:rPr>
              <a:t>2</a:t>
            </a:r>
          </a:p>
        </p:txBody>
      </p:sp>
      <p:sp>
        <p:nvSpPr>
          <p:cNvPr id="14" name="Title 1">
            <a:extLst>
              <a:ext uri="{FF2B5EF4-FFF2-40B4-BE49-F238E27FC236}">
                <a16:creationId xmlns:a16="http://schemas.microsoft.com/office/drawing/2014/main" id="{933161C4-0273-BADB-699A-F5E87BF463B2}"/>
              </a:ext>
            </a:extLst>
          </p:cNvPr>
          <p:cNvSpPr txBox="1">
            <a:spLocks/>
          </p:cNvSpPr>
          <p:nvPr/>
        </p:nvSpPr>
        <p:spPr>
          <a:xfrm>
            <a:off x="7992785" y="1310137"/>
            <a:ext cx="587384" cy="474407"/>
          </a:xfrm>
          <a:prstGeom prst="rect">
            <a:avLst/>
          </a:prstGeom>
        </p:spPr>
        <p:txBody>
          <a:bodyPr vert="horz" lIns="0" tIns="0" rIns="0" bIns="0" rtlCol="0" anchor="b">
            <a:noAutofit/>
          </a:bodyPr>
          <a:lstStyle>
            <a:lvl1pPr algn="l" defTabSz="914400" rtl="0" eaLnBrk="1" latinLnBrk="0" hangingPunct="1">
              <a:lnSpc>
                <a:spcPts val="3000"/>
              </a:lnSpc>
              <a:spcBef>
                <a:spcPct val="0"/>
              </a:spcBef>
              <a:buNone/>
              <a:defRPr sz="3000" kern="1200">
                <a:solidFill>
                  <a:schemeClr val="tx1"/>
                </a:solidFill>
                <a:latin typeface="+mj-lt"/>
                <a:ea typeface="+mj-ea"/>
                <a:cs typeface="+mj-cs"/>
              </a:defRPr>
            </a:lvl1pPr>
          </a:lstStyle>
          <a:p>
            <a:pPr algn="ctr"/>
            <a:r>
              <a:rPr lang="en-US" dirty="0">
                <a:solidFill>
                  <a:schemeClr val="bg1"/>
                </a:solidFill>
              </a:rPr>
              <a:t>3</a:t>
            </a:r>
          </a:p>
        </p:txBody>
      </p:sp>
      <p:pic>
        <p:nvPicPr>
          <p:cNvPr id="10" name="Picture 9">
            <a:extLst>
              <a:ext uri="{FF2B5EF4-FFF2-40B4-BE49-F238E27FC236}">
                <a16:creationId xmlns:a16="http://schemas.microsoft.com/office/drawing/2014/main" id="{939A2FE1-7E35-41E3-3CC2-05B3089E3B90}"/>
              </a:ext>
            </a:extLst>
          </p:cNvPr>
          <p:cNvPicPr>
            <a:picLocks noChangeAspect="1"/>
          </p:cNvPicPr>
          <p:nvPr/>
        </p:nvPicPr>
        <p:blipFill>
          <a:blip r:embed="rId3"/>
          <a:stretch>
            <a:fillRect/>
          </a:stretch>
        </p:blipFill>
        <p:spPr>
          <a:xfrm>
            <a:off x="4053868" y="4808764"/>
            <a:ext cx="2155812" cy="15364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91689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4AB3EE-5C12-0000-DFC0-A4FE298CB5E2}"/>
              </a:ext>
            </a:extLst>
          </p:cNvPr>
          <p:cNvSpPr>
            <a:spLocks noGrp="1"/>
          </p:cNvSpPr>
          <p:nvPr>
            <p:ph type="title" idx="4294967295"/>
          </p:nvPr>
        </p:nvSpPr>
        <p:spPr>
          <a:xfrm>
            <a:off x="515938" y="441325"/>
            <a:ext cx="8702675" cy="468313"/>
          </a:xfrm>
          <a:prstGeom prst="rect">
            <a:avLst/>
          </a:prstGeom>
        </p:spPr>
        <p:txBody>
          <a:bodyPr lIns="0" tIns="0" rIns="0" bIns="0"/>
          <a:lstStyle/>
          <a:p>
            <a:br>
              <a:rPr lang="en-US" sz="3000" dirty="0"/>
            </a:br>
            <a:r>
              <a:rPr lang="en-US" sz="3000" dirty="0"/>
              <a:t>Your cloud and AI building blocks </a:t>
            </a:r>
            <a:endParaRPr lang="en-AU" sz="3000" dirty="0"/>
          </a:p>
        </p:txBody>
      </p:sp>
      <p:sp>
        <p:nvSpPr>
          <p:cNvPr id="14" name="TextBox 13">
            <a:extLst>
              <a:ext uri="{FF2B5EF4-FFF2-40B4-BE49-F238E27FC236}">
                <a16:creationId xmlns:a16="http://schemas.microsoft.com/office/drawing/2014/main" id="{DB81F573-CAC4-B825-E735-70A1E6D8C4D8}"/>
              </a:ext>
            </a:extLst>
          </p:cNvPr>
          <p:cNvSpPr txBox="1"/>
          <p:nvPr/>
        </p:nvSpPr>
        <p:spPr>
          <a:xfrm>
            <a:off x="522847" y="1556087"/>
            <a:ext cx="7773623" cy="430887"/>
          </a:xfrm>
          <a:prstGeom prst="rect">
            <a:avLst/>
          </a:prstGeom>
          <a:noFill/>
        </p:spPr>
        <p:txBody>
          <a:bodyPr wrap="square" lIns="0" tIns="0" rIns="0" bIns="0">
            <a:spAutoFit/>
          </a:bodyPr>
          <a:lstStyle/>
          <a:p>
            <a:pPr>
              <a:lnSpc>
                <a:spcPct val="100000"/>
              </a:lnSpc>
            </a:pPr>
            <a:r>
              <a:rPr lang="en-US" sz="1400" dirty="0">
                <a:latin typeface="Montserrat" pitchFamily="2" charset="77"/>
              </a:rPr>
              <a:t>These sales plays create the intelligent cloud foundation your practice and customers need for AI success. Build systematically – each block strengthens the next. </a:t>
            </a:r>
          </a:p>
        </p:txBody>
      </p:sp>
      <p:sp>
        <p:nvSpPr>
          <p:cNvPr id="15" name="Rectangle: Rounded Corners 14">
            <a:extLst>
              <a:ext uri="{FF2B5EF4-FFF2-40B4-BE49-F238E27FC236}">
                <a16:creationId xmlns:a16="http://schemas.microsoft.com/office/drawing/2014/main" id="{BA1B7A03-E701-6B57-BDD7-775552424963}"/>
              </a:ext>
            </a:extLst>
          </p:cNvPr>
          <p:cNvSpPr/>
          <p:nvPr/>
        </p:nvSpPr>
        <p:spPr>
          <a:xfrm>
            <a:off x="1608268" y="2491665"/>
            <a:ext cx="2594025" cy="3181669"/>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8" name="Text Placeholder 7">
            <a:extLst>
              <a:ext uri="{FF2B5EF4-FFF2-40B4-BE49-F238E27FC236}">
                <a16:creationId xmlns:a16="http://schemas.microsoft.com/office/drawing/2014/main" id="{5FF65F37-30D1-09A1-D0AD-8524CA6A27C4}"/>
              </a:ext>
            </a:extLst>
          </p:cNvPr>
          <p:cNvSpPr>
            <a:spLocks noGrp="1"/>
          </p:cNvSpPr>
          <p:nvPr>
            <p:ph type="body" sz="quarter" idx="4294967295"/>
          </p:nvPr>
        </p:nvSpPr>
        <p:spPr>
          <a:xfrm>
            <a:off x="1792953" y="3580076"/>
            <a:ext cx="2247975" cy="702484"/>
          </a:xfrm>
          <a:prstGeom prst="rect">
            <a:avLst/>
          </a:prstGeom>
        </p:spPr>
        <p:txBody>
          <a:bodyPr lIns="0" tIns="0" rIns="0" bIns="0"/>
          <a:lstStyle/>
          <a:p>
            <a:pPr marL="0" indent="0">
              <a:buNone/>
            </a:pPr>
            <a:r>
              <a:rPr lang="en-AU" sz="1400" dirty="0">
                <a:solidFill>
                  <a:schemeClr val="accent2"/>
                </a:solidFill>
                <a:latin typeface="+mj-lt"/>
              </a:rPr>
              <a:t>Play 1: </a:t>
            </a:r>
          </a:p>
          <a:p>
            <a:pPr marL="0" indent="0">
              <a:buNone/>
            </a:pPr>
            <a:r>
              <a:rPr lang="en-AU" sz="1400" dirty="0">
                <a:latin typeface="+mj-lt"/>
              </a:rPr>
              <a:t>Power Hybrid Work </a:t>
            </a:r>
            <a:r>
              <a:rPr lang="en-AU" sz="1400" dirty="0">
                <a:latin typeface="Montserrat" pitchFamily="2" charset="77"/>
              </a:rPr>
              <a:t>Azure Virtual Desktop</a:t>
            </a:r>
          </a:p>
        </p:txBody>
      </p:sp>
      <p:sp>
        <p:nvSpPr>
          <p:cNvPr id="3" name="Rectangle: Rounded Corners 14">
            <a:extLst>
              <a:ext uri="{FF2B5EF4-FFF2-40B4-BE49-F238E27FC236}">
                <a16:creationId xmlns:a16="http://schemas.microsoft.com/office/drawing/2014/main" id="{BD8540E4-8D2D-861B-A34A-072A47998FA1}"/>
              </a:ext>
            </a:extLst>
          </p:cNvPr>
          <p:cNvSpPr/>
          <p:nvPr/>
        </p:nvSpPr>
        <p:spPr>
          <a:xfrm>
            <a:off x="4720826" y="2491665"/>
            <a:ext cx="2594025" cy="3181669"/>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10" name="Text Placeholder 7">
            <a:extLst>
              <a:ext uri="{FF2B5EF4-FFF2-40B4-BE49-F238E27FC236}">
                <a16:creationId xmlns:a16="http://schemas.microsoft.com/office/drawing/2014/main" id="{DCC745EA-F932-0891-5687-ABE88AB8764C}"/>
              </a:ext>
            </a:extLst>
          </p:cNvPr>
          <p:cNvSpPr txBox="1">
            <a:spLocks/>
          </p:cNvSpPr>
          <p:nvPr/>
        </p:nvSpPr>
        <p:spPr>
          <a:xfrm>
            <a:off x="4905511" y="3580075"/>
            <a:ext cx="2247975" cy="2191871"/>
          </a:xfrm>
          <a:prstGeom prst="rect">
            <a:avLst/>
          </a:prstGeom>
        </p:spPr>
        <p:txBody>
          <a:bodyPr lIns="0" tIns="0" rIns="0" bIns="0"/>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Font typeface="Arial" panose="020B0604020202020204" pitchFamily="34" charset="0"/>
              <a:buNone/>
            </a:pPr>
            <a:r>
              <a:rPr lang="en-AU" sz="1400" dirty="0">
                <a:solidFill>
                  <a:schemeClr val="accent2"/>
                </a:solidFill>
                <a:latin typeface="+mj-lt"/>
              </a:rPr>
              <a:t>Play 2: </a:t>
            </a:r>
            <a:br>
              <a:rPr lang="en-AU" sz="1400" dirty="0">
                <a:solidFill>
                  <a:schemeClr val="accent2"/>
                </a:solidFill>
                <a:latin typeface="+mj-lt"/>
              </a:rPr>
            </a:br>
            <a:r>
              <a:rPr lang="en-AU" sz="1400" b="1" dirty="0">
                <a:latin typeface="Montserrat" pitchFamily="2" charset="77"/>
              </a:rPr>
              <a:t>Build Your Foundation </a:t>
            </a:r>
            <a:r>
              <a:rPr lang="en-AU" sz="1400" dirty="0">
                <a:latin typeface="Montserrat" pitchFamily="2" charset="77"/>
              </a:rPr>
              <a:t>Infrastructure, Apps and Security </a:t>
            </a:r>
          </a:p>
          <a:p>
            <a:pPr indent="0">
              <a:buFont typeface="Arial" panose="020B0604020202020204" pitchFamily="34" charset="0"/>
              <a:buNone/>
            </a:pPr>
            <a:endParaRPr lang="en-AU" sz="1400" dirty="0">
              <a:latin typeface="Montserrat" pitchFamily="2" charset="77"/>
            </a:endParaRPr>
          </a:p>
          <a:p>
            <a:pPr indent="0">
              <a:buFont typeface="Arial" panose="020B0604020202020204" pitchFamily="34" charset="0"/>
              <a:buNone/>
            </a:pPr>
            <a:r>
              <a:rPr lang="en-AU" sz="1400" dirty="0">
                <a:latin typeface="Montserrat" pitchFamily="2" charset="77"/>
              </a:rPr>
              <a:t>Move workloads to the cloud with confidence </a:t>
            </a:r>
          </a:p>
        </p:txBody>
      </p:sp>
      <p:sp>
        <p:nvSpPr>
          <p:cNvPr id="11" name="Rectangle: Rounded Corners 14">
            <a:extLst>
              <a:ext uri="{FF2B5EF4-FFF2-40B4-BE49-F238E27FC236}">
                <a16:creationId xmlns:a16="http://schemas.microsoft.com/office/drawing/2014/main" id="{A78FAA53-AA76-05EA-FA40-C317BC132ECC}"/>
              </a:ext>
            </a:extLst>
          </p:cNvPr>
          <p:cNvSpPr/>
          <p:nvPr/>
        </p:nvSpPr>
        <p:spPr>
          <a:xfrm>
            <a:off x="7833384" y="2491665"/>
            <a:ext cx="2594025" cy="3181669"/>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12" name="Text Placeholder 7">
            <a:extLst>
              <a:ext uri="{FF2B5EF4-FFF2-40B4-BE49-F238E27FC236}">
                <a16:creationId xmlns:a16="http://schemas.microsoft.com/office/drawing/2014/main" id="{8CD01896-5BAA-51EC-09FC-57DA63D83D7E}"/>
              </a:ext>
            </a:extLst>
          </p:cNvPr>
          <p:cNvSpPr txBox="1">
            <a:spLocks/>
          </p:cNvSpPr>
          <p:nvPr/>
        </p:nvSpPr>
        <p:spPr>
          <a:xfrm>
            <a:off x="8027034" y="3580075"/>
            <a:ext cx="2247975" cy="2191871"/>
          </a:xfrm>
          <a:prstGeom prst="rect">
            <a:avLst/>
          </a:prstGeom>
        </p:spPr>
        <p:txBody>
          <a:bodyPr lIns="0" tIns="0" rIns="0" bIns="0"/>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Font typeface="Arial" panose="020B0604020202020204" pitchFamily="34" charset="0"/>
              <a:buNone/>
            </a:pPr>
            <a:r>
              <a:rPr lang="en-AU" sz="1400" dirty="0">
                <a:solidFill>
                  <a:schemeClr val="accent2"/>
                </a:solidFill>
                <a:latin typeface="+mj-lt"/>
              </a:rPr>
              <a:t>Play 3: </a:t>
            </a:r>
            <a:br>
              <a:rPr lang="en-AU" sz="1400" dirty="0">
                <a:solidFill>
                  <a:schemeClr val="accent2"/>
                </a:solidFill>
                <a:latin typeface="+mj-lt"/>
              </a:rPr>
            </a:br>
            <a:r>
              <a:rPr lang="en-AU" sz="1400" b="1" dirty="0">
                <a:latin typeface="Montserrat" pitchFamily="2" charset="77"/>
              </a:rPr>
              <a:t>Unify Your Data </a:t>
            </a:r>
            <a:r>
              <a:rPr lang="en-AU" sz="1400" dirty="0">
                <a:latin typeface="Montserrat" pitchFamily="2" charset="77"/>
              </a:rPr>
              <a:t>Analytics and Intelligence </a:t>
            </a:r>
          </a:p>
          <a:p>
            <a:pPr indent="0">
              <a:buFont typeface="Arial" panose="020B0604020202020204" pitchFamily="34" charset="0"/>
              <a:buNone/>
            </a:pPr>
            <a:endParaRPr lang="en-AU" sz="1400" b="1" dirty="0">
              <a:latin typeface="Montserrat" pitchFamily="2" charset="77"/>
            </a:endParaRPr>
          </a:p>
          <a:p>
            <a:pPr indent="0">
              <a:buFont typeface="Arial" panose="020B0604020202020204" pitchFamily="34" charset="0"/>
              <a:buNone/>
            </a:pPr>
            <a:r>
              <a:rPr lang="en-AU" sz="1400" dirty="0">
                <a:latin typeface="Montserrat" pitchFamily="2" charset="77"/>
              </a:rPr>
              <a:t>Connect data silos and turn insight into action</a:t>
            </a:r>
          </a:p>
        </p:txBody>
      </p:sp>
      <p:pic>
        <p:nvPicPr>
          <p:cNvPr id="39" name="Graphic 38">
            <a:extLst>
              <a:ext uri="{FF2B5EF4-FFF2-40B4-BE49-F238E27FC236}">
                <a16:creationId xmlns:a16="http://schemas.microsoft.com/office/drawing/2014/main" id="{0D79C47D-73D8-1DCA-DEDD-AE9D9603A7D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208186" y="2798948"/>
            <a:ext cx="387218" cy="479688"/>
          </a:xfrm>
          <a:prstGeom prst="rect">
            <a:avLst/>
          </a:prstGeom>
        </p:spPr>
      </p:pic>
      <p:cxnSp>
        <p:nvCxnSpPr>
          <p:cNvPr id="42" name="Straight Connector 41">
            <a:extLst>
              <a:ext uri="{FF2B5EF4-FFF2-40B4-BE49-F238E27FC236}">
                <a16:creationId xmlns:a16="http://schemas.microsoft.com/office/drawing/2014/main" id="{B66806B0-FBCB-D88A-7A3C-92388B7DDCF5}"/>
              </a:ext>
            </a:extLst>
          </p:cNvPr>
          <p:cNvCxnSpPr>
            <a:cxnSpLocks/>
          </p:cNvCxnSpPr>
          <p:nvPr/>
        </p:nvCxnSpPr>
        <p:spPr>
          <a:xfrm flipH="1">
            <a:off x="2420405" y="3075293"/>
            <a:ext cx="5602146" cy="0"/>
          </a:xfrm>
          <a:prstGeom prst="line">
            <a:avLst/>
          </a:prstGeom>
          <a:ln w="38100" cap="rnd">
            <a:gradFill flip="none" rotWithShape="1">
              <a:gsLst>
                <a:gs pos="100000">
                  <a:schemeClr val="accent2"/>
                </a:gs>
                <a:gs pos="4000">
                  <a:schemeClr val="accent3"/>
                </a:gs>
                <a:gs pos="53000">
                  <a:schemeClr val="accent1"/>
                </a:gs>
              </a:gsLst>
              <a:lin ang="0" scaled="1"/>
              <a:tileRect/>
            </a:gradFill>
            <a:prstDash val="sysDot"/>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99351B20-0FAA-A57E-3346-3CA07661959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792954" y="2725195"/>
            <a:ext cx="690390" cy="690390"/>
          </a:xfrm>
          <a:prstGeom prst="rect">
            <a:avLst/>
          </a:prstGeom>
        </p:spPr>
      </p:pic>
      <p:pic>
        <p:nvPicPr>
          <p:cNvPr id="9" name="Graphic 8">
            <a:extLst>
              <a:ext uri="{FF2B5EF4-FFF2-40B4-BE49-F238E27FC236}">
                <a16:creationId xmlns:a16="http://schemas.microsoft.com/office/drawing/2014/main" id="{C2FB676E-91E7-B4C6-F34B-2DBCB94FE4A2}"/>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4886780" y="2725195"/>
            <a:ext cx="690390" cy="690390"/>
          </a:xfrm>
          <a:prstGeom prst="rect">
            <a:avLst/>
          </a:prstGeom>
        </p:spPr>
      </p:pic>
      <p:pic>
        <p:nvPicPr>
          <p:cNvPr id="13" name="Graphic 12">
            <a:extLst>
              <a:ext uri="{FF2B5EF4-FFF2-40B4-BE49-F238E27FC236}">
                <a16:creationId xmlns:a16="http://schemas.microsoft.com/office/drawing/2014/main" id="{227EA501-8010-CAAB-EB11-7CBA9AE38F9A}"/>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8022551" y="2725195"/>
            <a:ext cx="690390" cy="690390"/>
          </a:xfrm>
          <a:prstGeom prst="rect">
            <a:avLst/>
          </a:prstGeom>
        </p:spPr>
      </p:pic>
      <p:sp>
        <p:nvSpPr>
          <p:cNvPr id="23" name="Text Placeholder 7">
            <a:extLst>
              <a:ext uri="{FF2B5EF4-FFF2-40B4-BE49-F238E27FC236}">
                <a16:creationId xmlns:a16="http://schemas.microsoft.com/office/drawing/2014/main" id="{21965EFB-FB63-0F9B-5BAD-1107BC1CC3D8}"/>
              </a:ext>
            </a:extLst>
          </p:cNvPr>
          <p:cNvSpPr txBox="1">
            <a:spLocks/>
          </p:cNvSpPr>
          <p:nvPr/>
        </p:nvSpPr>
        <p:spPr>
          <a:xfrm>
            <a:off x="1792953" y="4657760"/>
            <a:ext cx="2247975" cy="702484"/>
          </a:xfrm>
          <a:prstGeom prst="rect">
            <a:avLst/>
          </a:prstGeom>
        </p:spPr>
        <p:txBody>
          <a:bodyPr lIns="0" tIns="0" rIns="0" bIns="0"/>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en-AU" sz="1400" dirty="0">
                <a:latin typeface="Montserrat" pitchFamily="2" charset="77"/>
              </a:rPr>
              <a:t>Secure, anywhere access to desktops and apps</a:t>
            </a:r>
          </a:p>
        </p:txBody>
      </p:sp>
    </p:spTree>
    <p:extLst>
      <p:ext uri="{BB962C8B-B14F-4D97-AF65-F5344CB8AC3E}">
        <p14:creationId xmlns:p14="http://schemas.microsoft.com/office/powerpoint/2010/main" val="3295516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89370-97A4-B723-F764-369C54D92AD9}"/>
            </a:ext>
          </a:extLst>
        </p:cNvPr>
        <p:cNvGrpSpPr/>
        <p:nvPr/>
      </p:nvGrpSpPr>
      <p:grpSpPr>
        <a:xfrm>
          <a:off x="0" y="0"/>
          <a:ext cx="0" cy="0"/>
          <a:chOff x="0" y="0"/>
          <a:chExt cx="0" cy="0"/>
        </a:xfrm>
      </p:grpSpPr>
      <p:sp>
        <p:nvSpPr>
          <p:cNvPr id="25" name="Rectangle: Rounded Corners 1">
            <a:extLst>
              <a:ext uri="{FF2B5EF4-FFF2-40B4-BE49-F238E27FC236}">
                <a16:creationId xmlns:a16="http://schemas.microsoft.com/office/drawing/2014/main" id="{F930951A-F9C0-921F-BDC4-32DCB54EEEA3}"/>
              </a:ext>
            </a:extLst>
          </p:cNvPr>
          <p:cNvSpPr/>
          <p:nvPr/>
        </p:nvSpPr>
        <p:spPr>
          <a:xfrm>
            <a:off x="-1670858" y="4424999"/>
            <a:ext cx="13288618" cy="2137682"/>
          </a:xfrm>
          <a:prstGeom prst="roundRect">
            <a:avLst>
              <a:gd name="adj" fmla="val 50000"/>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7" name="Text Placeholder 62">
            <a:extLst>
              <a:ext uri="{FF2B5EF4-FFF2-40B4-BE49-F238E27FC236}">
                <a16:creationId xmlns:a16="http://schemas.microsoft.com/office/drawing/2014/main" id="{B4A8EA43-F714-8AED-E81C-7D99EF465AAD}"/>
              </a:ext>
            </a:extLst>
          </p:cNvPr>
          <p:cNvSpPr txBox="1">
            <a:spLocks/>
          </p:cNvSpPr>
          <p:nvPr/>
        </p:nvSpPr>
        <p:spPr>
          <a:xfrm>
            <a:off x="8487401" y="4221270"/>
            <a:ext cx="2992703" cy="1985377"/>
          </a:xfrm>
          <a:prstGeom prst="rect">
            <a:avLst/>
          </a:prstGeom>
        </p:spPr>
        <p:txBody>
          <a:bodyPr lIns="0" tIns="0" rIns="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buClr>
                <a:srgbClr val="F61B71"/>
              </a:buClr>
              <a:buNone/>
              <a:defRPr/>
            </a:pPr>
            <a:endParaRPr lang="en-US" sz="1600" dirty="0">
              <a:solidFill>
                <a:srgbClr val="000000"/>
              </a:solidFill>
              <a:latin typeface="Montserrat" pitchFamily="2" charset="77"/>
              <a:ea typeface="Roboto Light"/>
              <a:cs typeface="Roboto Light"/>
            </a:endParaRPr>
          </a:p>
        </p:txBody>
      </p:sp>
      <p:sp>
        <p:nvSpPr>
          <p:cNvPr id="19" name="Title 12">
            <a:extLst>
              <a:ext uri="{FF2B5EF4-FFF2-40B4-BE49-F238E27FC236}">
                <a16:creationId xmlns:a16="http://schemas.microsoft.com/office/drawing/2014/main" id="{057616D4-06FE-1BB9-CA86-EB4C0B2EDB7D}"/>
              </a:ext>
            </a:extLst>
          </p:cNvPr>
          <p:cNvSpPr txBox="1">
            <a:spLocks/>
          </p:cNvSpPr>
          <p:nvPr/>
        </p:nvSpPr>
        <p:spPr>
          <a:xfrm>
            <a:off x="-159234" y="382584"/>
            <a:ext cx="11160125" cy="610872"/>
          </a:xfrm>
          <a:prstGeom prst="rect">
            <a:avLst/>
          </a:prstGeom>
          <a:noFill/>
        </p:spPr>
        <p:txBody>
          <a:bodyPr vert="horz" lIns="0" tIns="0" rIns="0" bIns="0" rtlCol="0" anchor="b">
            <a:noAutofit/>
          </a:bodyPr>
          <a:lstStyle>
            <a:lvl1pPr algn="l" defTabSz="914400" rtl="0" eaLnBrk="1" latinLnBrk="0" hangingPunct="1">
              <a:lnSpc>
                <a:spcPts val="3000"/>
              </a:lnSpc>
              <a:spcBef>
                <a:spcPct val="0"/>
              </a:spcBef>
              <a:buNone/>
              <a:defRPr sz="3000" kern="1200">
                <a:solidFill>
                  <a:schemeClr val="tx1"/>
                </a:solidFill>
                <a:latin typeface="+mj-lt"/>
                <a:ea typeface="+mj-ea"/>
                <a:cs typeface="+mj-cs"/>
              </a:defRPr>
            </a:lvl1pPr>
          </a:lstStyle>
          <a:p>
            <a:pPr algn="ctr"/>
            <a:r>
              <a:rPr lang="en-AU" dirty="0"/>
              <a:t>Meet your Azure specialists</a:t>
            </a:r>
          </a:p>
        </p:txBody>
      </p:sp>
      <p:sp>
        <p:nvSpPr>
          <p:cNvPr id="20" name="Title 12">
            <a:extLst>
              <a:ext uri="{FF2B5EF4-FFF2-40B4-BE49-F238E27FC236}">
                <a16:creationId xmlns:a16="http://schemas.microsoft.com/office/drawing/2014/main" id="{4F1D9D8C-5976-AB5F-95D8-422441D85BE2}"/>
              </a:ext>
            </a:extLst>
          </p:cNvPr>
          <p:cNvSpPr txBox="1">
            <a:spLocks/>
          </p:cNvSpPr>
          <p:nvPr/>
        </p:nvSpPr>
        <p:spPr>
          <a:xfrm>
            <a:off x="1244756" y="1126827"/>
            <a:ext cx="9127845" cy="503926"/>
          </a:xfrm>
          <a:prstGeom prst="rect">
            <a:avLst/>
          </a:prstGeom>
          <a:noFill/>
        </p:spPr>
        <p:txBody>
          <a:bodyPr vert="horz" lIns="0" tIns="0" rIns="0" bIns="0" rtlCol="0" anchor="b">
            <a:noAutofit/>
          </a:bodyPr>
          <a:lstStyle>
            <a:lvl1pPr algn="l" defTabSz="914400" rtl="0" eaLnBrk="1" latinLnBrk="0" hangingPunct="1">
              <a:lnSpc>
                <a:spcPts val="3000"/>
              </a:lnSpc>
              <a:spcBef>
                <a:spcPct val="0"/>
              </a:spcBef>
              <a:buNone/>
              <a:defRPr sz="3000" kern="1200">
                <a:solidFill>
                  <a:schemeClr val="tx1"/>
                </a:solidFill>
                <a:latin typeface="+mj-lt"/>
                <a:ea typeface="+mj-ea"/>
                <a:cs typeface="+mj-cs"/>
              </a:defRPr>
            </a:lvl1pPr>
          </a:lstStyle>
          <a:p>
            <a:pPr algn="ctr">
              <a:lnSpc>
                <a:spcPct val="100000"/>
              </a:lnSpc>
            </a:pPr>
            <a:r>
              <a:rPr lang="en-US" sz="1600" dirty="0">
                <a:latin typeface="Montserrat" pitchFamily="2" charset="77"/>
              </a:rPr>
              <a:t>Our Azure specialists help you build and scale your cloud practice. From migration strategy to solution architecture, we help you deliver Azure solutions to your customers. </a:t>
            </a:r>
            <a:endParaRPr lang="en-AU" sz="1600" dirty="0">
              <a:latin typeface="Montserrat" pitchFamily="2" charset="77"/>
            </a:endParaRPr>
          </a:p>
        </p:txBody>
      </p:sp>
      <p:sp>
        <p:nvSpPr>
          <p:cNvPr id="21" name="Rounded Rectangle 20">
            <a:extLst>
              <a:ext uri="{FF2B5EF4-FFF2-40B4-BE49-F238E27FC236}">
                <a16:creationId xmlns:a16="http://schemas.microsoft.com/office/drawing/2014/main" id="{7FB22EE9-57F1-AD55-E13C-F8136E2A6B2A}"/>
              </a:ext>
            </a:extLst>
          </p:cNvPr>
          <p:cNvSpPr/>
          <p:nvPr/>
        </p:nvSpPr>
        <p:spPr>
          <a:xfrm>
            <a:off x="1355615" y="1808101"/>
            <a:ext cx="1937358" cy="2455101"/>
          </a:xfrm>
          <a:prstGeom prst="roundRect">
            <a:avLst/>
          </a:prstGeom>
          <a:solidFill>
            <a:schemeClr val="bg2"/>
          </a:solidFill>
          <a:ln w="28575">
            <a:noFill/>
          </a:ln>
          <a:effectLst>
            <a:outerShdw blurRad="149310" dist="66290" dir="5400000" algn="ctr" rotWithShape="0">
              <a:srgbClr val="000000">
                <a:alpha val="1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3" name="Rounded Rectangle 22">
            <a:extLst>
              <a:ext uri="{FF2B5EF4-FFF2-40B4-BE49-F238E27FC236}">
                <a16:creationId xmlns:a16="http://schemas.microsoft.com/office/drawing/2014/main" id="{A810C455-44CE-5346-61CF-C6F08C5A54CD}"/>
              </a:ext>
            </a:extLst>
          </p:cNvPr>
          <p:cNvSpPr/>
          <p:nvPr/>
        </p:nvSpPr>
        <p:spPr>
          <a:xfrm>
            <a:off x="3707732" y="1764124"/>
            <a:ext cx="1937358" cy="2455101"/>
          </a:xfrm>
          <a:prstGeom prst="roundRect">
            <a:avLst/>
          </a:prstGeom>
          <a:solidFill>
            <a:schemeClr val="bg2"/>
          </a:solidFill>
          <a:ln w="28575">
            <a:noFill/>
          </a:ln>
          <a:effectLst>
            <a:outerShdw blurRad="149310" dist="66290" dir="5400000" algn="ctr" rotWithShape="0">
              <a:srgbClr val="000000">
                <a:alpha val="1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9" name="TextBox 28">
            <a:extLst>
              <a:ext uri="{FF2B5EF4-FFF2-40B4-BE49-F238E27FC236}">
                <a16:creationId xmlns:a16="http://schemas.microsoft.com/office/drawing/2014/main" id="{78EC7CDC-1985-77EB-925E-0A088BF75240}"/>
              </a:ext>
            </a:extLst>
          </p:cNvPr>
          <p:cNvSpPr txBox="1"/>
          <p:nvPr/>
        </p:nvSpPr>
        <p:spPr>
          <a:xfrm>
            <a:off x="1355612" y="3168504"/>
            <a:ext cx="1946753" cy="954107"/>
          </a:xfrm>
          <a:prstGeom prst="rect">
            <a:avLst/>
          </a:prstGeom>
          <a:noFill/>
        </p:spPr>
        <p:txBody>
          <a:bodyPr wrap="square">
            <a:spAutoFit/>
          </a:bodyPr>
          <a:lstStyle/>
          <a:p>
            <a:pPr indent="0" algn="ctr">
              <a:buClr>
                <a:srgbClr val="F61B71"/>
              </a:buClr>
              <a:buNone/>
              <a:defRPr/>
            </a:pPr>
            <a:r>
              <a:rPr lang="en-US" sz="1400" b="1" dirty="0">
                <a:solidFill>
                  <a:srgbClr val="000000"/>
                </a:solidFill>
                <a:latin typeface="Montserrat" pitchFamily="2" charset="77"/>
                <a:ea typeface="Roboto Light"/>
                <a:cs typeface="Roboto Light"/>
              </a:rPr>
              <a:t>Daniel Janicki, </a:t>
            </a:r>
            <a:r>
              <a:rPr lang="en-US" sz="1400" dirty="0">
                <a:solidFill>
                  <a:srgbClr val="000000"/>
                </a:solidFill>
                <a:latin typeface="Montserrat" pitchFamily="2" charset="77"/>
                <a:ea typeface="Roboto Light"/>
              </a:rPr>
              <a:t>Practice Lead – Microsoft Azure (A/NZ) </a:t>
            </a:r>
          </a:p>
        </p:txBody>
      </p:sp>
      <p:sp>
        <p:nvSpPr>
          <p:cNvPr id="32" name="Rounded Rectangle 31">
            <a:extLst>
              <a:ext uri="{FF2B5EF4-FFF2-40B4-BE49-F238E27FC236}">
                <a16:creationId xmlns:a16="http://schemas.microsoft.com/office/drawing/2014/main" id="{F926B249-1AE9-9820-2541-E697171E637F}"/>
              </a:ext>
            </a:extLst>
          </p:cNvPr>
          <p:cNvSpPr/>
          <p:nvPr/>
        </p:nvSpPr>
        <p:spPr>
          <a:xfrm>
            <a:off x="6059849" y="1777113"/>
            <a:ext cx="1937358" cy="2455101"/>
          </a:xfrm>
          <a:prstGeom prst="roundRect">
            <a:avLst/>
          </a:prstGeom>
          <a:solidFill>
            <a:schemeClr val="bg2"/>
          </a:solidFill>
          <a:ln w="28575">
            <a:noFill/>
          </a:ln>
          <a:effectLst>
            <a:outerShdw blurRad="149310" dist="66290" dir="5400000" algn="ctr" rotWithShape="0">
              <a:srgbClr val="000000">
                <a:alpha val="1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3" name="Oval 32">
            <a:extLst>
              <a:ext uri="{FF2B5EF4-FFF2-40B4-BE49-F238E27FC236}">
                <a16:creationId xmlns:a16="http://schemas.microsoft.com/office/drawing/2014/main" id="{091A2576-D5DB-FBB5-0E61-B2C41A47C764}"/>
              </a:ext>
            </a:extLst>
          </p:cNvPr>
          <p:cNvSpPr/>
          <p:nvPr/>
        </p:nvSpPr>
        <p:spPr>
          <a:xfrm>
            <a:off x="6511828" y="1951002"/>
            <a:ext cx="1045923" cy="1045923"/>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4" name="TextBox 33">
            <a:extLst>
              <a:ext uri="{FF2B5EF4-FFF2-40B4-BE49-F238E27FC236}">
                <a16:creationId xmlns:a16="http://schemas.microsoft.com/office/drawing/2014/main" id="{5DB0B202-83BF-75FF-88C0-80FF56D1C5B8}"/>
              </a:ext>
            </a:extLst>
          </p:cNvPr>
          <p:cNvSpPr txBox="1"/>
          <p:nvPr/>
        </p:nvSpPr>
        <p:spPr>
          <a:xfrm>
            <a:off x="6066109" y="3137516"/>
            <a:ext cx="1937359" cy="954107"/>
          </a:xfrm>
          <a:prstGeom prst="rect">
            <a:avLst/>
          </a:prstGeom>
          <a:noFill/>
        </p:spPr>
        <p:txBody>
          <a:bodyPr wrap="square">
            <a:spAutoFit/>
          </a:bodyPr>
          <a:lstStyle/>
          <a:p>
            <a:pPr indent="0" algn="ctr">
              <a:buClr>
                <a:srgbClr val="F61B71"/>
              </a:buClr>
              <a:buNone/>
              <a:defRPr/>
            </a:pPr>
            <a:r>
              <a:rPr lang="en-US" sz="1400" b="1" dirty="0">
                <a:solidFill>
                  <a:srgbClr val="000000"/>
                </a:solidFill>
                <a:latin typeface="Montserrat" pitchFamily="2" charset="77"/>
                <a:ea typeface="Roboto Light"/>
                <a:cs typeface="Roboto Light"/>
              </a:rPr>
              <a:t>Mikki Chopra, </a:t>
            </a:r>
            <a:br>
              <a:rPr lang="en-US" sz="1400" b="1" dirty="0">
                <a:solidFill>
                  <a:srgbClr val="000000"/>
                </a:solidFill>
                <a:latin typeface="Montserrat" pitchFamily="2" charset="77"/>
                <a:ea typeface="Roboto Light"/>
                <a:cs typeface="Roboto Light"/>
              </a:rPr>
            </a:br>
            <a:r>
              <a:rPr lang="en-US" sz="1400" dirty="0">
                <a:solidFill>
                  <a:srgbClr val="000000"/>
                </a:solidFill>
                <a:latin typeface="Montserrat" pitchFamily="2" charset="77"/>
                <a:ea typeface="Roboto Light"/>
                <a:cs typeface="Roboto Light"/>
              </a:rPr>
              <a:t>Cloud Solution Architect </a:t>
            </a:r>
            <a:br>
              <a:rPr lang="en-US" sz="1400" dirty="0">
                <a:solidFill>
                  <a:srgbClr val="000000"/>
                </a:solidFill>
                <a:latin typeface="Montserrat" pitchFamily="2" charset="77"/>
                <a:ea typeface="Roboto Light"/>
                <a:cs typeface="Roboto Light"/>
              </a:rPr>
            </a:br>
            <a:r>
              <a:rPr lang="en-US" sz="1400" dirty="0">
                <a:solidFill>
                  <a:srgbClr val="000000"/>
                </a:solidFill>
                <a:latin typeface="Montserrat" pitchFamily="2" charset="77"/>
                <a:ea typeface="Roboto Light"/>
                <a:cs typeface="Roboto Light"/>
              </a:rPr>
              <a:t>(A/NZ) </a:t>
            </a:r>
          </a:p>
        </p:txBody>
      </p:sp>
      <p:sp>
        <p:nvSpPr>
          <p:cNvPr id="35" name="Rounded Rectangle 34">
            <a:extLst>
              <a:ext uri="{FF2B5EF4-FFF2-40B4-BE49-F238E27FC236}">
                <a16:creationId xmlns:a16="http://schemas.microsoft.com/office/drawing/2014/main" id="{4958DC92-4F52-741E-8564-73BCF2AB756B}"/>
              </a:ext>
            </a:extLst>
          </p:cNvPr>
          <p:cNvSpPr/>
          <p:nvPr/>
        </p:nvSpPr>
        <p:spPr>
          <a:xfrm>
            <a:off x="8411966" y="1792625"/>
            <a:ext cx="1937358" cy="2455101"/>
          </a:xfrm>
          <a:prstGeom prst="roundRect">
            <a:avLst/>
          </a:prstGeom>
          <a:solidFill>
            <a:schemeClr val="bg2"/>
          </a:solidFill>
          <a:ln w="28575">
            <a:noFill/>
          </a:ln>
          <a:effectLst>
            <a:outerShdw blurRad="149310" dist="66290" dir="5400000" algn="ctr" rotWithShape="0">
              <a:srgbClr val="000000">
                <a:alpha val="1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8" name="TextBox 37">
            <a:extLst>
              <a:ext uri="{FF2B5EF4-FFF2-40B4-BE49-F238E27FC236}">
                <a16:creationId xmlns:a16="http://schemas.microsoft.com/office/drawing/2014/main" id="{3A896DDB-57D6-D874-566B-F6DBE0340558}"/>
              </a:ext>
            </a:extLst>
          </p:cNvPr>
          <p:cNvSpPr txBox="1"/>
          <p:nvPr/>
        </p:nvSpPr>
        <p:spPr>
          <a:xfrm>
            <a:off x="3625704" y="4754518"/>
            <a:ext cx="4026604" cy="1615827"/>
          </a:xfrm>
          <a:prstGeom prst="rect">
            <a:avLst/>
          </a:prstGeom>
          <a:noFill/>
        </p:spPr>
        <p:txBody>
          <a:bodyPr wrap="square">
            <a:spAutoFit/>
          </a:bodyPr>
          <a:lstStyle/>
          <a:p>
            <a:pPr lvl="0" eaLnBrk="0" fontAlgn="base" hangingPunct="0">
              <a:spcBef>
                <a:spcPts val="600"/>
              </a:spcBef>
              <a:spcAft>
                <a:spcPct val="0"/>
              </a:spcAft>
            </a:pPr>
            <a:r>
              <a:rPr lang="en-US" altLang="en-US" sz="1400" b="1" dirty="0">
                <a:latin typeface="Montserrat" pitchFamily="2" charset="77"/>
              </a:rPr>
              <a:t>Australia:</a:t>
            </a:r>
            <a:r>
              <a:rPr lang="en-US" altLang="en-US" sz="1400" dirty="0">
                <a:latin typeface="Montserrat" pitchFamily="2" charset="77"/>
              </a:rPr>
              <a:t> </a:t>
            </a:r>
            <a:endParaRPr lang="en-US" altLang="en-US" sz="800" dirty="0">
              <a:latin typeface="Montserrat" pitchFamily="2" charset="77"/>
            </a:endParaRPr>
          </a:p>
          <a:p>
            <a:pPr lvl="0" eaLnBrk="0" fontAlgn="base" hangingPunct="0">
              <a:spcBef>
                <a:spcPts val="600"/>
              </a:spcBef>
              <a:spcAft>
                <a:spcPct val="0"/>
              </a:spcAft>
              <a:buClr>
                <a:schemeClr val="accent2"/>
              </a:buClr>
            </a:pPr>
            <a:r>
              <a:rPr lang="en-US" altLang="en-US" sz="1400" dirty="0">
                <a:latin typeface="Montserrat" pitchFamily="2" charset="77"/>
                <a:cs typeface="Arial" panose="020B0604020202020204" pitchFamily="34" charset="0"/>
              </a:rPr>
              <a:t>Sales support: </a:t>
            </a:r>
            <a:br>
              <a:rPr lang="en-US" altLang="en-US" sz="1400" dirty="0">
                <a:latin typeface="Montserrat" pitchFamily="2" charset="77"/>
                <a:cs typeface="Arial" panose="020B0604020202020204" pitchFamily="34" charset="0"/>
              </a:rPr>
            </a:br>
            <a:r>
              <a:rPr lang="en-US" altLang="en-US" sz="1400" u="sng" dirty="0">
                <a:latin typeface="Montserrat Medium" pitchFamily="2" charset="77"/>
                <a:cs typeface="Arial" panose="020B0604020202020204" pitchFamily="34" charset="0"/>
                <a:hlinkClick r:id="rId2">
                  <a:extLst>
                    <a:ext uri="{A12FA001-AC4F-418D-AE19-62706E023703}">
                      <ahyp:hlinkClr xmlns:ahyp="http://schemas.microsoft.com/office/drawing/2018/hyperlinkcolor" val="tx"/>
                    </a:ext>
                  </a:extLst>
                </a:hlinkClick>
              </a:rPr>
              <a:t>Microsoft.sales@dickerdata.com.au</a:t>
            </a:r>
            <a:r>
              <a:rPr lang="en-US" altLang="en-US" sz="1400" dirty="0">
                <a:latin typeface="Montserrat Medium" pitchFamily="2" charset="77"/>
                <a:cs typeface="Arial" panose="020B0604020202020204" pitchFamily="34" charset="0"/>
              </a:rPr>
              <a:t>  </a:t>
            </a:r>
            <a:endParaRPr lang="en-US" altLang="en-US" sz="1200" dirty="0">
              <a:latin typeface="Montserrat Medium" pitchFamily="2" charset="77"/>
            </a:endParaRPr>
          </a:p>
          <a:p>
            <a:pPr lvl="0" eaLnBrk="0" fontAlgn="base" hangingPunct="0">
              <a:spcBef>
                <a:spcPts val="600"/>
              </a:spcBef>
              <a:spcAft>
                <a:spcPct val="0"/>
              </a:spcAft>
              <a:buClr>
                <a:schemeClr val="accent2"/>
              </a:buClr>
            </a:pPr>
            <a:r>
              <a:rPr lang="en-US" altLang="en-US" sz="1400" dirty="0">
                <a:latin typeface="Montserrat" pitchFamily="2" charset="77"/>
                <a:cs typeface="Arial" panose="020B0604020202020204" pitchFamily="34" charset="0"/>
              </a:rPr>
              <a:t>Presales support: </a:t>
            </a:r>
            <a:br>
              <a:rPr lang="en-US" altLang="en-US" sz="1400" dirty="0">
                <a:latin typeface="Montserrat" pitchFamily="2" charset="77"/>
                <a:cs typeface="Arial" panose="020B0604020202020204" pitchFamily="34" charset="0"/>
              </a:rPr>
            </a:br>
            <a:r>
              <a:rPr lang="en-US" altLang="en-US" sz="1400" u="sng" dirty="0">
                <a:latin typeface="Montserrat Medium" pitchFamily="2" charset="77"/>
                <a:cs typeface="Arial" panose="020B0604020202020204" pitchFamily="34" charset="0"/>
                <a:hlinkClick r:id="rId3">
                  <a:extLst>
                    <a:ext uri="{A12FA001-AC4F-418D-AE19-62706E023703}">
                      <ahyp:hlinkClr xmlns:ahyp="http://schemas.microsoft.com/office/drawing/2018/hyperlinkcolor" val="tx"/>
                    </a:ext>
                  </a:extLst>
                </a:hlinkClick>
              </a:rPr>
              <a:t>microsoft.presales@dickerdata.com.au</a:t>
            </a:r>
            <a:r>
              <a:rPr lang="en-US" altLang="en-US" sz="1400" dirty="0">
                <a:latin typeface="Montserrat Medium" pitchFamily="2" charset="77"/>
                <a:cs typeface="Arial" panose="020B0604020202020204" pitchFamily="34" charset="0"/>
              </a:rPr>
              <a:t>  </a:t>
            </a:r>
            <a:endParaRPr lang="en-US" altLang="en-US" sz="1200" dirty="0">
              <a:latin typeface="Montserrat Medium" pitchFamily="2" charset="77"/>
            </a:endParaRPr>
          </a:p>
          <a:p>
            <a:pPr lvl="0" eaLnBrk="0" fontAlgn="base" hangingPunct="0">
              <a:spcBef>
                <a:spcPts val="600"/>
              </a:spcBef>
              <a:spcAft>
                <a:spcPct val="0"/>
              </a:spcAft>
              <a:buClr>
                <a:schemeClr val="accent2"/>
              </a:buClr>
            </a:pPr>
            <a:r>
              <a:rPr lang="en-US" altLang="en-US" sz="1400" u="sng" dirty="0">
                <a:latin typeface="Montserrat Medium" pitchFamily="2" charset="77"/>
                <a:cs typeface="Arial" panose="020B0604020202020204" pitchFamily="34" charset="0"/>
                <a:hlinkClick r:id="rId4">
                  <a:extLst>
                    <a:ext uri="{A12FA001-AC4F-418D-AE19-62706E023703}">
                      <ahyp:hlinkClr xmlns:ahyp="http://schemas.microsoft.com/office/drawing/2018/hyperlinkcolor" val="tx"/>
                    </a:ext>
                  </a:extLst>
                </a:hlinkClick>
              </a:rPr>
              <a:t>Book a meeting with us</a:t>
            </a:r>
            <a:r>
              <a:rPr lang="en-US" altLang="en-US" sz="1400" dirty="0">
                <a:latin typeface="Montserrat Medium" pitchFamily="2" charset="77"/>
                <a:cs typeface="Arial" panose="020B0604020202020204" pitchFamily="34" charset="0"/>
              </a:rPr>
              <a:t> </a:t>
            </a:r>
            <a:endParaRPr lang="en-US" altLang="en-US" sz="1200" dirty="0">
              <a:latin typeface="Montserrat Medium" pitchFamily="2" charset="77"/>
            </a:endParaRPr>
          </a:p>
        </p:txBody>
      </p:sp>
      <p:sp>
        <p:nvSpPr>
          <p:cNvPr id="40" name="TextBox 39">
            <a:extLst>
              <a:ext uri="{FF2B5EF4-FFF2-40B4-BE49-F238E27FC236}">
                <a16:creationId xmlns:a16="http://schemas.microsoft.com/office/drawing/2014/main" id="{D178A715-983A-029F-F313-6B79838ADEE6}"/>
              </a:ext>
            </a:extLst>
          </p:cNvPr>
          <p:cNvSpPr txBox="1"/>
          <p:nvPr/>
        </p:nvSpPr>
        <p:spPr>
          <a:xfrm>
            <a:off x="7693495" y="4764584"/>
            <a:ext cx="3858046" cy="1615827"/>
          </a:xfrm>
          <a:prstGeom prst="rect">
            <a:avLst/>
          </a:prstGeom>
          <a:noFill/>
        </p:spPr>
        <p:txBody>
          <a:bodyPr wrap="square">
            <a:spAutoFit/>
          </a:bodyPr>
          <a:lstStyle/>
          <a:p>
            <a:pPr lvl="0" eaLnBrk="0" fontAlgn="base" hangingPunct="0">
              <a:spcBef>
                <a:spcPts val="600"/>
              </a:spcBef>
              <a:spcAft>
                <a:spcPct val="0"/>
              </a:spcAft>
            </a:pPr>
            <a:r>
              <a:rPr lang="en-US" altLang="en-US" sz="1400" b="1" dirty="0">
                <a:latin typeface="Montserrat" pitchFamily="2" charset="77"/>
              </a:rPr>
              <a:t>New Zealand:</a:t>
            </a:r>
            <a:r>
              <a:rPr lang="en-US" altLang="en-US" sz="1400" dirty="0">
                <a:latin typeface="Montserrat" pitchFamily="2" charset="77"/>
              </a:rPr>
              <a:t> </a:t>
            </a:r>
            <a:endParaRPr lang="en-US" altLang="en-US" sz="1200" dirty="0">
              <a:latin typeface="Montserrat" pitchFamily="2" charset="77"/>
              <a:cs typeface="Arial" panose="020B0604020202020204" pitchFamily="34" charset="0"/>
            </a:endParaRPr>
          </a:p>
          <a:p>
            <a:pPr marL="4763" lvl="0" eaLnBrk="0" fontAlgn="base" hangingPunct="0">
              <a:spcBef>
                <a:spcPts val="600"/>
              </a:spcBef>
              <a:spcAft>
                <a:spcPct val="0"/>
              </a:spcAft>
              <a:buClr>
                <a:schemeClr val="accent2"/>
              </a:buClr>
            </a:pPr>
            <a:r>
              <a:rPr lang="en-US" altLang="en-US" sz="1400" dirty="0">
                <a:latin typeface="Montserrat" pitchFamily="2" charset="77"/>
                <a:cs typeface="Arial" panose="020B0604020202020204" pitchFamily="34" charset="0"/>
              </a:rPr>
              <a:t>Sales support: </a:t>
            </a:r>
            <a:br>
              <a:rPr lang="en-US" altLang="en-US" sz="1400" dirty="0">
                <a:latin typeface="Montserrat" pitchFamily="2" charset="77"/>
                <a:cs typeface="Arial" panose="020B0604020202020204" pitchFamily="34" charset="0"/>
              </a:rPr>
            </a:br>
            <a:r>
              <a:rPr lang="en-US" altLang="en-US" sz="1400" u="sng" dirty="0">
                <a:latin typeface="Montserrat Medium" pitchFamily="2" charset="77"/>
                <a:cs typeface="Arial" panose="020B0604020202020204" pitchFamily="34" charset="0"/>
                <a:hlinkClick r:id="rId5">
                  <a:extLst>
                    <a:ext uri="{A12FA001-AC4F-418D-AE19-62706E023703}">
                      <ahyp:hlinkClr xmlns:ahyp="http://schemas.microsoft.com/office/drawing/2018/hyperlinkcolor" val="tx"/>
                    </a:ext>
                  </a:extLst>
                </a:hlinkClick>
              </a:rPr>
              <a:t>microsoft.sales@dickerdata.co.nz</a:t>
            </a:r>
            <a:r>
              <a:rPr lang="en-US" altLang="en-US" sz="1400" dirty="0">
                <a:latin typeface="Montserrat Medium" pitchFamily="2" charset="77"/>
                <a:cs typeface="Arial" panose="020B0604020202020204" pitchFamily="34" charset="0"/>
              </a:rPr>
              <a:t> </a:t>
            </a:r>
            <a:endParaRPr lang="en-US" altLang="en-US" sz="1200" dirty="0">
              <a:latin typeface="Montserrat Medium" pitchFamily="2" charset="77"/>
              <a:cs typeface="Arial" panose="020B0604020202020204" pitchFamily="34" charset="0"/>
            </a:endParaRPr>
          </a:p>
          <a:p>
            <a:pPr marL="4763" lvl="0" eaLnBrk="0" fontAlgn="base" hangingPunct="0">
              <a:spcBef>
                <a:spcPts val="600"/>
              </a:spcBef>
              <a:spcAft>
                <a:spcPct val="0"/>
              </a:spcAft>
              <a:buClr>
                <a:schemeClr val="accent2"/>
              </a:buClr>
            </a:pPr>
            <a:r>
              <a:rPr lang="en-US" altLang="en-US" sz="1400" dirty="0">
                <a:latin typeface="Montserrat" pitchFamily="2" charset="77"/>
                <a:cs typeface="Arial" panose="020B0604020202020204" pitchFamily="34" charset="0"/>
              </a:rPr>
              <a:t>Presales Support: </a:t>
            </a:r>
            <a:r>
              <a:rPr lang="en-US" altLang="en-US" sz="1400" u="sng" dirty="0">
                <a:latin typeface="Montserrat Medium" pitchFamily="2" charset="77"/>
                <a:cs typeface="Arial" panose="020B0604020202020204" pitchFamily="34" charset="0"/>
                <a:hlinkClick r:id="rId6">
                  <a:extLst>
                    <a:ext uri="{A12FA001-AC4F-418D-AE19-62706E023703}">
                      <ahyp:hlinkClr xmlns:ahyp="http://schemas.microsoft.com/office/drawing/2018/hyperlinkcolor" val="tx"/>
                    </a:ext>
                  </a:extLst>
                </a:hlinkClick>
              </a:rPr>
              <a:t>microsoft.presales@dickerdata.co.nz</a:t>
            </a:r>
            <a:r>
              <a:rPr lang="en-US" altLang="en-US" sz="1400" dirty="0">
                <a:latin typeface="Montserrat Medium" pitchFamily="2" charset="77"/>
                <a:cs typeface="Arial" panose="020B0604020202020204" pitchFamily="34" charset="0"/>
              </a:rPr>
              <a:t> </a:t>
            </a:r>
            <a:endParaRPr lang="en-US" altLang="en-US" sz="1200" dirty="0">
              <a:latin typeface="Montserrat Medium" pitchFamily="2" charset="77"/>
              <a:cs typeface="Arial" panose="020B0604020202020204" pitchFamily="34" charset="0"/>
            </a:endParaRPr>
          </a:p>
          <a:p>
            <a:pPr marL="4763" lvl="0" eaLnBrk="0" fontAlgn="base" hangingPunct="0">
              <a:spcBef>
                <a:spcPts val="600"/>
              </a:spcBef>
              <a:spcAft>
                <a:spcPct val="0"/>
              </a:spcAft>
              <a:buClr>
                <a:schemeClr val="accent2"/>
              </a:buClr>
            </a:pPr>
            <a:r>
              <a:rPr lang="en-US" altLang="en-US" sz="1400" u="sng" dirty="0">
                <a:latin typeface="Montserrat Medium" pitchFamily="2" charset="77"/>
                <a:cs typeface="Arial" panose="020B0604020202020204" pitchFamily="34" charset="0"/>
                <a:hlinkClick r:id="rId7">
                  <a:extLst>
                    <a:ext uri="{A12FA001-AC4F-418D-AE19-62706E023703}">
                      <ahyp:hlinkClr xmlns:ahyp="http://schemas.microsoft.com/office/drawing/2018/hyperlinkcolor" val="tx"/>
                    </a:ext>
                  </a:extLst>
                </a:hlinkClick>
              </a:rPr>
              <a:t>Book a meeting with us</a:t>
            </a:r>
            <a:r>
              <a:rPr lang="en-US" altLang="en-US" sz="1400" dirty="0">
                <a:latin typeface="Montserrat Medium" pitchFamily="2" charset="77"/>
                <a:cs typeface="Arial" panose="020B0604020202020204" pitchFamily="34" charset="0"/>
              </a:rPr>
              <a:t> </a:t>
            </a:r>
            <a:endParaRPr lang="en-US" altLang="en-US" sz="1200" dirty="0">
              <a:latin typeface="Montserrat Medium" pitchFamily="2" charset="77"/>
              <a:cs typeface="Arial" panose="020B0604020202020204" pitchFamily="34" charset="0"/>
            </a:endParaRPr>
          </a:p>
        </p:txBody>
      </p:sp>
      <p:sp>
        <p:nvSpPr>
          <p:cNvPr id="42" name="TextBox 41">
            <a:extLst>
              <a:ext uri="{FF2B5EF4-FFF2-40B4-BE49-F238E27FC236}">
                <a16:creationId xmlns:a16="http://schemas.microsoft.com/office/drawing/2014/main" id="{83A56620-3CFD-4C01-0057-B08901815F27}"/>
              </a:ext>
            </a:extLst>
          </p:cNvPr>
          <p:cNvSpPr txBox="1"/>
          <p:nvPr/>
        </p:nvSpPr>
        <p:spPr>
          <a:xfrm>
            <a:off x="711894" y="4600090"/>
            <a:ext cx="2744668" cy="461665"/>
          </a:xfrm>
          <a:prstGeom prst="rect">
            <a:avLst/>
          </a:prstGeom>
          <a:noFill/>
        </p:spPr>
        <p:txBody>
          <a:bodyPr wrap="square" lIns="0" tIns="0" rIns="0" bIns="0">
            <a:spAutoFit/>
          </a:bodyPr>
          <a:lstStyle/>
          <a:p>
            <a:pPr>
              <a:lnSpc>
                <a:spcPct val="100000"/>
              </a:lnSpc>
            </a:pPr>
            <a:r>
              <a:rPr lang="en-US" sz="3000" dirty="0">
                <a:latin typeface="+mj-lt"/>
                <a:ea typeface="+mj-ea"/>
                <a:cs typeface="+mj-cs"/>
              </a:rPr>
              <a:t>Get in touch</a:t>
            </a:r>
          </a:p>
        </p:txBody>
      </p:sp>
      <p:pic>
        <p:nvPicPr>
          <p:cNvPr id="4" name="Picture 3" descr="A person in a blue suit&#10;&#10;AI-generated content may be incorrect.">
            <a:extLst>
              <a:ext uri="{FF2B5EF4-FFF2-40B4-BE49-F238E27FC236}">
                <a16:creationId xmlns:a16="http://schemas.microsoft.com/office/drawing/2014/main" id="{2D427A92-3918-DE3A-BF0E-AAE9318B13A1}"/>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757850" y="1945520"/>
            <a:ext cx="1132887" cy="1132887"/>
          </a:xfrm>
          <a:prstGeom prst="ellipse">
            <a:avLst/>
          </a:prstGeom>
        </p:spPr>
      </p:pic>
      <p:pic>
        <p:nvPicPr>
          <p:cNvPr id="10" name="Picture 9">
            <a:extLst>
              <a:ext uri="{FF2B5EF4-FFF2-40B4-BE49-F238E27FC236}">
                <a16:creationId xmlns:a16="http://schemas.microsoft.com/office/drawing/2014/main" id="{DEBFEAE3-4C2B-39F6-7F71-110FE227D4B3}"/>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6462084" y="1914532"/>
            <a:ext cx="1132887" cy="1132887"/>
          </a:xfrm>
          <a:prstGeom prst="ellipse">
            <a:avLst/>
          </a:prstGeom>
        </p:spPr>
      </p:pic>
      <p:sp>
        <p:nvSpPr>
          <p:cNvPr id="31" name="TextBox 30">
            <a:extLst>
              <a:ext uri="{FF2B5EF4-FFF2-40B4-BE49-F238E27FC236}">
                <a16:creationId xmlns:a16="http://schemas.microsoft.com/office/drawing/2014/main" id="{B4E37366-DA6C-B23E-80B6-72550432541C}"/>
              </a:ext>
            </a:extLst>
          </p:cNvPr>
          <p:cNvSpPr txBox="1"/>
          <p:nvPr/>
        </p:nvSpPr>
        <p:spPr>
          <a:xfrm>
            <a:off x="8395705" y="3153028"/>
            <a:ext cx="1937359" cy="954107"/>
          </a:xfrm>
          <a:prstGeom prst="rect">
            <a:avLst/>
          </a:prstGeom>
          <a:noFill/>
        </p:spPr>
        <p:txBody>
          <a:bodyPr wrap="square">
            <a:spAutoFit/>
          </a:bodyPr>
          <a:lstStyle/>
          <a:p>
            <a:pPr indent="0" algn="ctr">
              <a:buClr>
                <a:srgbClr val="F61B71"/>
              </a:buClr>
              <a:buNone/>
              <a:defRPr/>
            </a:pPr>
            <a:r>
              <a:rPr lang="en-US" sz="1400" b="1" dirty="0">
                <a:solidFill>
                  <a:srgbClr val="000000"/>
                </a:solidFill>
                <a:latin typeface="Montserrat" pitchFamily="2" charset="77"/>
                <a:ea typeface="Roboto Light"/>
                <a:cs typeface="Roboto Light"/>
              </a:rPr>
              <a:t>Saeed Nouri, </a:t>
            </a:r>
          </a:p>
          <a:p>
            <a:pPr indent="0" algn="ctr">
              <a:buClr>
                <a:srgbClr val="F61B71"/>
              </a:buClr>
              <a:buNone/>
              <a:defRPr/>
            </a:pPr>
            <a:r>
              <a:rPr lang="en-US" sz="1400" dirty="0">
                <a:solidFill>
                  <a:srgbClr val="000000"/>
                </a:solidFill>
                <a:latin typeface="Montserrat" pitchFamily="2" charset="77"/>
                <a:ea typeface="Roboto Light"/>
              </a:rPr>
              <a:t>Cloud Solution Architect </a:t>
            </a:r>
            <a:br>
              <a:rPr lang="en-US" sz="1400" dirty="0">
                <a:solidFill>
                  <a:srgbClr val="000000"/>
                </a:solidFill>
                <a:latin typeface="Montserrat" pitchFamily="2" charset="77"/>
                <a:ea typeface="Roboto Light"/>
              </a:rPr>
            </a:br>
            <a:r>
              <a:rPr lang="en-US" sz="1400" dirty="0">
                <a:solidFill>
                  <a:srgbClr val="000000"/>
                </a:solidFill>
                <a:latin typeface="Montserrat" pitchFamily="2" charset="77"/>
                <a:ea typeface="Roboto Light"/>
              </a:rPr>
              <a:t>(A/NZ) </a:t>
            </a:r>
          </a:p>
        </p:txBody>
      </p:sp>
      <p:pic>
        <p:nvPicPr>
          <p:cNvPr id="9" name="Picture 8">
            <a:extLst>
              <a:ext uri="{FF2B5EF4-FFF2-40B4-BE49-F238E27FC236}">
                <a16:creationId xmlns:a16="http://schemas.microsoft.com/office/drawing/2014/main" id="{DF3E10CF-B2BF-5379-2AF0-07385B1C2173}"/>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8828491" y="1930044"/>
            <a:ext cx="1132887" cy="1132887"/>
          </a:xfrm>
          <a:prstGeom prst="ellipse">
            <a:avLst/>
          </a:prstGeom>
        </p:spPr>
      </p:pic>
      <p:sp>
        <p:nvSpPr>
          <p:cNvPr id="2" name="TextBox 1">
            <a:extLst>
              <a:ext uri="{FF2B5EF4-FFF2-40B4-BE49-F238E27FC236}">
                <a16:creationId xmlns:a16="http://schemas.microsoft.com/office/drawing/2014/main" id="{619D835B-B051-BC8F-0FFB-DFC21345A641}"/>
              </a:ext>
            </a:extLst>
          </p:cNvPr>
          <p:cNvSpPr txBox="1"/>
          <p:nvPr/>
        </p:nvSpPr>
        <p:spPr>
          <a:xfrm>
            <a:off x="3704600" y="3124527"/>
            <a:ext cx="1934226" cy="954107"/>
          </a:xfrm>
          <a:prstGeom prst="rect">
            <a:avLst/>
          </a:prstGeom>
          <a:noFill/>
        </p:spPr>
        <p:txBody>
          <a:bodyPr wrap="square">
            <a:spAutoFit/>
          </a:bodyPr>
          <a:lstStyle/>
          <a:p>
            <a:pPr indent="0" algn="ctr">
              <a:buClr>
                <a:srgbClr val="F61B71"/>
              </a:buClr>
              <a:buNone/>
              <a:defRPr/>
            </a:pPr>
            <a:r>
              <a:rPr lang="en-US" sz="1400" b="1" dirty="0">
                <a:solidFill>
                  <a:srgbClr val="000000"/>
                </a:solidFill>
                <a:latin typeface="Montserrat" pitchFamily="2" charset="77"/>
                <a:ea typeface="Roboto Light"/>
                <a:cs typeface="Roboto Light"/>
              </a:rPr>
              <a:t>Troy Stairmand, </a:t>
            </a:r>
            <a:r>
              <a:rPr lang="en-US" sz="1400" dirty="0">
                <a:solidFill>
                  <a:srgbClr val="000000"/>
                </a:solidFill>
                <a:latin typeface="Montserrat" pitchFamily="2" charset="77"/>
                <a:ea typeface="Roboto Light"/>
                <a:cs typeface="Roboto Light"/>
              </a:rPr>
              <a:t>Cloud &amp; AI Partner Solutions Specialist (NZ) </a:t>
            </a:r>
            <a:endParaRPr lang="en-US" sz="1400" dirty="0">
              <a:solidFill>
                <a:srgbClr val="1F1F1F"/>
              </a:solidFill>
              <a:latin typeface="Montserrat" pitchFamily="2" charset="77"/>
              <a:ea typeface="Roboto Light"/>
              <a:cs typeface="Roboto Light"/>
            </a:endParaRPr>
          </a:p>
        </p:txBody>
      </p:sp>
      <p:pic>
        <p:nvPicPr>
          <p:cNvPr id="3" name="Picture 2">
            <a:extLst>
              <a:ext uri="{FF2B5EF4-FFF2-40B4-BE49-F238E27FC236}">
                <a16:creationId xmlns:a16="http://schemas.microsoft.com/office/drawing/2014/main" id="{303829DB-B0DE-C6D5-88DA-A0D72E232E0D}"/>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4106834" y="1901543"/>
            <a:ext cx="1132887" cy="1132887"/>
          </a:xfrm>
          <a:prstGeom prst="ellipse">
            <a:avLst/>
          </a:prstGeom>
        </p:spPr>
      </p:pic>
    </p:spTree>
    <p:extLst>
      <p:ext uri="{BB962C8B-B14F-4D97-AF65-F5344CB8AC3E}">
        <p14:creationId xmlns:p14="http://schemas.microsoft.com/office/powerpoint/2010/main" val="2426090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C3845-E8FD-74B1-CC69-125B9D155D9F}"/>
            </a:ext>
          </a:extLst>
        </p:cNvPr>
        <p:cNvGrpSpPr/>
        <p:nvPr/>
      </p:nvGrpSpPr>
      <p:grpSpPr>
        <a:xfrm>
          <a:off x="0" y="0"/>
          <a:ext cx="0" cy="0"/>
          <a:chOff x="0" y="0"/>
          <a:chExt cx="0" cy="0"/>
        </a:xfrm>
      </p:grpSpPr>
      <p:sp>
        <p:nvSpPr>
          <p:cNvPr id="7" name="Text Placeholder 62">
            <a:extLst>
              <a:ext uri="{FF2B5EF4-FFF2-40B4-BE49-F238E27FC236}">
                <a16:creationId xmlns:a16="http://schemas.microsoft.com/office/drawing/2014/main" id="{43DA9BD7-9679-CB4C-CB9D-A9A579CDFA24}"/>
              </a:ext>
            </a:extLst>
          </p:cNvPr>
          <p:cNvSpPr txBox="1">
            <a:spLocks/>
          </p:cNvSpPr>
          <p:nvPr/>
        </p:nvSpPr>
        <p:spPr>
          <a:xfrm>
            <a:off x="8487401" y="3992670"/>
            <a:ext cx="2992703" cy="1985377"/>
          </a:xfrm>
          <a:prstGeom prst="rect">
            <a:avLst/>
          </a:prstGeom>
        </p:spPr>
        <p:txBody>
          <a:bodyPr lIns="0" tIns="0" rIns="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buClr>
                <a:srgbClr val="F61B71"/>
              </a:buClr>
              <a:buNone/>
              <a:defRPr/>
            </a:pPr>
            <a:endParaRPr lang="en-US" sz="1600" dirty="0">
              <a:solidFill>
                <a:srgbClr val="000000"/>
              </a:solidFill>
              <a:latin typeface="Montserrat" pitchFamily="2" charset="77"/>
              <a:ea typeface="Roboto Light"/>
              <a:cs typeface="Roboto Light"/>
            </a:endParaRPr>
          </a:p>
        </p:txBody>
      </p:sp>
      <p:sp>
        <p:nvSpPr>
          <p:cNvPr id="19" name="Title 12">
            <a:extLst>
              <a:ext uri="{FF2B5EF4-FFF2-40B4-BE49-F238E27FC236}">
                <a16:creationId xmlns:a16="http://schemas.microsoft.com/office/drawing/2014/main" id="{73EC5CBD-BBCE-B192-8E0D-1F65E72EECA5}"/>
              </a:ext>
            </a:extLst>
          </p:cNvPr>
          <p:cNvSpPr txBox="1">
            <a:spLocks/>
          </p:cNvSpPr>
          <p:nvPr/>
        </p:nvSpPr>
        <p:spPr>
          <a:xfrm>
            <a:off x="515938" y="342772"/>
            <a:ext cx="11160125" cy="610872"/>
          </a:xfrm>
          <a:prstGeom prst="rect">
            <a:avLst/>
          </a:prstGeom>
          <a:noFill/>
        </p:spPr>
        <p:txBody>
          <a:bodyPr vert="horz" lIns="0" tIns="0" rIns="0" bIns="0" rtlCol="0" anchor="b">
            <a:noAutofit/>
          </a:bodyPr>
          <a:lstStyle>
            <a:lvl1pPr algn="l" defTabSz="914400" rtl="0" eaLnBrk="1" latinLnBrk="0" hangingPunct="1">
              <a:lnSpc>
                <a:spcPts val="3000"/>
              </a:lnSpc>
              <a:spcBef>
                <a:spcPct val="0"/>
              </a:spcBef>
              <a:buNone/>
              <a:defRPr sz="3000" kern="1200">
                <a:solidFill>
                  <a:schemeClr val="tx1"/>
                </a:solidFill>
                <a:latin typeface="+mj-lt"/>
                <a:ea typeface="+mj-ea"/>
                <a:cs typeface="+mj-cs"/>
              </a:defRPr>
            </a:lvl1pPr>
          </a:lstStyle>
          <a:p>
            <a:pPr algn="ctr"/>
            <a:r>
              <a:rPr lang="en-AU" dirty="0"/>
              <a:t>Build Your Foundation resources</a:t>
            </a:r>
          </a:p>
        </p:txBody>
      </p:sp>
      <p:sp>
        <p:nvSpPr>
          <p:cNvPr id="23" name="Rounded Rectangle 22">
            <a:extLst>
              <a:ext uri="{FF2B5EF4-FFF2-40B4-BE49-F238E27FC236}">
                <a16:creationId xmlns:a16="http://schemas.microsoft.com/office/drawing/2014/main" id="{B646F29B-FF75-A2CD-F4D8-15D10AAD05B2}"/>
              </a:ext>
            </a:extLst>
          </p:cNvPr>
          <p:cNvSpPr/>
          <p:nvPr/>
        </p:nvSpPr>
        <p:spPr>
          <a:xfrm>
            <a:off x="8058615" y="1328739"/>
            <a:ext cx="3538071" cy="4775970"/>
          </a:xfrm>
          <a:prstGeom prst="roundRect">
            <a:avLst>
              <a:gd name="adj" fmla="val 9427"/>
            </a:avLst>
          </a:prstGeom>
          <a:solidFill>
            <a:schemeClr val="bg2"/>
          </a:solidFill>
          <a:ln w="28575">
            <a:noFill/>
          </a:ln>
          <a:effectLst>
            <a:outerShdw blurRad="149310" dist="66290" dir="5400000" algn="ctr" rotWithShape="0">
              <a:srgbClr val="000000">
                <a:alpha val="1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TextBox 2">
            <a:extLst>
              <a:ext uri="{FF2B5EF4-FFF2-40B4-BE49-F238E27FC236}">
                <a16:creationId xmlns:a16="http://schemas.microsoft.com/office/drawing/2014/main" id="{163F193F-40BB-44E5-5A4F-CDD20579C897}"/>
              </a:ext>
            </a:extLst>
          </p:cNvPr>
          <p:cNvSpPr txBox="1"/>
          <p:nvPr/>
        </p:nvSpPr>
        <p:spPr>
          <a:xfrm>
            <a:off x="8330140" y="1580435"/>
            <a:ext cx="2992703" cy="4312271"/>
          </a:xfrm>
          <a:prstGeom prst="rect">
            <a:avLst/>
          </a:prstGeom>
          <a:noFill/>
        </p:spPr>
        <p:txBody>
          <a:bodyPr wrap="square">
            <a:spAutoFit/>
          </a:bodyPr>
          <a:lstStyle/>
          <a:p>
            <a:pPr fontAlgn="base">
              <a:spcBef>
                <a:spcPts val="600"/>
              </a:spcBef>
              <a:buNone/>
            </a:pPr>
            <a:r>
              <a:rPr lang="en-AU" b="1" dirty="0">
                <a:effectLst/>
                <a:latin typeface="Montserrat" pitchFamily="2" charset="77"/>
                <a:ea typeface="Times New Roman" panose="02020603050405020304" pitchFamily="18" charset="0"/>
              </a:rPr>
              <a:t>Dicker Data Resources</a:t>
            </a:r>
            <a:r>
              <a:rPr lang="en-AU" dirty="0">
                <a:effectLst/>
                <a:latin typeface="Montserrat" pitchFamily="2" charset="77"/>
                <a:ea typeface="Times New Roman" panose="02020603050405020304" pitchFamily="18" charset="0"/>
              </a:rPr>
              <a:t> </a:t>
            </a:r>
          </a:p>
          <a:p>
            <a:pPr>
              <a:lnSpc>
                <a:spcPct val="125000"/>
              </a:lnSpc>
            </a:pPr>
            <a:br>
              <a:rPr lang="en-AU" sz="1400" b="1" dirty="0">
                <a:latin typeface="Montserrat" pitchFamily="2" charset="77"/>
              </a:rPr>
            </a:br>
            <a:r>
              <a:rPr lang="en-AU" sz="1200" b="1" dirty="0">
                <a:latin typeface="Montserrat" pitchFamily="2" charset="77"/>
              </a:rPr>
              <a:t>Video Overviews (2-3 mins)</a:t>
            </a:r>
            <a:r>
              <a:rPr lang="en-AU" sz="1200" dirty="0">
                <a:latin typeface="Montserrat" pitchFamily="2" charset="77"/>
              </a:rPr>
              <a:t>​</a:t>
            </a:r>
          </a:p>
          <a:p>
            <a:pPr marL="223838" lvl="0" indent="-223838">
              <a:lnSpc>
                <a:spcPct val="125000"/>
              </a:lnSpc>
              <a:buFont typeface="+mj-lt"/>
              <a:buAutoNum type="arabicPeriod"/>
            </a:pPr>
            <a:r>
              <a:rPr lang="en-US" sz="1200" u="sng" dirty="0">
                <a:latin typeface="Montserrat" pitchFamily="2" charset="77"/>
              </a:rPr>
              <a:t>Intent leads via </a:t>
            </a:r>
            <a:r>
              <a:rPr lang="en-US" sz="1200" u="sng" dirty="0" err="1">
                <a:latin typeface="Montserrat" pitchFamily="2" charset="77"/>
              </a:rPr>
              <a:t>CloudAscent</a:t>
            </a:r>
            <a:r>
              <a:rPr lang="en-US" sz="1200" u="sng" dirty="0">
                <a:latin typeface="Montserrat" pitchFamily="2" charset="77"/>
              </a:rPr>
              <a:t>​</a:t>
            </a:r>
            <a:endParaRPr lang="en-AU" sz="1200" dirty="0">
              <a:latin typeface="Montserrat" pitchFamily="2" charset="77"/>
            </a:endParaRPr>
          </a:p>
          <a:p>
            <a:pPr marL="223838" lvl="0" indent="-223838">
              <a:lnSpc>
                <a:spcPct val="125000"/>
              </a:lnSpc>
              <a:buFont typeface="+mj-lt"/>
              <a:buAutoNum type="arabicPeriod"/>
            </a:pPr>
            <a:r>
              <a:rPr lang="en-US" sz="1200" u="sng" dirty="0">
                <a:latin typeface="Montserrat" pitchFamily="2" charset="77"/>
              </a:rPr>
              <a:t>Unify Your Data pitch​</a:t>
            </a:r>
            <a:endParaRPr lang="en-AU" sz="1200" dirty="0">
              <a:latin typeface="Montserrat" pitchFamily="2" charset="77"/>
            </a:endParaRPr>
          </a:p>
          <a:p>
            <a:pPr marL="223838" lvl="0" indent="-223838">
              <a:lnSpc>
                <a:spcPct val="125000"/>
              </a:lnSpc>
              <a:buFont typeface="+mj-lt"/>
              <a:buAutoNum type="arabicPeriod"/>
            </a:pPr>
            <a:r>
              <a:rPr lang="en-US" sz="1200" u="sng" dirty="0">
                <a:latin typeface="Montserrat" pitchFamily="2" charset="77"/>
              </a:rPr>
              <a:t>Understand incentives ​</a:t>
            </a:r>
            <a:endParaRPr lang="en-AU" sz="1200" dirty="0">
              <a:latin typeface="Montserrat" pitchFamily="2" charset="77"/>
            </a:endParaRPr>
          </a:p>
          <a:p>
            <a:pPr marL="223838" lvl="0" indent="-223838">
              <a:lnSpc>
                <a:spcPct val="125000"/>
              </a:lnSpc>
              <a:buFont typeface="+mj-lt"/>
              <a:buAutoNum type="arabicPeriod"/>
            </a:pPr>
            <a:r>
              <a:rPr lang="en-US" sz="1200" u="sng" dirty="0">
                <a:latin typeface="Montserrat" pitchFamily="2" charset="77"/>
              </a:rPr>
              <a:t>Microsoft Azure vs. competitors​</a:t>
            </a:r>
            <a:endParaRPr lang="en-AU" sz="1200" dirty="0">
              <a:latin typeface="Montserrat" pitchFamily="2" charset="77"/>
            </a:endParaRPr>
          </a:p>
          <a:p>
            <a:pPr marL="223838" lvl="0" indent="-223838">
              <a:lnSpc>
                <a:spcPct val="125000"/>
              </a:lnSpc>
              <a:buFont typeface="+mj-lt"/>
              <a:buAutoNum type="arabicPeriod"/>
            </a:pPr>
            <a:r>
              <a:rPr lang="en-US" sz="1200" u="sng" dirty="0">
                <a:latin typeface="Montserrat" pitchFamily="2" charset="77"/>
              </a:rPr>
              <a:t>Introduction to the selling guide​</a:t>
            </a:r>
            <a:endParaRPr lang="en-AU" sz="1200" dirty="0">
              <a:latin typeface="Montserrat" pitchFamily="2" charset="77"/>
            </a:endParaRPr>
          </a:p>
          <a:p>
            <a:pPr>
              <a:lnSpc>
                <a:spcPct val="125000"/>
              </a:lnSpc>
            </a:pPr>
            <a:r>
              <a:rPr lang="en-US" sz="1200" dirty="0">
                <a:latin typeface="Montserrat" pitchFamily="2" charset="77"/>
              </a:rPr>
              <a:t> </a:t>
            </a:r>
            <a:endParaRPr lang="en-AU" sz="1200" dirty="0">
              <a:latin typeface="Montserrat" pitchFamily="2" charset="77"/>
            </a:endParaRPr>
          </a:p>
          <a:p>
            <a:pPr>
              <a:lnSpc>
                <a:spcPct val="125000"/>
              </a:lnSpc>
            </a:pPr>
            <a:r>
              <a:rPr lang="en-AU" sz="1200" b="1" dirty="0">
                <a:latin typeface="Montserrat" pitchFamily="2" charset="77"/>
              </a:rPr>
              <a:t>Handy Guides​</a:t>
            </a:r>
            <a:endParaRPr lang="en-AU" sz="1200" dirty="0">
              <a:latin typeface="Montserrat" pitchFamily="2" charset="77"/>
            </a:endParaRPr>
          </a:p>
          <a:p>
            <a:pPr marL="223838" lvl="0" indent="-223838">
              <a:lnSpc>
                <a:spcPct val="125000"/>
              </a:lnSpc>
              <a:buFont typeface="Arial" panose="020B0604020202020204" pitchFamily="34" charset="0"/>
              <a:buChar char="•"/>
            </a:pPr>
            <a:r>
              <a:rPr lang="en-AU" sz="1200" u="sng" dirty="0">
                <a:latin typeface="Montserrat" pitchFamily="2" charset="77"/>
              </a:rPr>
              <a:t>Incentives Guide​</a:t>
            </a:r>
            <a:endParaRPr lang="en-AU" sz="1200" dirty="0">
              <a:latin typeface="Montserrat" pitchFamily="2" charset="77"/>
            </a:endParaRPr>
          </a:p>
          <a:p>
            <a:pPr marL="223838" lvl="0" indent="-223838">
              <a:lnSpc>
                <a:spcPct val="125000"/>
              </a:lnSpc>
              <a:buFont typeface="Arial" panose="020B0604020202020204" pitchFamily="34" charset="0"/>
              <a:buChar char="•"/>
            </a:pPr>
            <a:r>
              <a:rPr lang="en-AU" sz="1200" u="sng" dirty="0">
                <a:latin typeface="Montserrat" pitchFamily="2" charset="77"/>
              </a:rPr>
              <a:t>Unify Your Data Selling Guide​</a:t>
            </a:r>
            <a:endParaRPr lang="en-AU" sz="1200" dirty="0">
              <a:latin typeface="Montserrat" pitchFamily="2" charset="77"/>
            </a:endParaRPr>
          </a:p>
          <a:p>
            <a:pPr>
              <a:lnSpc>
                <a:spcPct val="125000"/>
              </a:lnSpc>
            </a:pPr>
            <a:r>
              <a:rPr lang="en-AU" sz="1200" dirty="0">
                <a:latin typeface="Montserrat" pitchFamily="2" charset="77"/>
              </a:rPr>
              <a:t> </a:t>
            </a:r>
          </a:p>
          <a:p>
            <a:pPr>
              <a:lnSpc>
                <a:spcPct val="125000"/>
              </a:lnSpc>
            </a:pPr>
            <a:r>
              <a:rPr lang="en-AU" sz="1200" b="1" dirty="0">
                <a:latin typeface="Montserrat" pitchFamily="2" charset="77"/>
              </a:rPr>
              <a:t>Go-to-Market Assets</a:t>
            </a:r>
            <a:endParaRPr lang="en-AU" sz="1200" dirty="0">
              <a:latin typeface="Montserrat" pitchFamily="2" charset="77"/>
            </a:endParaRPr>
          </a:p>
          <a:p>
            <a:pPr>
              <a:lnSpc>
                <a:spcPct val="125000"/>
              </a:lnSpc>
            </a:pPr>
            <a:r>
              <a:rPr lang="en-AU" sz="1200" dirty="0">
                <a:latin typeface="Montserrat" pitchFamily="2" charset="77"/>
              </a:rPr>
              <a:t>Easily cobrand with your logo and company details</a:t>
            </a:r>
          </a:p>
          <a:p>
            <a:pPr marL="171450" lvl="0" indent="-171450">
              <a:lnSpc>
                <a:spcPct val="125000"/>
              </a:lnSpc>
              <a:buFont typeface="Arial" panose="020B0604020202020204" pitchFamily="34" charset="0"/>
              <a:buChar char="•"/>
            </a:pPr>
            <a:r>
              <a:rPr lang="en-AU" sz="1200" u="sng" dirty="0">
                <a:latin typeface="Montserrat" pitchFamily="2" charset="77"/>
              </a:rPr>
              <a:t>Unify Your Data Pitch Deck</a:t>
            </a:r>
            <a:endParaRPr lang="en-AU" sz="1200" dirty="0">
              <a:latin typeface="Montserrat" pitchFamily="2" charset="77"/>
            </a:endParaRPr>
          </a:p>
          <a:p>
            <a:pPr marL="171450" lvl="0" indent="-171450">
              <a:lnSpc>
                <a:spcPct val="125000"/>
              </a:lnSpc>
              <a:buFont typeface="Arial" panose="020B0604020202020204" pitchFamily="34" charset="0"/>
              <a:buChar char="•"/>
            </a:pPr>
            <a:r>
              <a:rPr lang="en-AU" sz="1200" u="sng" dirty="0">
                <a:latin typeface="Montserrat" pitchFamily="2" charset="77"/>
              </a:rPr>
              <a:t>Unify Your Data Solution Brochure​</a:t>
            </a:r>
            <a:endParaRPr lang="en-AU" sz="1200" dirty="0">
              <a:latin typeface="Montserrat" pitchFamily="2" charset="77"/>
            </a:endParaRPr>
          </a:p>
        </p:txBody>
      </p:sp>
      <p:sp>
        <p:nvSpPr>
          <p:cNvPr id="4" name="Rounded Rectangle 3">
            <a:extLst>
              <a:ext uri="{FF2B5EF4-FFF2-40B4-BE49-F238E27FC236}">
                <a16:creationId xmlns:a16="http://schemas.microsoft.com/office/drawing/2014/main" id="{0B3A97F4-FD2D-02A7-E6E3-4AA332D9BEEA}"/>
              </a:ext>
            </a:extLst>
          </p:cNvPr>
          <p:cNvSpPr/>
          <p:nvPr/>
        </p:nvSpPr>
        <p:spPr>
          <a:xfrm>
            <a:off x="492822" y="1328739"/>
            <a:ext cx="7291950" cy="4775970"/>
          </a:xfrm>
          <a:prstGeom prst="roundRect">
            <a:avLst>
              <a:gd name="adj" fmla="val 9427"/>
            </a:avLst>
          </a:prstGeom>
          <a:solidFill>
            <a:schemeClr val="bg2"/>
          </a:solidFill>
          <a:ln w="28575">
            <a:noFill/>
          </a:ln>
          <a:effectLst>
            <a:outerShdw blurRad="149310" dist="66290" dir="5400000" algn="ctr" rotWithShape="0">
              <a:srgbClr val="000000">
                <a:alpha val="1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5" name="TextBox 4">
            <a:extLst>
              <a:ext uri="{FF2B5EF4-FFF2-40B4-BE49-F238E27FC236}">
                <a16:creationId xmlns:a16="http://schemas.microsoft.com/office/drawing/2014/main" id="{E18E2895-4C32-CE7E-7899-6E919A7E9E82}"/>
              </a:ext>
            </a:extLst>
          </p:cNvPr>
          <p:cNvSpPr txBox="1"/>
          <p:nvPr/>
        </p:nvSpPr>
        <p:spPr>
          <a:xfrm>
            <a:off x="771526" y="1580435"/>
            <a:ext cx="3332123" cy="3350469"/>
          </a:xfrm>
          <a:prstGeom prst="rect">
            <a:avLst/>
          </a:prstGeom>
          <a:noFill/>
        </p:spPr>
        <p:txBody>
          <a:bodyPr wrap="square">
            <a:spAutoFit/>
          </a:bodyPr>
          <a:lstStyle/>
          <a:p>
            <a:pPr fontAlgn="base">
              <a:spcBef>
                <a:spcPts val="600"/>
              </a:spcBef>
            </a:pPr>
            <a:r>
              <a:rPr lang="en-AU" b="1" dirty="0">
                <a:latin typeface="Montserrat" pitchFamily="2" charset="77"/>
              </a:rPr>
              <a:t>Microsoft Resources  </a:t>
            </a:r>
          </a:p>
          <a:p>
            <a:pPr>
              <a:lnSpc>
                <a:spcPct val="125000"/>
              </a:lnSpc>
            </a:pPr>
            <a:br>
              <a:rPr lang="en-US" sz="1200" b="1" dirty="0">
                <a:latin typeface="Montserrat" pitchFamily="2" charset="77"/>
              </a:rPr>
            </a:br>
            <a:r>
              <a:rPr lang="en-US" sz="1200" b="1" dirty="0">
                <a:latin typeface="Montserrat" pitchFamily="2" charset="77"/>
              </a:rPr>
              <a:t>Microsoft Fabric</a:t>
            </a:r>
            <a:endParaRPr lang="en-AU" sz="1200" dirty="0">
              <a:latin typeface="Montserrat" pitchFamily="2" charset="77"/>
            </a:endParaRPr>
          </a:p>
          <a:p>
            <a:pPr marL="171450" lvl="0" indent="-171450">
              <a:lnSpc>
                <a:spcPct val="125000"/>
              </a:lnSpc>
              <a:buFont typeface="Arial" panose="020B0604020202020204" pitchFamily="34" charset="0"/>
              <a:buChar char="•"/>
            </a:pPr>
            <a:r>
              <a:rPr lang="en-US" sz="1200" u="sng" dirty="0">
                <a:latin typeface="Montserrat" pitchFamily="2" charset="77"/>
                <a:hlinkClick r:id="rId2">
                  <a:extLst>
                    <a:ext uri="{A12FA001-AC4F-418D-AE19-62706E023703}">
                      <ahyp:hlinkClr xmlns:ahyp="http://schemas.microsoft.com/office/drawing/2018/hyperlinkcolor" val="tx"/>
                    </a:ext>
                  </a:extLst>
                </a:hlinkClick>
              </a:rPr>
              <a:t>Microsoft Fabric – Partners Page</a:t>
            </a:r>
            <a:endParaRPr lang="en-AU" sz="1200" dirty="0">
              <a:latin typeface="Montserrat" pitchFamily="2" charset="77"/>
            </a:endParaRPr>
          </a:p>
          <a:p>
            <a:pPr marL="171450" lvl="0" indent="-171450">
              <a:lnSpc>
                <a:spcPct val="125000"/>
              </a:lnSpc>
              <a:buFont typeface="Arial" panose="020B0604020202020204" pitchFamily="34" charset="0"/>
              <a:buChar char="•"/>
            </a:pPr>
            <a:r>
              <a:rPr lang="en-US" sz="1200" u="sng" dirty="0">
                <a:latin typeface="Montserrat" pitchFamily="2" charset="77"/>
                <a:hlinkClick r:id="rId3">
                  <a:extLst>
                    <a:ext uri="{A12FA001-AC4F-418D-AE19-62706E023703}">
                      <ahyp:hlinkClr xmlns:ahyp="http://schemas.microsoft.com/office/drawing/2018/hyperlinkcolor" val="tx"/>
                    </a:ext>
                  </a:extLst>
                </a:hlinkClick>
              </a:rPr>
              <a:t>Fabric Partner Resources (Marketing Centre)</a:t>
            </a:r>
            <a:endParaRPr lang="en-AU" sz="1200" dirty="0">
              <a:latin typeface="Montserrat" pitchFamily="2" charset="77"/>
            </a:endParaRPr>
          </a:p>
          <a:p>
            <a:pPr marL="171450" lvl="0" indent="-171450">
              <a:lnSpc>
                <a:spcPct val="125000"/>
              </a:lnSpc>
              <a:buFont typeface="Arial" panose="020B0604020202020204" pitchFamily="34" charset="0"/>
              <a:buChar char="•"/>
            </a:pPr>
            <a:r>
              <a:rPr lang="en-US" sz="1200" u="sng" dirty="0">
                <a:latin typeface="Montserrat" pitchFamily="2" charset="77"/>
                <a:hlinkClick r:id="rId4">
                  <a:extLst>
                    <a:ext uri="{A12FA001-AC4F-418D-AE19-62706E023703}">
                      <ahyp:hlinkClr xmlns:ahyp="http://schemas.microsoft.com/office/drawing/2018/hyperlinkcolor" val="tx"/>
                    </a:ext>
                  </a:extLst>
                </a:hlinkClick>
              </a:rPr>
              <a:t>Fabric Readiness &amp; Enablement Resources</a:t>
            </a:r>
            <a:endParaRPr lang="en-AU" sz="1200" dirty="0">
              <a:latin typeface="Montserrat" pitchFamily="2" charset="77"/>
            </a:endParaRPr>
          </a:p>
          <a:p>
            <a:pPr marL="171450" lvl="0" indent="-171450">
              <a:lnSpc>
                <a:spcPct val="125000"/>
              </a:lnSpc>
              <a:buFont typeface="Arial" panose="020B0604020202020204" pitchFamily="34" charset="0"/>
              <a:buChar char="•"/>
            </a:pPr>
            <a:r>
              <a:rPr lang="en-US" sz="1200" u="sng" dirty="0">
                <a:latin typeface="Montserrat" pitchFamily="2" charset="77"/>
                <a:hlinkClick r:id="rId5">
                  <a:extLst>
                    <a:ext uri="{A12FA001-AC4F-418D-AE19-62706E023703}">
                      <ahyp:hlinkClr xmlns:ahyp="http://schemas.microsoft.com/office/drawing/2018/hyperlinkcolor" val="tx"/>
                    </a:ext>
                  </a:extLst>
                </a:hlinkClick>
              </a:rPr>
              <a:t>Fabric Catalyst Portal</a:t>
            </a:r>
            <a:endParaRPr lang="en-AU" sz="1200" dirty="0">
              <a:latin typeface="Montserrat" pitchFamily="2" charset="77"/>
            </a:endParaRPr>
          </a:p>
          <a:p>
            <a:pPr marL="171450" lvl="0" indent="-171450">
              <a:lnSpc>
                <a:spcPct val="125000"/>
              </a:lnSpc>
              <a:buFont typeface="Arial" panose="020B0604020202020204" pitchFamily="34" charset="0"/>
              <a:buChar char="•"/>
            </a:pPr>
            <a:r>
              <a:rPr lang="en-US" sz="1200" u="sng" dirty="0">
                <a:latin typeface="Montserrat" pitchFamily="2" charset="77"/>
                <a:hlinkClick r:id="rId6">
                  <a:extLst>
                    <a:ext uri="{A12FA001-AC4F-418D-AE19-62706E023703}">
                      <ahyp:hlinkClr xmlns:ahyp="http://schemas.microsoft.com/office/drawing/2018/hyperlinkcolor" val="tx"/>
                    </a:ext>
                  </a:extLst>
                </a:hlinkClick>
              </a:rPr>
              <a:t>Fabric Partner Community</a:t>
            </a:r>
            <a:endParaRPr lang="en-AU" sz="1200" dirty="0">
              <a:latin typeface="Montserrat" pitchFamily="2" charset="77"/>
            </a:endParaRPr>
          </a:p>
          <a:p>
            <a:pPr>
              <a:lnSpc>
                <a:spcPct val="125000"/>
              </a:lnSpc>
            </a:pPr>
            <a:r>
              <a:rPr lang="en-US" sz="1200" dirty="0">
                <a:latin typeface="Montserrat" pitchFamily="2" charset="77"/>
              </a:rPr>
              <a:t> </a:t>
            </a:r>
            <a:endParaRPr lang="en-AU" sz="1200" dirty="0">
              <a:latin typeface="Montserrat" pitchFamily="2" charset="77"/>
            </a:endParaRPr>
          </a:p>
          <a:p>
            <a:pPr>
              <a:lnSpc>
                <a:spcPct val="125000"/>
              </a:lnSpc>
            </a:pPr>
            <a:r>
              <a:rPr lang="en-US" sz="1200" b="1" dirty="0">
                <a:latin typeface="Montserrat" pitchFamily="2" charset="77"/>
              </a:rPr>
              <a:t>Power BI</a:t>
            </a:r>
            <a:endParaRPr lang="en-AU" sz="1200" dirty="0">
              <a:latin typeface="Montserrat" pitchFamily="2" charset="77"/>
            </a:endParaRPr>
          </a:p>
          <a:p>
            <a:pPr marL="171450" lvl="0" indent="-171450">
              <a:lnSpc>
                <a:spcPct val="125000"/>
              </a:lnSpc>
              <a:buFont typeface="Arial" panose="020B0604020202020204" pitchFamily="34" charset="0"/>
              <a:buChar char="•"/>
            </a:pPr>
            <a:r>
              <a:rPr lang="en-US" sz="1200" u="sng" dirty="0">
                <a:latin typeface="Montserrat" pitchFamily="2" charset="77"/>
                <a:hlinkClick r:id="rId7">
                  <a:extLst>
                    <a:ext uri="{A12FA001-AC4F-418D-AE19-62706E023703}">
                      <ahyp:hlinkClr xmlns:ahyp="http://schemas.microsoft.com/office/drawing/2018/hyperlinkcolor" val="tx"/>
                    </a:ext>
                  </a:extLst>
                </a:hlinkClick>
              </a:rPr>
              <a:t>Power BI Documentation</a:t>
            </a:r>
            <a:endParaRPr lang="en-AU" sz="1200" dirty="0">
              <a:latin typeface="Montserrat" pitchFamily="2" charset="77"/>
            </a:endParaRPr>
          </a:p>
          <a:p>
            <a:pPr marL="171450" lvl="0" indent="-171450">
              <a:lnSpc>
                <a:spcPct val="125000"/>
              </a:lnSpc>
              <a:buFont typeface="Arial" panose="020B0604020202020204" pitchFamily="34" charset="0"/>
              <a:buChar char="•"/>
            </a:pPr>
            <a:r>
              <a:rPr lang="en-US" sz="1200" u="sng" dirty="0">
                <a:latin typeface="Montserrat" pitchFamily="2" charset="77"/>
                <a:hlinkClick r:id="rId8">
                  <a:extLst>
                    <a:ext uri="{A12FA001-AC4F-418D-AE19-62706E023703}">
                      <ahyp:hlinkClr xmlns:ahyp="http://schemas.microsoft.com/office/drawing/2018/hyperlinkcolor" val="tx"/>
                    </a:ext>
                  </a:extLst>
                </a:hlinkClick>
              </a:rPr>
              <a:t>Power BI Partners</a:t>
            </a:r>
            <a:endParaRPr lang="en-AU" sz="1200" dirty="0">
              <a:latin typeface="Montserrat" pitchFamily="2" charset="77"/>
            </a:endParaRPr>
          </a:p>
        </p:txBody>
      </p:sp>
      <p:sp>
        <p:nvSpPr>
          <p:cNvPr id="2" name="TextBox 1">
            <a:extLst>
              <a:ext uri="{FF2B5EF4-FFF2-40B4-BE49-F238E27FC236}">
                <a16:creationId xmlns:a16="http://schemas.microsoft.com/office/drawing/2014/main" id="{15A0D209-CC16-05E9-D813-1E43941E407A}"/>
              </a:ext>
            </a:extLst>
          </p:cNvPr>
          <p:cNvSpPr txBox="1"/>
          <p:nvPr/>
        </p:nvSpPr>
        <p:spPr>
          <a:xfrm>
            <a:off x="4278149" y="2037395"/>
            <a:ext cx="3332123" cy="3304303"/>
          </a:xfrm>
          <a:prstGeom prst="rect">
            <a:avLst/>
          </a:prstGeom>
          <a:noFill/>
        </p:spPr>
        <p:txBody>
          <a:bodyPr wrap="square">
            <a:spAutoFit/>
          </a:bodyPr>
          <a:lstStyle/>
          <a:p>
            <a:pPr>
              <a:lnSpc>
                <a:spcPct val="125000"/>
              </a:lnSpc>
            </a:pPr>
            <a:r>
              <a:rPr lang="en-US" sz="1200" b="1" dirty="0">
                <a:latin typeface="Montserrat" pitchFamily="2" charset="77"/>
              </a:rPr>
              <a:t>Azure Analytics &amp; </a:t>
            </a:r>
            <a:r>
              <a:rPr lang="en-US" sz="1200" b="1" dirty="0" err="1">
                <a:latin typeface="Montserrat" pitchFamily="2" charset="77"/>
              </a:rPr>
              <a:t>Specialisations</a:t>
            </a:r>
            <a:endParaRPr lang="en-AU" sz="1200" dirty="0">
              <a:latin typeface="Montserrat" pitchFamily="2" charset="77"/>
            </a:endParaRPr>
          </a:p>
          <a:p>
            <a:pPr marL="171450" lvl="0" indent="-171450">
              <a:lnSpc>
                <a:spcPct val="125000"/>
              </a:lnSpc>
              <a:buFont typeface="Arial" panose="020B0604020202020204" pitchFamily="34" charset="0"/>
              <a:buChar char="•"/>
            </a:pPr>
            <a:r>
              <a:rPr lang="en-US" sz="1200" u="sng" dirty="0">
                <a:latin typeface="Montserrat" pitchFamily="2" charset="77"/>
                <a:hlinkClick r:id="rId9">
                  <a:extLst>
                    <a:ext uri="{A12FA001-AC4F-418D-AE19-62706E023703}">
                      <ahyp:hlinkClr xmlns:ahyp="http://schemas.microsoft.com/office/drawing/2018/hyperlinkcolor" val="tx"/>
                    </a:ext>
                  </a:extLst>
                </a:hlinkClick>
              </a:rPr>
              <a:t>Analytics on Microsoft Azure Specialisation</a:t>
            </a:r>
            <a:endParaRPr lang="en-AU" sz="1200" dirty="0">
              <a:latin typeface="Montserrat" pitchFamily="2" charset="77"/>
            </a:endParaRPr>
          </a:p>
          <a:p>
            <a:pPr marL="171450" lvl="0" indent="-171450">
              <a:lnSpc>
                <a:spcPct val="125000"/>
              </a:lnSpc>
              <a:buFont typeface="Arial" panose="020B0604020202020204" pitchFamily="34" charset="0"/>
              <a:buChar char="•"/>
            </a:pPr>
            <a:r>
              <a:rPr lang="en-US" sz="1200" u="sng" dirty="0">
                <a:latin typeface="Montserrat" pitchFamily="2" charset="77"/>
                <a:hlinkClick r:id="rId10">
                  <a:extLst>
                    <a:ext uri="{A12FA001-AC4F-418D-AE19-62706E023703}">
                      <ahyp:hlinkClr xmlns:ahyp="http://schemas.microsoft.com/office/drawing/2018/hyperlinkcolor" val="tx"/>
                    </a:ext>
                  </a:extLst>
                </a:hlinkClick>
              </a:rPr>
              <a:t>Azure Partner Directory</a:t>
            </a:r>
            <a:endParaRPr lang="en-AU" sz="1200" dirty="0">
              <a:latin typeface="Montserrat" pitchFamily="2" charset="77"/>
            </a:endParaRPr>
          </a:p>
          <a:p>
            <a:pPr>
              <a:lnSpc>
                <a:spcPct val="125000"/>
              </a:lnSpc>
            </a:pPr>
            <a:r>
              <a:rPr lang="en-US" sz="1200" dirty="0">
                <a:latin typeface="Montserrat" pitchFamily="2" charset="77"/>
              </a:rPr>
              <a:t> </a:t>
            </a:r>
            <a:endParaRPr lang="en-AU" sz="1200" dirty="0">
              <a:latin typeface="Montserrat" pitchFamily="2" charset="77"/>
            </a:endParaRPr>
          </a:p>
          <a:p>
            <a:pPr>
              <a:lnSpc>
                <a:spcPct val="125000"/>
              </a:lnSpc>
            </a:pPr>
            <a:r>
              <a:rPr lang="en-US" sz="1200" b="1" dirty="0">
                <a:latin typeface="Montserrat" pitchFamily="2" charset="77"/>
              </a:rPr>
              <a:t>Incentives &amp; Earnings</a:t>
            </a:r>
            <a:endParaRPr lang="en-AU" sz="1200" dirty="0">
              <a:latin typeface="Montserrat" pitchFamily="2" charset="77"/>
            </a:endParaRPr>
          </a:p>
          <a:p>
            <a:pPr marL="171450" lvl="0" indent="-171450">
              <a:lnSpc>
                <a:spcPct val="125000"/>
              </a:lnSpc>
              <a:buFont typeface="Arial" panose="020B0604020202020204" pitchFamily="34" charset="0"/>
              <a:buChar char="•"/>
            </a:pPr>
            <a:r>
              <a:rPr lang="en-US" sz="1200" u="sng" dirty="0">
                <a:latin typeface="Montserrat" pitchFamily="2" charset="77"/>
                <a:hlinkClick r:id="rId11">
                  <a:extLst>
                    <a:ext uri="{A12FA001-AC4F-418D-AE19-62706E023703}">
                      <ahyp:hlinkClr xmlns:ahyp="http://schemas.microsoft.com/office/drawing/2018/hyperlinkcolor" val="tx"/>
                    </a:ext>
                  </a:extLst>
                </a:hlinkClick>
              </a:rPr>
              <a:t>Partner Incentives Overview</a:t>
            </a:r>
            <a:endParaRPr lang="en-AU" sz="1200" dirty="0">
              <a:latin typeface="Montserrat" pitchFamily="2" charset="77"/>
            </a:endParaRPr>
          </a:p>
          <a:p>
            <a:pPr marL="171450" lvl="0" indent="-171450">
              <a:lnSpc>
                <a:spcPct val="125000"/>
              </a:lnSpc>
              <a:buFont typeface="Arial" panose="020B0604020202020204" pitchFamily="34" charset="0"/>
              <a:buChar char="•"/>
            </a:pPr>
            <a:r>
              <a:rPr lang="en-US" sz="1200" u="sng" dirty="0">
                <a:latin typeface="Montserrat" pitchFamily="2" charset="77"/>
                <a:hlinkClick r:id="rId12">
                  <a:extLst>
                    <a:ext uri="{A12FA001-AC4F-418D-AE19-62706E023703}">
                      <ahyp:hlinkClr xmlns:ahyp="http://schemas.microsoft.com/office/drawing/2018/hyperlinkcolor" val="tx"/>
                    </a:ext>
                  </a:extLst>
                </a:hlinkClick>
              </a:rPr>
              <a:t>Microsoft Commerce Incentives – Getting Started</a:t>
            </a:r>
            <a:endParaRPr lang="en-AU" sz="1200" dirty="0">
              <a:latin typeface="Montserrat" pitchFamily="2" charset="77"/>
            </a:endParaRPr>
          </a:p>
          <a:p>
            <a:pPr marL="171450" lvl="0" indent="-171450">
              <a:lnSpc>
                <a:spcPct val="125000"/>
              </a:lnSpc>
              <a:buFont typeface="Arial" panose="020B0604020202020204" pitchFamily="34" charset="0"/>
              <a:buChar char="•"/>
            </a:pPr>
            <a:r>
              <a:rPr lang="en-US" sz="1200" u="sng" dirty="0">
                <a:latin typeface="Montserrat" pitchFamily="2" charset="77"/>
                <a:hlinkClick r:id="rId13">
                  <a:extLst>
                    <a:ext uri="{A12FA001-AC4F-418D-AE19-62706E023703}">
                      <ahyp:hlinkClr xmlns:ahyp="http://schemas.microsoft.com/office/drawing/2018/hyperlinkcolor" val="tx"/>
                    </a:ext>
                  </a:extLst>
                </a:hlinkClick>
              </a:rPr>
              <a:t>MCI Engagements &amp; Eligibility</a:t>
            </a:r>
            <a:endParaRPr lang="en-AU" sz="1200" dirty="0">
              <a:latin typeface="Montserrat" pitchFamily="2" charset="77"/>
            </a:endParaRPr>
          </a:p>
          <a:p>
            <a:pPr>
              <a:lnSpc>
                <a:spcPct val="125000"/>
              </a:lnSpc>
            </a:pPr>
            <a:r>
              <a:rPr lang="en-US" sz="1200" dirty="0">
                <a:latin typeface="Montserrat" pitchFamily="2" charset="77"/>
              </a:rPr>
              <a:t> </a:t>
            </a:r>
            <a:endParaRPr lang="en-AU" sz="1200" dirty="0">
              <a:latin typeface="Montserrat" pitchFamily="2" charset="77"/>
            </a:endParaRPr>
          </a:p>
          <a:p>
            <a:pPr>
              <a:lnSpc>
                <a:spcPct val="125000"/>
              </a:lnSpc>
            </a:pPr>
            <a:r>
              <a:rPr lang="en-US" sz="1200" b="1" dirty="0">
                <a:latin typeface="Montserrat" pitchFamily="2" charset="77"/>
              </a:rPr>
              <a:t>Skilling &amp; Enablement</a:t>
            </a:r>
            <a:endParaRPr lang="en-AU" sz="1200" dirty="0">
              <a:latin typeface="Montserrat" pitchFamily="2" charset="77"/>
            </a:endParaRPr>
          </a:p>
          <a:p>
            <a:pPr marL="171450" lvl="0" indent="-171450">
              <a:lnSpc>
                <a:spcPct val="125000"/>
              </a:lnSpc>
              <a:buFont typeface="Arial" panose="020B0604020202020204" pitchFamily="34" charset="0"/>
              <a:buChar char="•"/>
            </a:pPr>
            <a:r>
              <a:rPr lang="en-US" sz="1200" u="sng" dirty="0">
                <a:latin typeface="Montserrat" pitchFamily="2" charset="77"/>
                <a:hlinkClick r:id="rId14">
                  <a:extLst>
                    <a:ext uri="{A12FA001-AC4F-418D-AE19-62706E023703}">
                      <ahyp:hlinkClr xmlns:ahyp="http://schemas.microsoft.com/office/drawing/2018/hyperlinkcolor" val="tx"/>
                    </a:ext>
                  </a:extLst>
                </a:hlinkClick>
              </a:rPr>
              <a:t>Partner Skilling Hub</a:t>
            </a:r>
            <a:endParaRPr lang="en-AU" sz="1200" dirty="0">
              <a:latin typeface="Montserrat" pitchFamily="2" charset="77"/>
            </a:endParaRPr>
          </a:p>
          <a:p>
            <a:pPr marL="171450" lvl="0" indent="-171450">
              <a:lnSpc>
                <a:spcPct val="125000"/>
              </a:lnSpc>
              <a:buFont typeface="Arial" panose="020B0604020202020204" pitchFamily="34" charset="0"/>
              <a:buChar char="•"/>
            </a:pPr>
            <a:r>
              <a:rPr lang="en-US" sz="1200" u="sng" dirty="0">
                <a:latin typeface="Montserrat" pitchFamily="2" charset="77"/>
                <a:hlinkClick r:id="rId15">
                  <a:extLst>
                    <a:ext uri="{A12FA001-AC4F-418D-AE19-62706E023703}">
                      <ahyp:hlinkClr xmlns:ahyp="http://schemas.microsoft.com/office/drawing/2018/hyperlinkcolor" val="tx"/>
                    </a:ext>
                  </a:extLst>
                </a:hlinkClick>
              </a:rPr>
              <a:t>Microsoft Learn – Fabric &amp; Power BI</a:t>
            </a:r>
            <a:endParaRPr lang="en-AU" sz="1200" dirty="0">
              <a:latin typeface="Montserrat" pitchFamily="2" charset="77"/>
            </a:endParaRPr>
          </a:p>
        </p:txBody>
      </p:sp>
    </p:spTree>
    <p:extLst>
      <p:ext uri="{BB962C8B-B14F-4D97-AF65-F5344CB8AC3E}">
        <p14:creationId xmlns:p14="http://schemas.microsoft.com/office/powerpoint/2010/main" val="3291956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F24CE14-E9C4-701F-204A-3819312999F0}"/>
              </a:ext>
            </a:extLst>
          </p:cNvPr>
          <p:cNvSpPr/>
          <p:nvPr/>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pic>
        <p:nvPicPr>
          <p:cNvPr id="5" name="Picture 4">
            <a:extLst>
              <a:ext uri="{FF2B5EF4-FFF2-40B4-BE49-F238E27FC236}">
                <a16:creationId xmlns:a16="http://schemas.microsoft.com/office/drawing/2014/main" id="{B4D49D82-5EF0-CC00-69EF-B14147FADF0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539" y="18998"/>
            <a:ext cx="12191999" cy="6839002"/>
          </a:xfrm>
          <a:prstGeom prst="rect">
            <a:avLst/>
          </a:prstGeom>
        </p:spPr>
      </p:pic>
      <p:sp>
        <p:nvSpPr>
          <p:cNvPr id="6" name="TextBox 5">
            <a:extLst>
              <a:ext uri="{FF2B5EF4-FFF2-40B4-BE49-F238E27FC236}">
                <a16:creationId xmlns:a16="http://schemas.microsoft.com/office/drawing/2014/main" id="{DAD6712C-84FC-9F53-5FD2-92EECEF20544}"/>
              </a:ext>
            </a:extLst>
          </p:cNvPr>
          <p:cNvSpPr txBox="1"/>
          <p:nvPr/>
        </p:nvSpPr>
        <p:spPr>
          <a:xfrm>
            <a:off x="885028" y="2431084"/>
            <a:ext cx="10421944" cy="1446550"/>
          </a:xfrm>
          <a:prstGeom prst="rect">
            <a:avLst/>
          </a:prstGeom>
          <a:noFill/>
        </p:spPr>
        <p:txBody>
          <a:bodyPr wrap="square">
            <a:spAutoFit/>
          </a:bodyPr>
          <a:lstStyle/>
          <a:p>
            <a:pPr algn="ctr">
              <a:lnSpc>
                <a:spcPct val="100000"/>
              </a:lnSpc>
            </a:pPr>
            <a:r>
              <a:rPr lang="en-US" sz="8800" dirty="0">
                <a:gradFill>
                  <a:gsLst>
                    <a:gs pos="0">
                      <a:schemeClr val="accent2"/>
                    </a:gs>
                    <a:gs pos="100000">
                      <a:schemeClr val="accent1"/>
                    </a:gs>
                  </a:gsLst>
                  <a:path path="circle">
                    <a:fillToRect r="100000" b="100000"/>
                  </a:path>
                </a:gradFill>
                <a:latin typeface="Humming" pitchFamily="50" charset="0"/>
              </a:rPr>
              <a:t>Let’s grow together</a:t>
            </a:r>
          </a:p>
        </p:txBody>
      </p:sp>
      <p:pic>
        <p:nvPicPr>
          <p:cNvPr id="7" name="Graphic 6">
            <a:extLst>
              <a:ext uri="{FF2B5EF4-FFF2-40B4-BE49-F238E27FC236}">
                <a16:creationId xmlns:a16="http://schemas.microsoft.com/office/drawing/2014/main" id="{C426D96E-EC34-A30F-1C74-3C4A7F8D836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05808" y="1181831"/>
            <a:ext cx="5380384" cy="594152"/>
          </a:xfrm>
          <a:prstGeom prst="rect">
            <a:avLst/>
          </a:prstGeom>
        </p:spPr>
      </p:pic>
      <p:sp>
        <p:nvSpPr>
          <p:cNvPr id="2" name="Rectangle 1">
            <a:extLst>
              <a:ext uri="{FF2B5EF4-FFF2-40B4-BE49-F238E27FC236}">
                <a16:creationId xmlns:a16="http://schemas.microsoft.com/office/drawing/2014/main" id="{62D260C0-8D68-642B-5CA1-AC5B154C6DED}"/>
              </a:ext>
            </a:extLst>
          </p:cNvPr>
          <p:cNvSpPr>
            <a:spLocks noChangeArrowheads="1"/>
          </p:cNvSpPr>
          <p:nvPr/>
        </p:nvSpPr>
        <p:spPr bwMode="auto">
          <a:xfrm>
            <a:off x="2514920" y="3999508"/>
            <a:ext cx="317394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u="none" strike="noStrike" cap="none" normalizeH="0" baseline="0" dirty="0">
                <a:ln>
                  <a:noFill/>
                </a:ln>
                <a:effectLst/>
                <a:latin typeface="Montserrat" pitchFamily="2" charset="77"/>
                <a:cs typeface="Arial" panose="020B0604020202020204" pitchFamily="34" charset="0"/>
                <a:hlinkClick r:id="rId5">
                  <a:extLst>
                    <a:ext uri="{A12FA001-AC4F-418D-AE19-62706E023703}">
                      <ahyp:hlinkClr xmlns:ahyp="http://schemas.microsoft.com/office/drawing/2018/hyperlinkcolor" val="tx"/>
                    </a:ext>
                  </a:extLst>
                </a:hlinkClick>
              </a:rPr>
              <a:t>www.dickerdata.com.au/Microsoft </a:t>
            </a:r>
            <a:endParaRPr kumimoji="0" lang="en-US" altLang="en-US" sz="500" b="0" i="0" u="none" strike="noStrike" cap="none" normalizeH="0" baseline="0" dirty="0">
              <a:ln>
                <a:noFill/>
              </a:ln>
              <a:effectLst/>
              <a:latin typeface="Montserrat" pitchFamily="2" charset="77"/>
            </a:endParaRPr>
          </a:p>
        </p:txBody>
      </p:sp>
      <p:sp>
        <p:nvSpPr>
          <p:cNvPr id="9" name="Rectangle 8">
            <a:extLst>
              <a:ext uri="{FF2B5EF4-FFF2-40B4-BE49-F238E27FC236}">
                <a16:creationId xmlns:a16="http://schemas.microsoft.com/office/drawing/2014/main" id="{A0BF5582-9E3A-3DA7-0AB2-D439C7A132E4}"/>
              </a:ext>
            </a:extLst>
          </p:cNvPr>
          <p:cNvSpPr>
            <a:spLocks noChangeArrowheads="1"/>
          </p:cNvSpPr>
          <p:nvPr/>
        </p:nvSpPr>
        <p:spPr bwMode="auto">
          <a:xfrm>
            <a:off x="6740379" y="3999508"/>
            <a:ext cx="293670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u="none" strike="noStrike" cap="none" normalizeH="0" baseline="0" dirty="0">
                <a:ln>
                  <a:noFill/>
                </a:ln>
                <a:effectLst/>
                <a:latin typeface="Montserrat" pitchFamily="2" charset="77"/>
                <a:cs typeface="Arial" panose="020B0604020202020204" pitchFamily="34" charset="0"/>
                <a:hlinkClick r:id="rId6">
                  <a:extLst>
                    <a:ext uri="{A12FA001-AC4F-418D-AE19-62706E023703}">
                      <ahyp:hlinkClr xmlns:ahyp="http://schemas.microsoft.com/office/drawing/2018/hyperlinkcolor" val="tx"/>
                    </a:ext>
                  </a:extLst>
                </a:hlinkClick>
              </a:rPr>
              <a:t>www.dickerdata.co.nz/Microsoft</a:t>
            </a:r>
            <a:endParaRPr kumimoji="0" lang="en-US" altLang="en-US" sz="500" b="0" i="0" u="none" strike="noStrike" cap="none" normalizeH="0" baseline="0" dirty="0">
              <a:ln>
                <a:noFill/>
              </a:ln>
              <a:effectLst/>
              <a:latin typeface="Montserrat" pitchFamily="2" charset="77"/>
            </a:endParaRPr>
          </a:p>
        </p:txBody>
      </p:sp>
    </p:spTree>
    <p:extLst>
      <p:ext uri="{BB962C8B-B14F-4D97-AF65-F5344CB8AC3E}">
        <p14:creationId xmlns:p14="http://schemas.microsoft.com/office/powerpoint/2010/main" val="3158196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986A0B-B935-76B4-2C75-CE98A82C32C8}"/>
              </a:ext>
            </a:extLst>
          </p:cNvPr>
          <p:cNvPicPr>
            <a:picLocks noChangeAspect="1"/>
          </p:cNvPicPr>
          <p:nvPr/>
        </p:nvPicPr>
        <p:blipFill>
          <a:blip r:embed="rId2">
            <a:extLst>
              <a:ext uri="{28A0092B-C50C-407E-A947-70E740481C1C}">
                <a14:useLocalDpi xmlns:a14="http://schemas.microsoft.com/office/drawing/2010/main" val="0"/>
              </a:ext>
            </a:extLst>
          </a:blip>
          <a:srcRect t="24990" b="-6835"/>
          <a:stretch>
            <a:fillRect/>
          </a:stretch>
        </p:blipFill>
        <p:spPr>
          <a:xfrm>
            <a:off x="1984197" y="-1"/>
            <a:ext cx="10207804" cy="5527965"/>
          </a:xfrm>
          <a:prstGeom prst="rect">
            <a:avLst/>
          </a:prstGeom>
        </p:spPr>
      </p:pic>
      <p:sp>
        <p:nvSpPr>
          <p:cNvPr id="2" name="Title 1">
            <a:extLst>
              <a:ext uri="{FF2B5EF4-FFF2-40B4-BE49-F238E27FC236}">
                <a16:creationId xmlns:a16="http://schemas.microsoft.com/office/drawing/2014/main" id="{FF692457-7AAE-7BC9-50CD-4D5B8DC09775}"/>
              </a:ext>
            </a:extLst>
          </p:cNvPr>
          <p:cNvSpPr>
            <a:spLocks noGrp="1"/>
          </p:cNvSpPr>
          <p:nvPr>
            <p:ph type="title" idx="4294967295"/>
          </p:nvPr>
        </p:nvSpPr>
        <p:spPr>
          <a:xfrm>
            <a:off x="515937" y="1968141"/>
            <a:ext cx="7907392" cy="1717057"/>
          </a:xfrm>
          <a:prstGeom prst="rect">
            <a:avLst/>
          </a:prstGeom>
        </p:spPr>
        <p:txBody>
          <a:bodyPr lIns="0" tIns="0" rIns="0" bIns="0"/>
          <a:lstStyle/>
          <a:p>
            <a:pPr>
              <a:lnSpc>
                <a:spcPct val="90000"/>
              </a:lnSpc>
            </a:pPr>
            <a:r>
              <a:rPr lang="en-US" sz="3600" dirty="0"/>
              <a:t>Unify Your Data </a:t>
            </a:r>
            <a:br>
              <a:rPr lang="en-US" sz="3600" dirty="0"/>
            </a:br>
            <a:r>
              <a:rPr lang="en-US" sz="3600" dirty="0">
                <a:latin typeface="Montserrat" pitchFamily="2" charset="77"/>
              </a:rPr>
              <a:t>with Analytics and Intelligence</a:t>
            </a:r>
          </a:p>
        </p:txBody>
      </p:sp>
      <p:sp>
        <p:nvSpPr>
          <p:cNvPr id="3" name="Text Placeholder 2">
            <a:extLst>
              <a:ext uri="{FF2B5EF4-FFF2-40B4-BE49-F238E27FC236}">
                <a16:creationId xmlns:a16="http://schemas.microsoft.com/office/drawing/2014/main" id="{8DC20022-4508-8D9A-8122-F6B0A8F16521}"/>
              </a:ext>
            </a:extLst>
          </p:cNvPr>
          <p:cNvSpPr>
            <a:spLocks noGrp="1"/>
          </p:cNvSpPr>
          <p:nvPr>
            <p:ph type="body" sz="quarter" idx="4294967295"/>
          </p:nvPr>
        </p:nvSpPr>
        <p:spPr>
          <a:xfrm>
            <a:off x="515937" y="3197852"/>
            <a:ext cx="7690415" cy="2850589"/>
          </a:xfrm>
          <a:prstGeom prst="rect">
            <a:avLst/>
          </a:prstGeom>
        </p:spPr>
        <p:txBody>
          <a:bodyPr lIns="0" tIns="0" rIns="0" bIns="0"/>
          <a:lstStyle/>
          <a:p>
            <a:pPr indent="0">
              <a:buNone/>
            </a:pPr>
            <a:r>
              <a:rPr lang="en-US" sz="1400" dirty="0">
                <a:latin typeface="Montserrat" pitchFamily="2" charset="77"/>
              </a:rPr>
              <a:t>This playbook focuses on Play 3 – connecting data silos and building the unified analytics foundation your customers need to make faster decisions and prepare for AI. Inside, you'll find all you need to identify data analytics opportunities, pitch confidently and close deals:</a:t>
            </a:r>
            <a:br>
              <a:rPr lang="en-US" sz="1400" dirty="0">
                <a:latin typeface="Montserrat" pitchFamily="2" charset="77"/>
              </a:rPr>
            </a:br>
            <a:endParaRPr lang="en-AU" sz="1400" dirty="0">
              <a:latin typeface="Montserrat" pitchFamily="2" charset="77"/>
            </a:endParaRPr>
          </a:p>
          <a:p>
            <a:pPr lvl="0"/>
            <a:r>
              <a:rPr lang="en-US" sz="1400" dirty="0">
                <a:latin typeface="Montserrat" pitchFamily="2" charset="77"/>
              </a:rPr>
              <a:t>Market context and ready-to-buy prospects</a:t>
            </a:r>
          </a:p>
          <a:p>
            <a:pPr lvl="0"/>
            <a:r>
              <a:rPr lang="en-US" sz="1400" dirty="0">
                <a:latin typeface="Montserrat" pitchFamily="2" charset="77"/>
              </a:rPr>
              <a:t>Pitch guidance by customer segment</a:t>
            </a:r>
          </a:p>
          <a:p>
            <a:pPr lvl="0"/>
            <a:r>
              <a:rPr lang="en-US" sz="1400" dirty="0">
                <a:latin typeface="Montserrat" pitchFamily="2" charset="77"/>
              </a:rPr>
              <a:t>Objection handling and competitor comparisons</a:t>
            </a:r>
          </a:p>
          <a:p>
            <a:pPr lvl="0"/>
            <a:r>
              <a:rPr lang="en-US" sz="1400" dirty="0">
                <a:latin typeface="Montserrat" pitchFamily="2" charset="77"/>
              </a:rPr>
              <a:t>Revenue models, incentives and funding programs</a:t>
            </a:r>
          </a:p>
          <a:p>
            <a:pPr lvl="0"/>
            <a:r>
              <a:rPr lang="en-US" sz="1400" dirty="0">
                <a:latin typeface="Montserrat" pitchFamily="2" charset="77"/>
              </a:rPr>
              <a:t>Customer-facing assets – just add your branding</a:t>
            </a:r>
            <a:br>
              <a:rPr lang="en-US" sz="1400" dirty="0">
                <a:latin typeface="Montserrat" pitchFamily="2" charset="77"/>
              </a:rPr>
            </a:br>
            <a:endParaRPr lang="en-AU" sz="1400" dirty="0">
              <a:latin typeface="Montserrat" pitchFamily="2" charset="77"/>
            </a:endParaRPr>
          </a:p>
          <a:p>
            <a:pPr indent="0">
              <a:buNone/>
            </a:pPr>
            <a:r>
              <a:rPr lang="en-US" sz="1400" dirty="0">
                <a:latin typeface="Montserrat" pitchFamily="2" charset="77"/>
              </a:rPr>
              <a:t>Plus, our expert Azure team is here to help you identify leads, win deals and scale your data analytics practice.</a:t>
            </a:r>
            <a:endParaRPr lang="en-AU" sz="1400" dirty="0">
              <a:latin typeface="Montserrat" pitchFamily="2" charset="77"/>
            </a:endParaRPr>
          </a:p>
        </p:txBody>
      </p:sp>
      <p:sp>
        <p:nvSpPr>
          <p:cNvPr id="5" name="TextBox 4">
            <a:extLst>
              <a:ext uri="{FF2B5EF4-FFF2-40B4-BE49-F238E27FC236}">
                <a16:creationId xmlns:a16="http://schemas.microsoft.com/office/drawing/2014/main" id="{8209943B-731B-7D64-3B73-9502737AE1B9}"/>
              </a:ext>
            </a:extLst>
          </p:cNvPr>
          <p:cNvSpPr txBox="1"/>
          <p:nvPr/>
        </p:nvSpPr>
        <p:spPr>
          <a:xfrm>
            <a:off x="515936" y="868371"/>
            <a:ext cx="2673419" cy="923330"/>
          </a:xfrm>
          <a:prstGeom prst="rect">
            <a:avLst/>
          </a:prstGeom>
          <a:noFill/>
        </p:spPr>
        <p:txBody>
          <a:bodyPr wrap="square" lIns="0" tIns="0" rIns="0" bIns="0">
            <a:spAutoFit/>
          </a:bodyPr>
          <a:lstStyle/>
          <a:p>
            <a:pPr>
              <a:lnSpc>
                <a:spcPct val="100000"/>
              </a:lnSpc>
            </a:pPr>
            <a:r>
              <a:rPr lang="en-US" sz="6000" b="1" dirty="0">
                <a:gradFill>
                  <a:gsLst>
                    <a:gs pos="0">
                      <a:schemeClr val="accent2"/>
                    </a:gs>
                    <a:gs pos="100000">
                      <a:schemeClr val="accent1"/>
                    </a:gs>
                  </a:gsLst>
                  <a:path path="circle">
                    <a:fillToRect r="100000" b="100000"/>
                  </a:path>
                </a:gradFill>
                <a:latin typeface="Montserrat" pitchFamily="2" charset="77"/>
              </a:rPr>
              <a:t>Play 3</a:t>
            </a:r>
          </a:p>
        </p:txBody>
      </p:sp>
    </p:spTree>
    <p:extLst>
      <p:ext uri="{BB962C8B-B14F-4D97-AF65-F5344CB8AC3E}">
        <p14:creationId xmlns:p14="http://schemas.microsoft.com/office/powerpoint/2010/main" val="2852102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4375C-88FC-353F-8B53-D1E61BA1E598}"/>
            </a:ext>
          </a:extLst>
        </p:cNvPr>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70104040-E5E9-3E79-D5C3-43A38044F956}"/>
              </a:ext>
            </a:extLst>
          </p:cNvPr>
          <p:cNvSpPr/>
          <p:nvPr/>
        </p:nvSpPr>
        <p:spPr>
          <a:xfrm>
            <a:off x="6276814" y="1927510"/>
            <a:ext cx="5153186" cy="382476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2" name="Title 1">
            <a:extLst>
              <a:ext uri="{FF2B5EF4-FFF2-40B4-BE49-F238E27FC236}">
                <a16:creationId xmlns:a16="http://schemas.microsoft.com/office/drawing/2014/main" id="{FFC20147-F8AE-DEB6-823C-CBBF02E84C29}"/>
              </a:ext>
            </a:extLst>
          </p:cNvPr>
          <p:cNvSpPr>
            <a:spLocks noGrp="1"/>
          </p:cNvSpPr>
          <p:nvPr>
            <p:ph type="title"/>
          </p:nvPr>
        </p:nvSpPr>
        <p:spPr>
          <a:xfrm>
            <a:off x="515938" y="512761"/>
            <a:ext cx="10486567" cy="1172124"/>
          </a:xfrm>
        </p:spPr>
        <p:txBody>
          <a:bodyPr/>
          <a:lstStyle/>
          <a:p>
            <a:r>
              <a:rPr lang="en-US" dirty="0"/>
              <a:t>The opportunity is here and growing </a:t>
            </a:r>
            <a:br>
              <a:rPr lang="en-US" dirty="0"/>
            </a:br>
            <a:r>
              <a:rPr lang="en-US" dirty="0">
                <a:latin typeface="Montserrat" pitchFamily="2" charset="77"/>
              </a:rPr>
              <a:t>Market drivers creating demand for Microsoft’s Data Analytics Platform (DAP)</a:t>
            </a:r>
          </a:p>
        </p:txBody>
      </p:sp>
      <p:sp>
        <p:nvSpPr>
          <p:cNvPr id="3" name="Text Placeholder 2">
            <a:extLst>
              <a:ext uri="{FF2B5EF4-FFF2-40B4-BE49-F238E27FC236}">
                <a16:creationId xmlns:a16="http://schemas.microsoft.com/office/drawing/2014/main" id="{8992E9DA-1D7E-1812-D1ED-6AF73C5126E9}"/>
              </a:ext>
            </a:extLst>
          </p:cNvPr>
          <p:cNvSpPr>
            <a:spLocks noGrp="1"/>
          </p:cNvSpPr>
          <p:nvPr>
            <p:ph type="body" sz="quarter" idx="18"/>
          </p:nvPr>
        </p:nvSpPr>
        <p:spPr>
          <a:xfrm>
            <a:off x="515938" y="1927510"/>
            <a:ext cx="5470524" cy="3439512"/>
          </a:xfrm>
        </p:spPr>
        <p:txBody>
          <a:bodyPr/>
          <a:lstStyle/>
          <a:p>
            <a:pPr>
              <a:spcAft>
                <a:spcPts val="600"/>
              </a:spcAft>
            </a:pPr>
            <a:r>
              <a:rPr lang="en-US" sz="1400" b="1" dirty="0">
                <a:latin typeface="Montserrat" pitchFamily="2" charset="77"/>
              </a:rPr>
              <a:t>Data is a critical foundation for AI </a:t>
            </a:r>
            <a:r>
              <a:rPr lang="en-US" sz="1400" dirty="0">
                <a:latin typeface="Montserrat" pitchFamily="2" charset="77"/>
              </a:rPr>
              <a:t>– 63% of </a:t>
            </a:r>
            <a:r>
              <a:rPr lang="en-US" sz="1400" dirty="0" err="1">
                <a:latin typeface="Montserrat" pitchFamily="2" charset="77"/>
              </a:rPr>
              <a:t>organisations</a:t>
            </a:r>
            <a:r>
              <a:rPr lang="en-US" sz="1400" dirty="0">
                <a:latin typeface="Montserrat" pitchFamily="2" charset="77"/>
              </a:rPr>
              <a:t> lack the right data management practices for AI, and 60% of AI projects without AI-ready data will be abandoned</a:t>
            </a:r>
            <a:r>
              <a:rPr lang="en-US" sz="1400" baseline="30000" dirty="0">
                <a:latin typeface="Montserrat" pitchFamily="2" charset="77"/>
              </a:rPr>
              <a:t>1</a:t>
            </a:r>
            <a:endParaRPr lang="en-US" sz="1400" b="1" baseline="30000" dirty="0">
              <a:latin typeface="Montserrat" pitchFamily="2" charset="77"/>
            </a:endParaRPr>
          </a:p>
          <a:p>
            <a:pPr>
              <a:spcAft>
                <a:spcPts val="600"/>
              </a:spcAft>
            </a:pPr>
            <a:r>
              <a:rPr lang="en-US" sz="1400" b="1" dirty="0">
                <a:latin typeface="Montserrat" pitchFamily="2" charset="77"/>
              </a:rPr>
              <a:t>Another wave of cloud investment </a:t>
            </a:r>
            <a:r>
              <a:rPr lang="en-US" sz="1400" dirty="0">
                <a:latin typeface="Montserrat" pitchFamily="2" charset="77"/>
              </a:rPr>
              <a:t>– Australian </a:t>
            </a:r>
            <a:r>
              <a:rPr lang="en-US" sz="1400" dirty="0" err="1">
                <a:latin typeface="Montserrat" pitchFamily="2" charset="77"/>
              </a:rPr>
              <a:t>organisations</a:t>
            </a:r>
            <a:r>
              <a:rPr lang="en-US" sz="1400" dirty="0">
                <a:latin typeface="Montserrat" pitchFamily="2" charset="77"/>
              </a:rPr>
              <a:t> are </a:t>
            </a:r>
            <a:r>
              <a:rPr lang="en-US" sz="1400" dirty="0" err="1">
                <a:latin typeface="Montserrat" pitchFamily="2" charset="77"/>
              </a:rPr>
              <a:t>prioritising</a:t>
            </a:r>
            <a:r>
              <a:rPr lang="en-US" sz="1400" dirty="0">
                <a:latin typeface="Montserrat" pitchFamily="2" charset="77"/>
              </a:rPr>
              <a:t> data security, scalability and cost </a:t>
            </a:r>
            <a:r>
              <a:rPr lang="en-US" sz="1400" dirty="0" err="1">
                <a:latin typeface="Montserrat" pitchFamily="2" charset="77"/>
              </a:rPr>
              <a:t>optimisation</a:t>
            </a:r>
            <a:r>
              <a:rPr lang="en-US" sz="1400" dirty="0">
                <a:latin typeface="Montserrat" pitchFamily="2" charset="77"/>
              </a:rPr>
              <a:t> as their top three cloud investment areas²</a:t>
            </a:r>
          </a:p>
          <a:p>
            <a:pPr>
              <a:spcAft>
                <a:spcPts val="600"/>
              </a:spcAft>
            </a:pPr>
            <a:r>
              <a:rPr lang="en-US" sz="1400" b="1" dirty="0">
                <a:latin typeface="Montserrat" pitchFamily="2" charset="77"/>
              </a:rPr>
              <a:t>Customers buy on value </a:t>
            </a:r>
            <a:r>
              <a:rPr lang="en-US" sz="1400" dirty="0">
                <a:latin typeface="Montserrat" pitchFamily="2" charset="77"/>
              </a:rPr>
              <a:t>– 56% choose partners based on overall business impact and value, seeking support to bridge the gap between today and their goals for 2030²</a:t>
            </a:r>
            <a:endParaRPr lang="en-US" sz="1400" b="1" dirty="0">
              <a:latin typeface="Montserrat" pitchFamily="2" charset="77"/>
            </a:endParaRPr>
          </a:p>
          <a:p>
            <a:pPr>
              <a:spcAft>
                <a:spcPts val="600"/>
              </a:spcAft>
            </a:pPr>
            <a:r>
              <a:rPr lang="en-US" sz="1400" b="1" dirty="0">
                <a:latin typeface="Montserrat" pitchFamily="2" charset="77"/>
              </a:rPr>
              <a:t>Some see AI as a magic bullet </a:t>
            </a:r>
            <a:r>
              <a:rPr lang="en-US" sz="1400" dirty="0">
                <a:latin typeface="Montserrat" pitchFamily="2" charset="77"/>
              </a:rPr>
              <a:t>– With Australia lagging behind OECD peers in productivity for over a decade3, businesses see AI as both a productivity and compliance driver</a:t>
            </a:r>
            <a:endParaRPr lang="en-US" sz="1400" b="1" dirty="0">
              <a:latin typeface="Montserrat" pitchFamily="2" charset="77"/>
            </a:endParaRPr>
          </a:p>
          <a:p>
            <a:pPr>
              <a:spcAft>
                <a:spcPts val="600"/>
              </a:spcAft>
            </a:pPr>
            <a:endParaRPr lang="en-US" sz="1400" b="1" dirty="0">
              <a:latin typeface="Montserrat" pitchFamily="2" charset="77"/>
            </a:endParaRPr>
          </a:p>
          <a:p>
            <a:pPr>
              <a:spcAft>
                <a:spcPts val="600"/>
              </a:spcAft>
            </a:pPr>
            <a:endParaRPr lang="en-US" sz="1400" dirty="0">
              <a:latin typeface="Montserrat" pitchFamily="2" charset="77"/>
            </a:endParaRPr>
          </a:p>
          <a:p>
            <a:pPr>
              <a:spcAft>
                <a:spcPts val="600"/>
              </a:spcAft>
            </a:pPr>
            <a:endParaRPr lang="en-US" sz="1400" dirty="0">
              <a:latin typeface="Montserrat" pitchFamily="2" charset="77"/>
            </a:endParaRPr>
          </a:p>
        </p:txBody>
      </p:sp>
      <p:sp>
        <p:nvSpPr>
          <p:cNvPr id="4" name="Text Placeholder 2">
            <a:extLst>
              <a:ext uri="{FF2B5EF4-FFF2-40B4-BE49-F238E27FC236}">
                <a16:creationId xmlns:a16="http://schemas.microsoft.com/office/drawing/2014/main" id="{629BC5BA-B7B8-B7DF-A292-2AD98EF06876}"/>
              </a:ext>
            </a:extLst>
          </p:cNvPr>
          <p:cNvSpPr txBox="1">
            <a:spLocks/>
          </p:cNvSpPr>
          <p:nvPr/>
        </p:nvSpPr>
        <p:spPr>
          <a:xfrm>
            <a:off x="6628111" y="2910324"/>
            <a:ext cx="4662404" cy="2699323"/>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Montserrat" pitchFamily="2" charset="77"/>
              </a:rPr>
              <a:t>AI could add $115 billion to Australia's GDP by 2030, with 70 per cent of that gain coming from greater productivity.”</a:t>
            </a:r>
            <a:r>
              <a:rPr lang="en-US" sz="1800" baseline="30000" dirty="0">
                <a:latin typeface="Montserrat" pitchFamily="2" charset="77"/>
              </a:rPr>
              <a:t>4</a:t>
            </a:r>
            <a:r>
              <a:rPr lang="en-US" sz="2400" dirty="0">
                <a:latin typeface="Montserrat" pitchFamily="2" charset="77"/>
              </a:rPr>
              <a:t> </a:t>
            </a:r>
          </a:p>
          <a:p>
            <a:pPr marL="268288" indent="-261938">
              <a:spcBef>
                <a:spcPts val="1200"/>
              </a:spcBef>
              <a:buNone/>
            </a:pPr>
            <a:r>
              <a:rPr lang="en-US" sz="1400" dirty="0">
                <a:latin typeface="Montserrat" pitchFamily="2" charset="77"/>
              </a:rPr>
              <a:t>–  	</a:t>
            </a:r>
            <a:r>
              <a:rPr lang="en-US" sz="1400" b="1" dirty="0">
                <a:latin typeface="Montserrat" pitchFamily="2" charset="77"/>
              </a:rPr>
              <a:t>Steven Worrall</a:t>
            </a:r>
            <a:r>
              <a:rPr lang="en-US" sz="1400" dirty="0">
                <a:latin typeface="Montserrat" pitchFamily="2" charset="77"/>
              </a:rPr>
              <a:t>, former Managing Director, Microsoft ANZ </a:t>
            </a:r>
          </a:p>
        </p:txBody>
      </p:sp>
      <p:sp>
        <p:nvSpPr>
          <p:cNvPr id="10" name="Rectangle 2">
            <a:extLst>
              <a:ext uri="{FF2B5EF4-FFF2-40B4-BE49-F238E27FC236}">
                <a16:creationId xmlns:a16="http://schemas.microsoft.com/office/drawing/2014/main" id="{E7D63944-5B73-F810-F988-D2C558E87860}"/>
              </a:ext>
            </a:extLst>
          </p:cNvPr>
          <p:cNvSpPr>
            <a:spLocks noChangeArrowheads="1"/>
          </p:cNvSpPr>
          <p:nvPr/>
        </p:nvSpPr>
        <p:spPr bwMode="auto">
          <a:xfrm>
            <a:off x="515937" y="5385266"/>
            <a:ext cx="5470525"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900" dirty="0">
                <a:latin typeface="Montserrat" pitchFamily="2" charset="77"/>
              </a:rPr>
              <a:t>References: </a:t>
            </a:r>
          </a:p>
          <a:p>
            <a:pPr>
              <a:tabLst>
                <a:tab pos="174625" algn="l"/>
              </a:tabLst>
            </a:pPr>
            <a:r>
              <a:rPr lang="en-US" sz="900" dirty="0">
                <a:latin typeface="Montserrat" pitchFamily="2" charset="77"/>
              </a:rPr>
              <a:t>1. 	Technology Decisions, </a:t>
            </a:r>
            <a:r>
              <a:rPr lang="en-US" sz="900" u="sng" dirty="0">
                <a:latin typeface="Montserrat" pitchFamily="2" charset="77"/>
                <a:hlinkClick r:id="rId2">
                  <a:extLst>
                    <a:ext uri="{A12FA001-AC4F-418D-AE19-62706E023703}">
                      <ahyp:hlinkClr xmlns:ahyp="http://schemas.microsoft.com/office/drawing/2018/hyperlinkcolor" val="tx"/>
                    </a:ext>
                  </a:extLst>
                </a:hlinkClick>
              </a:rPr>
              <a:t>How to prepare your data for AI success</a:t>
            </a:r>
            <a:r>
              <a:rPr lang="en-US" sz="900" dirty="0">
                <a:latin typeface="Montserrat" pitchFamily="2" charset="77"/>
              </a:rPr>
              <a:t>, 2025</a:t>
            </a:r>
            <a:endParaRPr lang="en-AU" sz="900" dirty="0">
              <a:latin typeface="Montserrat" pitchFamily="2" charset="77"/>
            </a:endParaRPr>
          </a:p>
          <a:p>
            <a:pPr>
              <a:tabLst>
                <a:tab pos="174625" algn="l"/>
              </a:tabLst>
            </a:pPr>
            <a:r>
              <a:rPr lang="en-US" sz="900" dirty="0">
                <a:latin typeface="Montserrat" pitchFamily="2" charset="77"/>
              </a:rPr>
              <a:t>2. 	Tech Research Asia, Dicker Data and Microsoft: </a:t>
            </a:r>
            <a:r>
              <a:rPr lang="en-US" sz="900" u="sng" dirty="0">
                <a:latin typeface="Montserrat" pitchFamily="2" charset="77"/>
                <a:hlinkClick r:id="rId3">
                  <a:extLst>
                    <a:ext uri="{A12FA001-AC4F-418D-AE19-62706E023703}">
                      <ahyp:hlinkClr xmlns:ahyp="http://schemas.microsoft.com/office/drawing/2018/hyperlinkcolor" val="tx"/>
                    </a:ext>
                  </a:extLst>
                </a:hlinkClick>
              </a:rPr>
              <a:t>The Strategic Partner Shift</a:t>
            </a:r>
            <a:r>
              <a:rPr lang="en-US" sz="900" dirty="0">
                <a:latin typeface="Montserrat" pitchFamily="2" charset="77"/>
              </a:rPr>
              <a:t>, 2025</a:t>
            </a:r>
            <a:endParaRPr lang="en-AU" sz="900" dirty="0">
              <a:latin typeface="Montserrat" pitchFamily="2" charset="77"/>
            </a:endParaRPr>
          </a:p>
          <a:p>
            <a:pPr>
              <a:tabLst>
                <a:tab pos="174625" algn="l"/>
              </a:tabLst>
            </a:pPr>
            <a:r>
              <a:rPr lang="en-US" sz="900" dirty="0">
                <a:latin typeface="Montserrat" pitchFamily="2" charset="77"/>
              </a:rPr>
              <a:t>3. 	AFR, </a:t>
            </a:r>
            <a:r>
              <a:rPr lang="en-US" sz="900" u="sng" dirty="0">
                <a:latin typeface="Montserrat" pitchFamily="2" charset="77"/>
                <a:hlinkClick r:id="rId4">
                  <a:extLst>
                    <a:ext uri="{A12FA001-AC4F-418D-AE19-62706E023703}">
                      <ahyp:hlinkClr xmlns:ahyp="http://schemas.microsoft.com/office/drawing/2018/hyperlinkcolor" val="tx"/>
                    </a:ext>
                  </a:extLst>
                </a:hlinkClick>
              </a:rPr>
              <a:t>Weak productivity bites businesses, but AI is helping close the gap</a:t>
            </a:r>
            <a:r>
              <a:rPr lang="en-US" sz="900" dirty="0">
                <a:latin typeface="Montserrat" pitchFamily="2" charset="77"/>
              </a:rPr>
              <a:t>, 2025</a:t>
            </a:r>
            <a:endParaRPr lang="en-AU" sz="900" dirty="0">
              <a:latin typeface="Montserrat" pitchFamily="2" charset="77"/>
            </a:endParaRPr>
          </a:p>
          <a:p>
            <a:pPr>
              <a:tabLst>
                <a:tab pos="174625" algn="l"/>
              </a:tabLst>
            </a:pPr>
            <a:r>
              <a:rPr lang="en-US" sz="900" dirty="0">
                <a:latin typeface="Montserrat" pitchFamily="2" charset="77"/>
              </a:rPr>
              <a:t>4. 	AFR, </a:t>
            </a:r>
            <a:r>
              <a:rPr lang="en-US" sz="900" u="sng" dirty="0">
                <a:latin typeface="Montserrat" pitchFamily="2" charset="77"/>
                <a:hlinkClick r:id="rId5">
                  <a:extLst>
                    <a:ext uri="{A12FA001-AC4F-418D-AE19-62706E023703}">
                      <ahyp:hlinkClr xmlns:ahyp="http://schemas.microsoft.com/office/drawing/2018/hyperlinkcolor" val="tx"/>
                    </a:ext>
                  </a:extLst>
                </a:hlinkClick>
              </a:rPr>
              <a:t>Economic summit can be AI's 'Team Australia' moment</a:t>
            </a:r>
            <a:r>
              <a:rPr lang="en-US" sz="900" dirty="0">
                <a:latin typeface="Montserrat" pitchFamily="2" charset="77"/>
              </a:rPr>
              <a:t>, 2025</a:t>
            </a:r>
            <a:endParaRPr lang="en-AU" sz="900" dirty="0">
              <a:latin typeface="Montserrat" pitchFamily="2" charset="77"/>
            </a:endParaRPr>
          </a:p>
        </p:txBody>
      </p:sp>
      <p:pic>
        <p:nvPicPr>
          <p:cNvPr id="7" name="Graphic 6">
            <a:extLst>
              <a:ext uri="{FF2B5EF4-FFF2-40B4-BE49-F238E27FC236}">
                <a16:creationId xmlns:a16="http://schemas.microsoft.com/office/drawing/2014/main" id="{C435B61A-F500-B991-2507-DD873E90154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628111" y="2170135"/>
            <a:ext cx="602260" cy="602260"/>
          </a:xfrm>
          <a:prstGeom prst="rect">
            <a:avLst/>
          </a:prstGeom>
        </p:spPr>
      </p:pic>
    </p:spTree>
    <p:extLst>
      <p:ext uri="{BB962C8B-B14F-4D97-AF65-F5344CB8AC3E}">
        <p14:creationId xmlns:p14="http://schemas.microsoft.com/office/powerpoint/2010/main" val="2606364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95764-25D7-E8ED-E0A8-A20F5A1126A1}"/>
            </a:ext>
          </a:extLst>
        </p:cNvPr>
        <p:cNvGrpSpPr/>
        <p:nvPr/>
      </p:nvGrpSpPr>
      <p:grpSpPr>
        <a:xfrm>
          <a:off x="0" y="0"/>
          <a:ext cx="0" cy="0"/>
          <a:chOff x="0" y="0"/>
          <a:chExt cx="0" cy="0"/>
        </a:xfrm>
      </p:grpSpPr>
      <p:sp>
        <p:nvSpPr>
          <p:cNvPr id="5" name="Rectangle: Rounded Corners 1">
            <a:extLst>
              <a:ext uri="{FF2B5EF4-FFF2-40B4-BE49-F238E27FC236}">
                <a16:creationId xmlns:a16="http://schemas.microsoft.com/office/drawing/2014/main" id="{CBD494FC-BF56-424E-A2CF-BC2E27718043}"/>
              </a:ext>
            </a:extLst>
          </p:cNvPr>
          <p:cNvSpPr/>
          <p:nvPr/>
        </p:nvSpPr>
        <p:spPr>
          <a:xfrm>
            <a:off x="4821382" y="1684884"/>
            <a:ext cx="5650377" cy="3980419"/>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2" name="Title 1">
            <a:extLst>
              <a:ext uri="{FF2B5EF4-FFF2-40B4-BE49-F238E27FC236}">
                <a16:creationId xmlns:a16="http://schemas.microsoft.com/office/drawing/2014/main" id="{7CD4BFC5-CB53-DEC4-B1B9-08BC99AC57A0}"/>
              </a:ext>
            </a:extLst>
          </p:cNvPr>
          <p:cNvSpPr>
            <a:spLocks noGrp="1"/>
          </p:cNvSpPr>
          <p:nvPr>
            <p:ph type="title"/>
          </p:nvPr>
        </p:nvSpPr>
        <p:spPr/>
        <p:txBody>
          <a:bodyPr/>
          <a:lstStyle/>
          <a:p>
            <a:r>
              <a:rPr lang="en-US" dirty="0"/>
              <a:t>8,311 customers are ready to start!</a:t>
            </a:r>
          </a:p>
        </p:txBody>
      </p:sp>
      <p:sp>
        <p:nvSpPr>
          <p:cNvPr id="3" name="Text Placeholder 2">
            <a:extLst>
              <a:ext uri="{FF2B5EF4-FFF2-40B4-BE49-F238E27FC236}">
                <a16:creationId xmlns:a16="http://schemas.microsoft.com/office/drawing/2014/main" id="{79D62804-C81C-776F-DE05-287B20488C7C}"/>
              </a:ext>
            </a:extLst>
          </p:cNvPr>
          <p:cNvSpPr>
            <a:spLocks noGrp="1"/>
          </p:cNvSpPr>
          <p:nvPr>
            <p:ph type="body" sz="quarter" idx="18"/>
          </p:nvPr>
        </p:nvSpPr>
        <p:spPr>
          <a:xfrm>
            <a:off x="515938" y="1684885"/>
            <a:ext cx="3961059" cy="4247563"/>
          </a:xfrm>
        </p:spPr>
        <p:txBody>
          <a:bodyPr/>
          <a:lstStyle/>
          <a:p>
            <a:pPr marL="0" indent="0">
              <a:spcBef>
                <a:spcPts val="600"/>
              </a:spcBef>
              <a:spcAft>
                <a:spcPts val="600"/>
              </a:spcAft>
              <a:buNone/>
            </a:pPr>
            <a:r>
              <a:rPr lang="en-US" sz="1400" dirty="0" err="1">
                <a:latin typeface="Montserrat" pitchFamily="2" charset="77"/>
              </a:rPr>
              <a:t>CloudAscent</a:t>
            </a:r>
            <a:r>
              <a:rPr lang="en-US" sz="1400" dirty="0">
                <a:latin typeface="Montserrat" pitchFamily="2" charset="77"/>
              </a:rPr>
              <a:t> – Microsoft's tool that analyses data signals to identify buying patterns – reveals that 8,311 Australian </a:t>
            </a:r>
            <a:r>
              <a:rPr lang="en-US" sz="1400" dirty="0" err="1">
                <a:latin typeface="Montserrat" pitchFamily="2" charset="77"/>
              </a:rPr>
              <a:t>organisations</a:t>
            </a:r>
            <a:r>
              <a:rPr lang="en-US" sz="1400" dirty="0">
                <a:latin typeface="Montserrat" pitchFamily="2" charset="77"/>
              </a:rPr>
              <a:t> within Dicker Data's partner ecosystem are prepared to begin their data analytics and intelligence journey. How many of those are your customers?</a:t>
            </a:r>
          </a:p>
          <a:p>
            <a:pPr marL="0" indent="0">
              <a:spcBef>
                <a:spcPts val="600"/>
              </a:spcBef>
              <a:spcAft>
                <a:spcPts val="600"/>
              </a:spcAft>
              <a:buNone/>
            </a:pPr>
            <a:r>
              <a:rPr lang="en-US" sz="1400" b="1" dirty="0">
                <a:latin typeface="Montserrat" pitchFamily="2" charset="77"/>
              </a:rPr>
              <a:t>Plus, 47% are ready to ACT NOW based on their existing Microsoft usage investments, business needs and technical fit.</a:t>
            </a:r>
            <a:endParaRPr lang="en-US" sz="1400" dirty="0">
              <a:latin typeface="Montserrat" pitchFamily="2" charset="77"/>
            </a:endParaRPr>
          </a:p>
          <a:p>
            <a:pPr marL="0" indent="0">
              <a:spcBef>
                <a:spcPts val="600"/>
              </a:spcBef>
              <a:spcAft>
                <a:spcPts val="600"/>
              </a:spcAft>
              <a:buNone/>
            </a:pPr>
            <a:r>
              <a:rPr lang="en-US" sz="1400" dirty="0">
                <a:latin typeface="Montserrat" pitchFamily="2" charset="77"/>
              </a:rPr>
              <a:t>We can train you to use </a:t>
            </a:r>
            <a:r>
              <a:rPr lang="en-US" sz="1400" dirty="0" err="1">
                <a:latin typeface="Montserrat" pitchFamily="2" charset="77"/>
              </a:rPr>
              <a:t>CloudAscent</a:t>
            </a:r>
            <a:r>
              <a:rPr lang="en-US" sz="1400" dirty="0">
                <a:latin typeface="Montserrat" pitchFamily="2" charset="77"/>
              </a:rPr>
              <a:t> to identify opportunities in your own customer base, or we can help you find ready-to-go prospects.</a:t>
            </a:r>
          </a:p>
          <a:p>
            <a:pPr marL="0" indent="0">
              <a:spcBef>
                <a:spcPts val="600"/>
              </a:spcBef>
              <a:spcAft>
                <a:spcPts val="600"/>
              </a:spcAft>
              <a:buNone/>
            </a:pPr>
            <a:endParaRPr lang="en-US" sz="1400" dirty="0" err="1">
              <a:latin typeface="Montserrat" pitchFamily="2" charset="77"/>
            </a:endParaRPr>
          </a:p>
        </p:txBody>
      </p:sp>
      <p:sp>
        <p:nvSpPr>
          <p:cNvPr id="4" name="Text Placeholder 2">
            <a:extLst>
              <a:ext uri="{FF2B5EF4-FFF2-40B4-BE49-F238E27FC236}">
                <a16:creationId xmlns:a16="http://schemas.microsoft.com/office/drawing/2014/main" id="{68040142-6CCC-7D9A-7442-B3834EC4A8CB}"/>
              </a:ext>
            </a:extLst>
          </p:cNvPr>
          <p:cNvSpPr txBox="1">
            <a:spLocks/>
          </p:cNvSpPr>
          <p:nvPr/>
        </p:nvSpPr>
        <p:spPr>
          <a:xfrm>
            <a:off x="5759221" y="1933187"/>
            <a:ext cx="5495608" cy="821501"/>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1800" b="1" dirty="0">
                <a:latin typeface="Montserrat" pitchFamily="2" charset="77"/>
              </a:rPr>
              <a:t>Data Analytics Platform Services </a:t>
            </a:r>
            <a:br>
              <a:rPr lang="en-US" sz="1800" b="1" dirty="0">
                <a:latin typeface="Montserrat" pitchFamily="2" charset="77"/>
              </a:rPr>
            </a:br>
            <a:r>
              <a:rPr lang="en-US" sz="1800" b="1" dirty="0">
                <a:latin typeface="Montserrat" pitchFamily="2" charset="77"/>
              </a:rPr>
              <a:t>– Customer Readiness</a:t>
            </a:r>
          </a:p>
        </p:txBody>
      </p:sp>
      <p:pic>
        <p:nvPicPr>
          <p:cNvPr id="10" name="Graphic 9">
            <a:extLst>
              <a:ext uri="{FF2B5EF4-FFF2-40B4-BE49-F238E27FC236}">
                <a16:creationId xmlns:a16="http://schemas.microsoft.com/office/drawing/2014/main" id="{EC530C0A-BFB1-2E28-C1D4-61EA76DFF76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854086" y="2619796"/>
            <a:ext cx="3688085" cy="2872629"/>
          </a:xfrm>
          <a:prstGeom prst="rect">
            <a:avLst/>
          </a:prstGeom>
        </p:spPr>
      </p:pic>
    </p:spTree>
    <p:extLst>
      <p:ext uri="{BB962C8B-B14F-4D97-AF65-F5344CB8AC3E}">
        <p14:creationId xmlns:p14="http://schemas.microsoft.com/office/powerpoint/2010/main" val="2389921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F4E2E-5911-EC95-FA89-3AF00345420D}"/>
            </a:ext>
          </a:extLst>
        </p:cNvPr>
        <p:cNvGrpSpPr/>
        <p:nvPr/>
      </p:nvGrpSpPr>
      <p:grpSpPr>
        <a:xfrm>
          <a:off x="0" y="0"/>
          <a:ext cx="0" cy="0"/>
          <a:chOff x="0" y="0"/>
          <a:chExt cx="0" cy="0"/>
        </a:xfrm>
      </p:grpSpPr>
      <p:sp>
        <p:nvSpPr>
          <p:cNvPr id="21" name="Rectangle: Rounded Corners 1">
            <a:extLst>
              <a:ext uri="{FF2B5EF4-FFF2-40B4-BE49-F238E27FC236}">
                <a16:creationId xmlns:a16="http://schemas.microsoft.com/office/drawing/2014/main" id="{961600CE-0EE2-8D32-55D1-51ED7BF43729}"/>
              </a:ext>
            </a:extLst>
          </p:cNvPr>
          <p:cNvSpPr/>
          <p:nvPr/>
        </p:nvSpPr>
        <p:spPr>
          <a:xfrm>
            <a:off x="6095999" y="1687286"/>
            <a:ext cx="5377543" cy="1647371"/>
          </a:xfrm>
          <a:prstGeom prst="roundRect">
            <a:avLst>
              <a:gd name="adj" fmla="val 19634"/>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13" name="Title 1">
            <a:extLst>
              <a:ext uri="{FF2B5EF4-FFF2-40B4-BE49-F238E27FC236}">
                <a16:creationId xmlns:a16="http://schemas.microsoft.com/office/drawing/2014/main" id="{C4612D27-9E38-3E95-8227-2BA75215AAD6}"/>
              </a:ext>
            </a:extLst>
          </p:cNvPr>
          <p:cNvSpPr>
            <a:spLocks noGrp="1"/>
          </p:cNvSpPr>
          <p:nvPr>
            <p:ph type="title"/>
          </p:nvPr>
        </p:nvSpPr>
        <p:spPr>
          <a:xfrm>
            <a:off x="515938" y="512761"/>
            <a:ext cx="11032862" cy="896265"/>
          </a:xfrm>
        </p:spPr>
        <p:txBody>
          <a:bodyPr/>
          <a:lstStyle/>
          <a:p>
            <a:r>
              <a:rPr lang="en-US" b="1" dirty="0">
                <a:latin typeface="Montserrat" pitchFamily="2" charset="77"/>
              </a:rPr>
              <a:t>Identify your low-hanging fruit </a:t>
            </a:r>
            <a:br>
              <a:rPr lang="en-US" b="1" dirty="0">
                <a:latin typeface="Montserrat" pitchFamily="2" charset="77"/>
              </a:rPr>
            </a:br>
            <a:r>
              <a:rPr lang="en-US" dirty="0">
                <a:latin typeface="Montserrat" pitchFamily="2" charset="77"/>
              </a:rPr>
              <a:t>Target customers who are primed for data analytics</a:t>
            </a:r>
          </a:p>
        </p:txBody>
      </p:sp>
      <p:sp>
        <p:nvSpPr>
          <p:cNvPr id="17" name="TextBox 16">
            <a:extLst>
              <a:ext uri="{FF2B5EF4-FFF2-40B4-BE49-F238E27FC236}">
                <a16:creationId xmlns:a16="http://schemas.microsoft.com/office/drawing/2014/main" id="{677DBE24-9F43-2CB7-C18F-2A28E41DDD2E}"/>
              </a:ext>
            </a:extLst>
          </p:cNvPr>
          <p:cNvSpPr txBox="1"/>
          <p:nvPr/>
        </p:nvSpPr>
        <p:spPr>
          <a:xfrm>
            <a:off x="6396589" y="1873762"/>
            <a:ext cx="4867173" cy="1184940"/>
          </a:xfrm>
          <a:prstGeom prst="rect">
            <a:avLst/>
          </a:prstGeom>
          <a:noFill/>
        </p:spPr>
        <p:txBody>
          <a:bodyPr wrap="square" lIns="0" tIns="0" rIns="0" bIns="0">
            <a:spAutoFit/>
          </a:bodyPr>
          <a:lstStyle/>
          <a:p>
            <a:pPr>
              <a:spcBef>
                <a:spcPts val="600"/>
              </a:spcBef>
            </a:pPr>
            <a:r>
              <a:rPr lang="en-US" sz="1600" b="1" dirty="0">
                <a:latin typeface="Montserrat" pitchFamily="2" charset="77"/>
              </a:rPr>
              <a:t>Medium (100-300 employees)</a:t>
            </a:r>
            <a:endParaRPr lang="en-AU" sz="1600" dirty="0">
              <a:latin typeface="Montserrat" pitchFamily="2" charset="77"/>
            </a:endParaRPr>
          </a:p>
          <a:p>
            <a:pPr lvl="0">
              <a:spcBef>
                <a:spcPts val="600"/>
              </a:spcBef>
            </a:pPr>
            <a:r>
              <a:rPr lang="en-US" sz="1400" dirty="0">
                <a:latin typeface="Montserrat" pitchFamily="2" charset="77"/>
              </a:rPr>
              <a:t>Fragmented analytics environment – strong candidates for Microsoft Fabric to unify data warehousing, integration and BI, reducing technical debt and improving self-service reporting.</a:t>
            </a:r>
          </a:p>
        </p:txBody>
      </p:sp>
      <p:sp>
        <p:nvSpPr>
          <p:cNvPr id="2" name="TextBox 1">
            <a:extLst>
              <a:ext uri="{FF2B5EF4-FFF2-40B4-BE49-F238E27FC236}">
                <a16:creationId xmlns:a16="http://schemas.microsoft.com/office/drawing/2014/main" id="{FFE64660-206C-8089-CBB1-9C812BB660EE}"/>
              </a:ext>
            </a:extLst>
          </p:cNvPr>
          <p:cNvSpPr txBox="1"/>
          <p:nvPr/>
        </p:nvSpPr>
        <p:spPr>
          <a:xfrm>
            <a:off x="517265" y="1624099"/>
            <a:ext cx="4976392" cy="2877711"/>
          </a:xfrm>
          <a:prstGeom prst="rect">
            <a:avLst/>
          </a:prstGeom>
          <a:noFill/>
        </p:spPr>
        <p:txBody>
          <a:bodyPr wrap="square" lIns="0" tIns="0" rIns="0" bIns="0">
            <a:spAutoFit/>
          </a:bodyPr>
          <a:lstStyle/>
          <a:p>
            <a:pPr>
              <a:spcAft>
                <a:spcPts val="600"/>
              </a:spcAft>
            </a:pPr>
            <a:r>
              <a:rPr lang="en-US" sz="1400" dirty="0">
                <a:latin typeface="Montserrat" pitchFamily="2" charset="77"/>
              </a:rPr>
              <a:t>A strong prospect meets three or more of these:</a:t>
            </a:r>
            <a:endParaRPr lang="en-AU" sz="1400" dirty="0">
              <a:latin typeface="Montserrat" pitchFamily="2" charset="77"/>
            </a:endParaRPr>
          </a:p>
          <a:p>
            <a:pPr marL="171450" lvl="0" indent="-171450">
              <a:buClr>
                <a:schemeClr val="accent2"/>
              </a:buClr>
              <a:buFont typeface="Arial" panose="020B0604020202020204" pitchFamily="34" charset="0"/>
              <a:buChar char="•"/>
            </a:pPr>
            <a:r>
              <a:rPr lang="en-US" sz="1400" dirty="0">
                <a:latin typeface="Montserrat" pitchFamily="2" charset="77"/>
              </a:rPr>
              <a:t>AUD $3,500+ per month in Azure Consumed Revenue (ACR)</a:t>
            </a:r>
            <a:endParaRPr lang="en-AU" sz="1400" dirty="0">
              <a:latin typeface="Montserrat" pitchFamily="2" charset="77"/>
            </a:endParaRPr>
          </a:p>
          <a:p>
            <a:pPr marL="171450" lvl="0" indent="-171450">
              <a:buClr>
                <a:schemeClr val="accent2"/>
              </a:buClr>
              <a:buFont typeface="Arial" panose="020B0604020202020204" pitchFamily="34" charset="0"/>
              <a:buChar char="•"/>
            </a:pPr>
            <a:r>
              <a:rPr lang="en-US" sz="1400" dirty="0">
                <a:latin typeface="Montserrat" pitchFamily="2" charset="77"/>
              </a:rPr>
              <a:t>Using Azure Data Services – Synapse, Azure Data Factory or competitor platforms such as Snowflake or Databricks</a:t>
            </a:r>
            <a:endParaRPr lang="en-AU" sz="1400" dirty="0">
              <a:latin typeface="Montserrat" pitchFamily="2" charset="77"/>
            </a:endParaRPr>
          </a:p>
          <a:p>
            <a:pPr marL="171450" lvl="0" indent="-171450">
              <a:buClr>
                <a:schemeClr val="accent2"/>
              </a:buClr>
              <a:buFont typeface="Arial" panose="020B0604020202020204" pitchFamily="34" charset="0"/>
              <a:buChar char="•"/>
            </a:pPr>
            <a:r>
              <a:rPr lang="en-US" sz="1400" dirty="0">
                <a:latin typeface="Montserrat" pitchFamily="2" charset="77"/>
              </a:rPr>
              <a:t>50+ seats of E5, E3, Business Premium, Dynamics 365 and/or Power BI</a:t>
            </a:r>
            <a:endParaRPr lang="en-AU" sz="1400" dirty="0">
              <a:latin typeface="Montserrat" pitchFamily="2" charset="77"/>
            </a:endParaRPr>
          </a:p>
          <a:p>
            <a:pPr marL="171450" lvl="0" indent="-171450">
              <a:buClr>
                <a:schemeClr val="accent2"/>
              </a:buClr>
              <a:buFont typeface="Arial" panose="020B0604020202020204" pitchFamily="34" charset="0"/>
              <a:buChar char="•"/>
            </a:pPr>
            <a:r>
              <a:rPr lang="en-US" sz="1400" dirty="0">
                <a:latin typeface="Montserrat" pitchFamily="2" charset="77"/>
              </a:rPr>
              <a:t>Heavy users of Excel, Power BI or Teams for reporting</a:t>
            </a:r>
            <a:endParaRPr lang="en-AU" sz="1400" dirty="0">
              <a:latin typeface="Montserrat" pitchFamily="2" charset="77"/>
            </a:endParaRPr>
          </a:p>
          <a:p>
            <a:pPr marL="171450" lvl="0" indent="-171450">
              <a:buClr>
                <a:schemeClr val="accent2"/>
              </a:buClr>
              <a:buFont typeface="Arial" panose="020B0604020202020204" pitchFamily="34" charset="0"/>
              <a:buChar char="•"/>
            </a:pPr>
            <a:r>
              <a:rPr lang="en-US" sz="1400" dirty="0">
                <a:latin typeface="Montserrat" pitchFamily="2" charset="77"/>
              </a:rPr>
              <a:t>Leadership asking for data-driven decision-making</a:t>
            </a:r>
            <a:endParaRPr lang="en-AU" sz="1400" dirty="0">
              <a:latin typeface="Montserrat" pitchFamily="2" charset="77"/>
            </a:endParaRPr>
          </a:p>
          <a:p>
            <a:pPr marL="171450" lvl="0" indent="-171450">
              <a:buClr>
                <a:schemeClr val="accent2"/>
              </a:buClr>
              <a:buFont typeface="Arial" panose="020B0604020202020204" pitchFamily="34" charset="0"/>
              <a:buChar char="•"/>
            </a:pPr>
            <a:r>
              <a:rPr lang="en-US" sz="1400" dirty="0">
                <a:latin typeface="Montserrat" pitchFamily="2" charset="77"/>
              </a:rPr>
              <a:t>Manually built reporting or dashboards</a:t>
            </a:r>
            <a:endParaRPr lang="en-AU" sz="1400" dirty="0">
              <a:latin typeface="Montserrat" pitchFamily="2" charset="77"/>
            </a:endParaRPr>
          </a:p>
          <a:p>
            <a:pPr marL="171450" lvl="0" indent="-171450">
              <a:buClr>
                <a:schemeClr val="accent2"/>
              </a:buClr>
              <a:buFont typeface="Arial" panose="020B0604020202020204" pitchFamily="34" charset="0"/>
              <a:buChar char="•"/>
            </a:pPr>
            <a:r>
              <a:rPr lang="en-US" sz="1400" dirty="0">
                <a:latin typeface="Montserrat" pitchFamily="2" charset="77"/>
              </a:rPr>
              <a:t>Already exploring GenAI tools such as Azure OpenAI</a:t>
            </a:r>
            <a:endParaRPr lang="en-AU" sz="1400" dirty="0">
              <a:latin typeface="Montserrat" pitchFamily="2" charset="77"/>
            </a:endParaRPr>
          </a:p>
          <a:p>
            <a:pPr marL="171450" lvl="0" indent="-171450">
              <a:buClr>
                <a:schemeClr val="accent2"/>
              </a:buClr>
              <a:buFont typeface="Arial" panose="020B0604020202020204" pitchFamily="34" charset="0"/>
              <a:buChar char="•"/>
            </a:pPr>
            <a:r>
              <a:rPr lang="en-US" sz="1400" dirty="0">
                <a:latin typeface="Montserrat" pitchFamily="2" charset="77"/>
              </a:rPr>
              <a:t>Keen on production AI, not just pilots</a:t>
            </a:r>
            <a:endParaRPr lang="en-AU" sz="1400" dirty="0">
              <a:latin typeface="Montserrat" pitchFamily="2" charset="77"/>
            </a:endParaRPr>
          </a:p>
        </p:txBody>
      </p:sp>
      <p:sp>
        <p:nvSpPr>
          <p:cNvPr id="3" name="Rectangle: Rounded Corners 1">
            <a:extLst>
              <a:ext uri="{FF2B5EF4-FFF2-40B4-BE49-F238E27FC236}">
                <a16:creationId xmlns:a16="http://schemas.microsoft.com/office/drawing/2014/main" id="{7AAB302D-9D80-82D7-C34F-9D5DFC331774}"/>
              </a:ext>
            </a:extLst>
          </p:cNvPr>
          <p:cNvSpPr/>
          <p:nvPr/>
        </p:nvSpPr>
        <p:spPr>
          <a:xfrm>
            <a:off x="6095999" y="3521133"/>
            <a:ext cx="5377543" cy="1647371"/>
          </a:xfrm>
          <a:prstGeom prst="roundRect">
            <a:avLst>
              <a:gd name="adj" fmla="val 19634"/>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4" name="TextBox 3">
            <a:extLst>
              <a:ext uri="{FF2B5EF4-FFF2-40B4-BE49-F238E27FC236}">
                <a16:creationId xmlns:a16="http://schemas.microsoft.com/office/drawing/2014/main" id="{1D7B7C61-6D36-A630-00D1-273F9FCE32A5}"/>
              </a:ext>
            </a:extLst>
          </p:cNvPr>
          <p:cNvSpPr txBox="1"/>
          <p:nvPr/>
        </p:nvSpPr>
        <p:spPr>
          <a:xfrm>
            <a:off x="6396589" y="3707609"/>
            <a:ext cx="4867173" cy="1184940"/>
          </a:xfrm>
          <a:prstGeom prst="rect">
            <a:avLst/>
          </a:prstGeom>
          <a:noFill/>
        </p:spPr>
        <p:txBody>
          <a:bodyPr wrap="square" lIns="0" tIns="0" rIns="0" bIns="0">
            <a:spAutoFit/>
          </a:bodyPr>
          <a:lstStyle/>
          <a:p>
            <a:pPr>
              <a:spcBef>
                <a:spcPts val="600"/>
              </a:spcBef>
            </a:pPr>
            <a:r>
              <a:rPr lang="en-US" sz="1600" b="1" dirty="0">
                <a:latin typeface="Montserrat" pitchFamily="2" charset="77"/>
              </a:rPr>
              <a:t>Large (300+ employees)</a:t>
            </a:r>
            <a:endParaRPr lang="en-US" sz="1400" dirty="0">
              <a:latin typeface="Montserrat" pitchFamily="2" charset="77"/>
            </a:endParaRPr>
          </a:p>
          <a:p>
            <a:pPr lvl="0">
              <a:spcBef>
                <a:spcPts val="600"/>
              </a:spcBef>
            </a:pPr>
            <a:r>
              <a:rPr lang="en-US" sz="1400" dirty="0">
                <a:latin typeface="Montserrat" pitchFamily="2" charset="77"/>
              </a:rPr>
              <a:t>Mature Microsoft investments alongside complex, siloed third-party platforms – primed for consolidation with Microsoft Fabric around platform </a:t>
            </a:r>
            <a:r>
              <a:rPr lang="en-US" sz="1400" dirty="0" err="1">
                <a:latin typeface="Montserrat" pitchFamily="2" charset="77"/>
              </a:rPr>
              <a:t>rationalisation</a:t>
            </a:r>
            <a:r>
              <a:rPr lang="en-US" sz="1400" dirty="0">
                <a:latin typeface="Montserrat" pitchFamily="2" charset="77"/>
              </a:rPr>
              <a:t>, cost </a:t>
            </a:r>
            <a:r>
              <a:rPr lang="en-US" sz="1400" dirty="0" err="1">
                <a:latin typeface="Montserrat" pitchFamily="2" charset="77"/>
              </a:rPr>
              <a:t>optimisation</a:t>
            </a:r>
            <a:r>
              <a:rPr lang="en-US" sz="1400" dirty="0">
                <a:latin typeface="Montserrat" pitchFamily="2" charset="77"/>
              </a:rPr>
              <a:t> and AI-ready analytics.</a:t>
            </a:r>
          </a:p>
        </p:txBody>
      </p:sp>
    </p:spTree>
    <p:extLst>
      <p:ext uri="{BB962C8B-B14F-4D97-AF65-F5344CB8AC3E}">
        <p14:creationId xmlns:p14="http://schemas.microsoft.com/office/powerpoint/2010/main" val="4225196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164A5-BC2B-51E0-0143-0943A00907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1DB81A-9AF9-1FAD-83C9-F3866DF90257}"/>
              </a:ext>
            </a:extLst>
          </p:cNvPr>
          <p:cNvSpPr>
            <a:spLocks noGrp="1"/>
          </p:cNvSpPr>
          <p:nvPr>
            <p:ph type="title"/>
          </p:nvPr>
        </p:nvSpPr>
        <p:spPr/>
        <p:txBody>
          <a:bodyPr/>
          <a:lstStyle/>
          <a:p>
            <a:r>
              <a:rPr lang="en-US" b="1" dirty="0">
                <a:latin typeface="Montserrat" pitchFamily="2" charset="77"/>
              </a:rPr>
              <a:t>What is Microsoft DAP? Your elevator pitch</a:t>
            </a:r>
            <a:endParaRPr lang="en-US" dirty="0">
              <a:latin typeface="Montserrat" pitchFamily="2" charset="77"/>
            </a:endParaRPr>
          </a:p>
        </p:txBody>
      </p:sp>
      <p:sp>
        <p:nvSpPr>
          <p:cNvPr id="3" name="Text Placeholder 2">
            <a:extLst>
              <a:ext uri="{FF2B5EF4-FFF2-40B4-BE49-F238E27FC236}">
                <a16:creationId xmlns:a16="http://schemas.microsoft.com/office/drawing/2014/main" id="{AA442142-439B-9F8D-E163-FF71EFECA266}"/>
              </a:ext>
            </a:extLst>
          </p:cNvPr>
          <p:cNvSpPr>
            <a:spLocks noGrp="1"/>
          </p:cNvSpPr>
          <p:nvPr>
            <p:ph type="body" sz="quarter" idx="18"/>
          </p:nvPr>
        </p:nvSpPr>
        <p:spPr>
          <a:xfrm>
            <a:off x="515938" y="2021628"/>
            <a:ext cx="4020062" cy="1655942"/>
          </a:xfrm>
        </p:spPr>
        <p:txBody>
          <a:bodyPr/>
          <a:lstStyle/>
          <a:p>
            <a:pPr marL="0" indent="0">
              <a:lnSpc>
                <a:spcPct val="110000"/>
              </a:lnSpc>
              <a:buNone/>
            </a:pPr>
            <a:r>
              <a:rPr lang="en-AU" sz="1400" b="1" dirty="0"/>
              <a:t>Short: </a:t>
            </a:r>
            <a:r>
              <a:rPr lang="en-AU" sz="1400" dirty="0"/>
              <a:t>Microsoft’s Data Analytics Platform (DAP) unifies data engineering, real-time analytics and business intelligence into a single, scalable ecosystem, so your customers can break down data silos and drive smarter decisions with the tools they already use.</a:t>
            </a:r>
          </a:p>
        </p:txBody>
      </p:sp>
      <p:sp>
        <p:nvSpPr>
          <p:cNvPr id="5" name="Rectangle: Rounded Corners 1">
            <a:extLst>
              <a:ext uri="{FF2B5EF4-FFF2-40B4-BE49-F238E27FC236}">
                <a16:creationId xmlns:a16="http://schemas.microsoft.com/office/drawing/2014/main" id="{D70CB0E0-2D33-5E14-BD02-24331F00F4EA}"/>
              </a:ext>
            </a:extLst>
          </p:cNvPr>
          <p:cNvSpPr/>
          <p:nvPr/>
        </p:nvSpPr>
        <p:spPr>
          <a:xfrm>
            <a:off x="549401" y="3874500"/>
            <a:ext cx="8855855" cy="2470739"/>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4" name="Text Placeholder 2">
            <a:extLst>
              <a:ext uri="{FF2B5EF4-FFF2-40B4-BE49-F238E27FC236}">
                <a16:creationId xmlns:a16="http://schemas.microsoft.com/office/drawing/2014/main" id="{656683E5-0CE8-9261-DF16-63750EC06585}"/>
              </a:ext>
            </a:extLst>
          </p:cNvPr>
          <p:cNvSpPr txBox="1">
            <a:spLocks/>
          </p:cNvSpPr>
          <p:nvPr/>
        </p:nvSpPr>
        <p:spPr>
          <a:xfrm>
            <a:off x="784070" y="4087301"/>
            <a:ext cx="8621187" cy="2161983"/>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Aft>
                <a:spcPts val="600"/>
              </a:spcAft>
              <a:buNone/>
            </a:pPr>
            <a:r>
              <a:rPr lang="en-US" sz="1400" b="1" dirty="0">
                <a:latin typeface="Montserrat" pitchFamily="2" charset="77"/>
              </a:rPr>
              <a:t>Three reasons customers choose Microsoft DAP:</a:t>
            </a:r>
          </a:p>
          <a:p>
            <a:pPr lvl="0">
              <a:lnSpc>
                <a:spcPct val="110000"/>
              </a:lnSpc>
            </a:pPr>
            <a:r>
              <a:rPr lang="en-US" sz="1400" b="1" dirty="0">
                <a:latin typeface="Montserrat" pitchFamily="2" charset="77"/>
              </a:rPr>
              <a:t>Builds on what they already own </a:t>
            </a:r>
            <a:r>
              <a:rPr lang="en-US" sz="1400" dirty="0">
                <a:latin typeface="Montserrat" pitchFamily="2" charset="77"/>
              </a:rPr>
              <a:t>– adds modern analytics to Microsoft 365, Power BI, Azure and Dynamics 365 without forcing a platform change, and reduces the need for specialist skills</a:t>
            </a:r>
          </a:p>
          <a:p>
            <a:pPr lvl="0">
              <a:lnSpc>
                <a:spcPct val="110000"/>
              </a:lnSpc>
            </a:pPr>
            <a:r>
              <a:rPr lang="en-US" sz="1400" b="1" dirty="0">
                <a:latin typeface="Montserrat" pitchFamily="2" charset="77"/>
              </a:rPr>
              <a:t>One unified platform </a:t>
            </a:r>
            <a:r>
              <a:rPr lang="en-US" sz="1400" dirty="0">
                <a:latin typeface="Montserrat" pitchFamily="2" charset="77"/>
              </a:rPr>
              <a:t>– Microsoft Fabric and Azure Synapse unify data ingestion, storage, analytics and </a:t>
            </a:r>
            <a:r>
              <a:rPr lang="en-US" sz="1400" dirty="0" err="1">
                <a:latin typeface="Montserrat" pitchFamily="2" charset="77"/>
              </a:rPr>
              <a:t>visualisation</a:t>
            </a:r>
            <a:r>
              <a:rPr lang="en-US" sz="1400" dirty="0">
                <a:latin typeface="Montserrat" pitchFamily="2" charset="77"/>
              </a:rPr>
              <a:t> in one governed environment, reducing tool and data fragmentation</a:t>
            </a:r>
          </a:p>
          <a:p>
            <a:pPr lvl="0">
              <a:lnSpc>
                <a:spcPct val="110000"/>
              </a:lnSpc>
            </a:pPr>
            <a:r>
              <a:rPr lang="en-US" sz="1400" b="1" dirty="0">
                <a:latin typeface="Montserrat" pitchFamily="2" charset="77"/>
              </a:rPr>
              <a:t>Scales to AI </a:t>
            </a:r>
            <a:r>
              <a:rPr lang="en-US" sz="1400" dirty="0">
                <a:latin typeface="Montserrat" pitchFamily="2" charset="77"/>
              </a:rPr>
              <a:t>– from basic BI and dashboards to real-time insights, AI integration and Copilot-driven scenarios, customers can start small and grow confidently without re-architecting later</a:t>
            </a:r>
          </a:p>
          <a:p>
            <a:pPr lvl="0">
              <a:lnSpc>
                <a:spcPct val="110000"/>
              </a:lnSpc>
            </a:pPr>
            <a:endParaRPr lang="en-US" sz="1400" dirty="0">
              <a:latin typeface="Montserrat" pitchFamily="2" charset="77"/>
            </a:endParaRPr>
          </a:p>
          <a:p>
            <a:pPr lvl="0">
              <a:lnSpc>
                <a:spcPct val="110000"/>
              </a:lnSpc>
            </a:pPr>
            <a:endParaRPr lang="en-US" sz="1400" b="1" dirty="0">
              <a:latin typeface="Montserrat" pitchFamily="2" charset="77"/>
            </a:endParaRPr>
          </a:p>
        </p:txBody>
      </p:sp>
      <p:sp>
        <p:nvSpPr>
          <p:cNvPr id="7" name="Text Placeholder 2">
            <a:extLst>
              <a:ext uri="{FF2B5EF4-FFF2-40B4-BE49-F238E27FC236}">
                <a16:creationId xmlns:a16="http://schemas.microsoft.com/office/drawing/2014/main" id="{045B227B-DDE5-667E-45CF-CD4096CC67E3}"/>
              </a:ext>
            </a:extLst>
          </p:cNvPr>
          <p:cNvSpPr txBox="1">
            <a:spLocks/>
          </p:cNvSpPr>
          <p:nvPr/>
        </p:nvSpPr>
        <p:spPr>
          <a:xfrm>
            <a:off x="5205600" y="2021627"/>
            <a:ext cx="5947200" cy="1852873"/>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1400" b="1" dirty="0">
                <a:latin typeface="Montserrat" pitchFamily="2" charset="77"/>
              </a:rPr>
              <a:t>Longer:</a:t>
            </a:r>
            <a:r>
              <a:rPr lang="en-US" sz="1400" dirty="0">
                <a:latin typeface="Montserrat" pitchFamily="2" charset="77"/>
              </a:rPr>
              <a:t> Microsoft DAP extends the familiar tools your customers are already invested in – Microsoft 365, Power BI, Azure and Dynamics 365 – into a modern, end-to-end analytics solution. There’s no rip-and-replace. It lowers adoption risk, accelerates time-to-value and gives business users faster access to trusted insights while IT maintains control, security and compliance across the data estate.</a:t>
            </a:r>
            <a:endParaRPr lang="en-AU" sz="1400" dirty="0">
              <a:latin typeface="Montserrat" pitchFamily="2" charset="77"/>
            </a:endParaRPr>
          </a:p>
        </p:txBody>
      </p:sp>
      <p:sp>
        <p:nvSpPr>
          <p:cNvPr id="8" name="TextBox 7">
            <a:extLst>
              <a:ext uri="{FF2B5EF4-FFF2-40B4-BE49-F238E27FC236}">
                <a16:creationId xmlns:a16="http://schemas.microsoft.com/office/drawing/2014/main" id="{D7757695-A2DB-422B-FD7F-029BF7DFB7FA}"/>
              </a:ext>
            </a:extLst>
          </p:cNvPr>
          <p:cNvSpPr txBox="1"/>
          <p:nvPr/>
        </p:nvSpPr>
        <p:spPr>
          <a:xfrm>
            <a:off x="515938" y="1530660"/>
            <a:ext cx="7778462" cy="369332"/>
          </a:xfrm>
          <a:prstGeom prst="rect">
            <a:avLst/>
          </a:prstGeom>
          <a:noFill/>
        </p:spPr>
        <p:txBody>
          <a:bodyPr wrap="square" lIns="0">
            <a:spAutoFit/>
          </a:bodyPr>
          <a:lstStyle/>
          <a:p>
            <a:pPr marL="0" indent="0">
              <a:buNone/>
            </a:pPr>
            <a:r>
              <a:rPr lang="en-US" sz="1800" dirty="0">
                <a:latin typeface="Montserrat" pitchFamily="2" charset="77"/>
              </a:rPr>
              <a:t>Use these pitches to introduce the opportunity to customers.</a:t>
            </a:r>
            <a:endParaRPr lang="en-AU" sz="1800" dirty="0">
              <a:latin typeface="Montserrat" pitchFamily="2" charset="77"/>
            </a:endParaRPr>
          </a:p>
        </p:txBody>
      </p:sp>
    </p:spTree>
    <p:extLst>
      <p:ext uri="{BB962C8B-B14F-4D97-AF65-F5344CB8AC3E}">
        <p14:creationId xmlns:p14="http://schemas.microsoft.com/office/powerpoint/2010/main" val="952961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288D2-3FF0-A6F5-7503-F93F4864B8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DAFF7F-A9C0-7EEF-8313-61C1DEA70985}"/>
              </a:ext>
            </a:extLst>
          </p:cNvPr>
          <p:cNvSpPr>
            <a:spLocks noGrp="1"/>
          </p:cNvSpPr>
          <p:nvPr>
            <p:ph type="title"/>
          </p:nvPr>
        </p:nvSpPr>
        <p:spPr/>
        <p:txBody>
          <a:bodyPr/>
          <a:lstStyle/>
          <a:p>
            <a:r>
              <a:rPr lang="en-US" b="1" dirty="0">
                <a:latin typeface="Montserrat" pitchFamily="2" charset="77"/>
              </a:rPr>
              <a:t>Pitch by customer segment</a:t>
            </a:r>
            <a:br>
              <a:rPr lang="en-US" b="1" dirty="0">
                <a:latin typeface="Montserrat" pitchFamily="2" charset="77"/>
              </a:rPr>
            </a:br>
            <a:endParaRPr lang="en-US" dirty="0">
              <a:latin typeface="Montserrat" pitchFamily="2" charset="77"/>
            </a:endParaRPr>
          </a:p>
        </p:txBody>
      </p:sp>
      <p:graphicFrame>
        <p:nvGraphicFramePr>
          <p:cNvPr id="14" name="Table 13">
            <a:extLst>
              <a:ext uri="{FF2B5EF4-FFF2-40B4-BE49-F238E27FC236}">
                <a16:creationId xmlns:a16="http://schemas.microsoft.com/office/drawing/2014/main" id="{579923B9-9B44-70F3-0428-AE5686A6769A}"/>
              </a:ext>
            </a:extLst>
          </p:cNvPr>
          <p:cNvGraphicFramePr>
            <a:graphicFrameLocks noGrp="1"/>
          </p:cNvGraphicFramePr>
          <p:nvPr>
            <p:extLst>
              <p:ext uri="{D42A27DB-BD31-4B8C-83A1-F6EECF244321}">
                <p14:modId xmlns:p14="http://schemas.microsoft.com/office/powerpoint/2010/main" val="4061757192"/>
              </p:ext>
            </p:extLst>
          </p:nvPr>
        </p:nvGraphicFramePr>
        <p:xfrm>
          <a:off x="515937" y="1300799"/>
          <a:ext cx="10927124" cy="4852721"/>
        </p:xfrm>
        <a:graphic>
          <a:graphicData uri="http://schemas.openxmlformats.org/drawingml/2006/table">
            <a:tbl>
              <a:tblPr firstRow="1" firstCol="1" bandRow="1">
                <a:tableStyleId>{5C22544A-7EE6-4342-B048-85BDC9FD1C3A}</a:tableStyleId>
              </a:tblPr>
              <a:tblGrid>
                <a:gridCol w="1764470">
                  <a:extLst>
                    <a:ext uri="{9D8B030D-6E8A-4147-A177-3AD203B41FA5}">
                      <a16:colId xmlns:a16="http://schemas.microsoft.com/office/drawing/2014/main" val="466818093"/>
                    </a:ext>
                  </a:extLst>
                </a:gridCol>
                <a:gridCol w="4466559">
                  <a:extLst>
                    <a:ext uri="{9D8B030D-6E8A-4147-A177-3AD203B41FA5}">
                      <a16:colId xmlns:a16="http://schemas.microsoft.com/office/drawing/2014/main" val="2272340597"/>
                    </a:ext>
                  </a:extLst>
                </a:gridCol>
                <a:gridCol w="4696095">
                  <a:extLst>
                    <a:ext uri="{9D8B030D-6E8A-4147-A177-3AD203B41FA5}">
                      <a16:colId xmlns:a16="http://schemas.microsoft.com/office/drawing/2014/main" val="4178783970"/>
                    </a:ext>
                  </a:extLst>
                </a:gridCol>
              </a:tblGrid>
              <a:tr h="456001">
                <a:tc>
                  <a:txBody>
                    <a:bodyPr/>
                    <a:lstStyle/>
                    <a:p>
                      <a:pPr algn="l" rtl="0" fontAlgn="base">
                        <a:lnSpc>
                          <a:spcPts val="1406"/>
                        </a:lnSpc>
                        <a:buNone/>
                      </a:pPr>
                      <a:r>
                        <a:rPr lang="en-AU" sz="1400" b="1" i="0" dirty="0">
                          <a:effectLst/>
                          <a:latin typeface="Montserrat" pitchFamily="2" charset="77"/>
                        </a:rPr>
                        <a:t>Segment</a:t>
                      </a:r>
                      <a:endParaRPr lang="en-AU" sz="1400" b="0" i="0" dirty="0">
                        <a:effectLst/>
                        <a:latin typeface="Montserrat" pitchFamily="2" charset="77"/>
                      </a:endParaRP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l" rtl="0" fontAlgn="base">
                        <a:lnSpc>
                          <a:spcPct val="100000"/>
                        </a:lnSpc>
                        <a:buNone/>
                      </a:pPr>
                      <a:r>
                        <a:rPr lang="en-AU" sz="1400" b="1" i="0" dirty="0">
                          <a:effectLst/>
                          <a:latin typeface="Montserrat" pitchFamily="2" charset="77"/>
                        </a:rPr>
                        <a:t>Medium</a:t>
                      </a:r>
                      <a:r>
                        <a:rPr lang="en-AU" sz="1400" b="0" i="0" dirty="0">
                          <a:effectLst/>
                          <a:latin typeface="Montserrat" pitchFamily="2" charset="77"/>
                        </a:rPr>
                        <a:t> (100–300 staff)</a:t>
                      </a:r>
                    </a:p>
                    <a:p>
                      <a:pPr algn="l" rtl="0" fontAlgn="base">
                        <a:lnSpc>
                          <a:spcPct val="100000"/>
                        </a:lnSpc>
                        <a:buNone/>
                      </a:pPr>
                      <a:r>
                        <a:rPr lang="en-AU" sz="1400" b="0" i="1" dirty="0">
                          <a:effectLst/>
                          <a:latin typeface="Montserrat" pitchFamily="2" charset="77"/>
                        </a:rPr>
                        <a:t>Mid-market organisations with fragmented analytics environments.</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73737"/>
                    </a:solidFill>
                  </a:tcPr>
                </a:tc>
                <a:tc>
                  <a:txBody>
                    <a:bodyPr/>
                    <a:lstStyle/>
                    <a:p>
                      <a:pPr algn="l" rtl="0" fontAlgn="base">
                        <a:lnSpc>
                          <a:spcPct val="100000"/>
                        </a:lnSpc>
                        <a:buNone/>
                      </a:pPr>
                      <a:r>
                        <a:rPr lang="en-AU" sz="1400" b="1" i="0" dirty="0">
                          <a:effectLst/>
                          <a:latin typeface="Montserrat" pitchFamily="2" charset="77"/>
                        </a:rPr>
                        <a:t>Large</a:t>
                      </a:r>
                      <a:r>
                        <a:rPr lang="en-AU" sz="1400" b="0" i="0" dirty="0">
                          <a:effectLst/>
                          <a:latin typeface="Montserrat" pitchFamily="2" charset="77"/>
                        </a:rPr>
                        <a:t> (300+ staff) </a:t>
                      </a:r>
                      <a:br>
                        <a:rPr lang="en-AU" sz="1400" b="0" i="0" dirty="0">
                          <a:effectLst/>
                          <a:latin typeface="Montserrat" pitchFamily="2" charset="77"/>
                        </a:rPr>
                      </a:br>
                      <a:r>
                        <a:rPr lang="en-AU" sz="1400" b="0" i="1" dirty="0">
                          <a:effectLst/>
                          <a:latin typeface="Montserrat" pitchFamily="2" charset="77"/>
                        </a:rPr>
                        <a:t>Enterprises with complex, siloed data platforms ready to modernise.</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73737"/>
                    </a:solidFill>
                  </a:tcPr>
                </a:tc>
                <a:extLst>
                  <a:ext uri="{0D108BD9-81ED-4DB2-BD59-A6C34878D82A}">
                    <a16:rowId xmlns:a16="http://schemas.microsoft.com/office/drawing/2014/main" val="66178249"/>
                  </a:ext>
                </a:extLst>
              </a:tr>
              <a:tr h="837388">
                <a:tc>
                  <a:txBody>
                    <a:bodyPr/>
                    <a:lstStyle/>
                    <a:p>
                      <a:pPr algn="l" rtl="0" fontAlgn="base">
                        <a:lnSpc>
                          <a:spcPts val="1406"/>
                        </a:lnSpc>
                        <a:buNone/>
                      </a:pPr>
                      <a:r>
                        <a:rPr lang="en-AU" sz="1400" b="0" i="0" dirty="0">
                          <a:effectLst/>
                          <a:latin typeface="Montserrat" pitchFamily="2" charset="77"/>
                        </a:rPr>
                        <a:t>Pitch</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indent="0" algn="l" rtl="0" fontAlgn="base">
                        <a:lnSpc>
                          <a:spcPts val="1406"/>
                        </a:lnSpc>
                        <a:buClr>
                          <a:schemeClr val="accent2"/>
                        </a:buClr>
                        <a:buFont typeface="Arial" panose="020B0604020202020204" pitchFamily="34" charset="0"/>
                        <a:buNone/>
                        <a:tabLst/>
                      </a:pPr>
                      <a:r>
                        <a:rPr lang="en-AU" sz="1200" b="1" i="0" kern="1200" dirty="0">
                          <a:solidFill>
                            <a:schemeClr val="dk1"/>
                          </a:solidFill>
                          <a:effectLst/>
                          <a:latin typeface="Montserrat" pitchFamily="2" charset="77"/>
                          <a:ea typeface="+mn-ea"/>
                          <a:cs typeface="+mn-cs"/>
                        </a:rPr>
                        <a:t>Unify your data today and scale with confidence tomorrow. </a:t>
                      </a:r>
                    </a:p>
                    <a:p>
                      <a:pPr marL="177800" indent="-177800" algn="l" rtl="0" fontAlgn="base">
                        <a:lnSpc>
                          <a:spcPts val="1406"/>
                        </a:lnSpc>
                        <a:buClr>
                          <a:schemeClr val="accent2"/>
                        </a:buClr>
                        <a:buFont typeface="Arial" panose="020B0604020202020204" pitchFamily="34" charset="0"/>
                        <a:buChar char="•"/>
                        <a:tabLst/>
                      </a:pPr>
                      <a:r>
                        <a:rPr lang="en-AU" sz="1200" b="0" i="0" kern="1200" dirty="0">
                          <a:solidFill>
                            <a:schemeClr val="dk1"/>
                          </a:solidFill>
                          <a:effectLst/>
                          <a:latin typeface="Montserrat" pitchFamily="2" charset="77"/>
                          <a:ea typeface="+mn-ea"/>
                          <a:cs typeface="+mn-cs"/>
                        </a:rPr>
                        <a:t>Consolidates Azure SQL, Data Factory, Power BI and analytics workloads</a:t>
                      </a:r>
                    </a:p>
                    <a:p>
                      <a:pPr marL="177800" indent="-177800" algn="l" rtl="0" fontAlgn="base">
                        <a:lnSpc>
                          <a:spcPts val="1406"/>
                        </a:lnSpc>
                        <a:buClr>
                          <a:schemeClr val="accent2"/>
                        </a:buClr>
                        <a:buFont typeface="Arial" panose="020B0604020202020204" pitchFamily="34" charset="0"/>
                        <a:buChar char="•"/>
                        <a:tabLst/>
                      </a:pPr>
                      <a:r>
                        <a:rPr lang="en-AU" sz="1200" b="0" i="0" kern="1200" dirty="0">
                          <a:solidFill>
                            <a:schemeClr val="dk1"/>
                          </a:solidFill>
                          <a:effectLst/>
                          <a:latin typeface="Montserrat" pitchFamily="2" charset="77"/>
                          <a:ea typeface="+mn-ea"/>
                          <a:cs typeface="+mn-cs"/>
                        </a:rPr>
                        <a:t>Reduces technical debt and duplicated data pipelines </a:t>
                      </a:r>
                    </a:p>
                    <a:p>
                      <a:pPr marL="177800" indent="-177800" algn="l" rtl="0" fontAlgn="base">
                        <a:lnSpc>
                          <a:spcPts val="1406"/>
                        </a:lnSpc>
                        <a:buClr>
                          <a:schemeClr val="accent2"/>
                        </a:buClr>
                        <a:buFont typeface="Arial" panose="020B0604020202020204" pitchFamily="34" charset="0"/>
                        <a:buChar char="•"/>
                        <a:tabLst/>
                      </a:pPr>
                      <a:r>
                        <a:rPr lang="en-AU" sz="1200" b="0" i="0" kern="1200" dirty="0">
                          <a:solidFill>
                            <a:schemeClr val="dk1"/>
                          </a:solidFill>
                          <a:effectLst/>
                          <a:latin typeface="Montserrat" pitchFamily="2" charset="77"/>
                          <a:ea typeface="+mn-ea"/>
                          <a:cs typeface="+mn-cs"/>
                        </a:rPr>
                        <a:t>Supports growth without re-architecting later</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0" indent="0" algn="l" defTabSz="914400" rtl="0" eaLnBrk="1" fontAlgn="base" latinLnBrk="0" hangingPunct="1">
                        <a:lnSpc>
                          <a:spcPts val="1406"/>
                        </a:lnSpc>
                        <a:buClr>
                          <a:schemeClr val="accent2"/>
                        </a:buClr>
                        <a:buFont typeface="Arial" panose="020B0604020202020204" pitchFamily="34" charset="0"/>
                        <a:buNone/>
                        <a:tabLst/>
                      </a:pPr>
                      <a:r>
                        <a:rPr lang="en-AU" sz="1200" b="1" i="0" kern="1200" dirty="0">
                          <a:solidFill>
                            <a:schemeClr val="dk1"/>
                          </a:solidFill>
                          <a:effectLst/>
                          <a:latin typeface="Montserrat" pitchFamily="2" charset="77"/>
                          <a:ea typeface="+mn-ea"/>
                          <a:cs typeface="+mn-cs"/>
                        </a:rPr>
                        <a:t>Simplify analytics and build a future-ready, AI-driven data platform.</a:t>
                      </a:r>
                      <a:endParaRPr lang="en-AU" sz="1200" b="0" i="0" kern="1200" dirty="0">
                        <a:solidFill>
                          <a:schemeClr val="dk1"/>
                        </a:solidFill>
                        <a:effectLst/>
                        <a:latin typeface="Montserrat" pitchFamily="2" charset="77"/>
                        <a:ea typeface="+mn-ea"/>
                        <a:cs typeface="+mn-cs"/>
                      </a:endParaRPr>
                    </a:p>
                    <a:p>
                      <a:pPr marL="225425" indent="-225425" algn="l" defTabSz="914400" rtl="0" eaLnBrk="1" fontAlgn="base" latinLnBrk="0" hangingPunct="1">
                        <a:lnSpc>
                          <a:spcPts val="1406"/>
                        </a:lnSpc>
                        <a:buClr>
                          <a:schemeClr val="accent2"/>
                        </a:buClr>
                        <a:buFont typeface="Arial" panose="020B0604020202020204" pitchFamily="34" charset="0"/>
                        <a:buChar char="•"/>
                        <a:tabLst/>
                      </a:pPr>
                      <a:r>
                        <a:rPr lang="en-AU" sz="1200" b="0" i="0" kern="1200" dirty="0">
                          <a:solidFill>
                            <a:schemeClr val="dk1"/>
                          </a:solidFill>
                          <a:effectLst/>
                          <a:latin typeface="Montserrat" pitchFamily="2" charset="77"/>
                          <a:ea typeface="+mn-ea"/>
                          <a:cs typeface="+mn-cs"/>
                        </a:rPr>
                        <a:t>Simplifies Synapse, Data Lake, Power BI and Databricks-style architectures</a:t>
                      </a:r>
                    </a:p>
                    <a:p>
                      <a:pPr marL="225425" indent="-225425" algn="l" defTabSz="914400" rtl="0" eaLnBrk="1" fontAlgn="base" latinLnBrk="0" hangingPunct="1">
                        <a:lnSpc>
                          <a:spcPts val="1406"/>
                        </a:lnSpc>
                        <a:buClr>
                          <a:schemeClr val="accent2"/>
                        </a:buClr>
                        <a:buFont typeface="Arial" panose="020B0604020202020204" pitchFamily="34" charset="0"/>
                        <a:buChar char="•"/>
                        <a:tabLst/>
                      </a:pPr>
                      <a:r>
                        <a:rPr lang="en-AU" sz="1200" b="0" i="0" kern="1200" dirty="0">
                          <a:solidFill>
                            <a:schemeClr val="dk1"/>
                          </a:solidFill>
                          <a:effectLst/>
                          <a:latin typeface="Montserrat" pitchFamily="2" charset="77"/>
                          <a:ea typeface="+mn-ea"/>
                          <a:cs typeface="+mn-cs"/>
                        </a:rPr>
                        <a:t>Improves governance, security and cost control at scale</a:t>
                      </a:r>
                    </a:p>
                    <a:p>
                      <a:pPr marL="225425" indent="-225425" algn="l" defTabSz="914400" rtl="0" eaLnBrk="1" fontAlgn="base" latinLnBrk="0" hangingPunct="1">
                        <a:lnSpc>
                          <a:spcPts val="1406"/>
                        </a:lnSpc>
                        <a:buClr>
                          <a:schemeClr val="accent2"/>
                        </a:buClr>
                        <a:buFont typeface="Arial" panose="020B0604020202020204" pitchFamily="34" charset="0"/>
                        <a:buChar char="•"/>
                        <a:tabLst/>
                      </a:pPr>
                      <a:r>
                        <a:rPr lang="en-AU" sz="1200" b="0" i="0" kern="1200" dirty="0">
                          <a:solidFill>
                            <a:schemeClr val="dk1"/>
                          </a:solidFill>
                          <a:effectLst/>
                          <a:latin typeface="Montserrat" pitchFamily="2" charset="77"/>
                          <a:ea typeface="+mn-ea"/>
                          <a:cs typeface="+mn-cs"/>
                        </a:rPr>
                        <a:t>Aligns analytics strategy with AI and Copilot-driven initiatives</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562969543"/>
                  </a:ext>
                </a:extLst>
              </a:tr>
              <a:tr h="690844">
                <a:tc>
                  <a:txBody>
                    <a:bodyPr/>
                    <a:lstStyle/>
                    <a:p>
                      <a:pPr fontAlgn="base">
                        <a:buNone/>
                      </a:pPr>
                      <a:r>
                        <a:rPr lang="en-AU" sz="1400" b="0" kern="0" dirty="0">
                          <a:effectLst/>
                          <a:latin typeface="Montserrat" pitchFamily="2" charset="77"/>
                        </a:rPr>
                        <a:t>Core Benefits </a:t>
                      </a:r>
                      <a:endParaRPr lang="en-AU" sz="1400" b="0" i="0" kern="100" dirty="0">
                        <a:effectLst/>
                        <a:latin typeface="Montserrat" pitchFamily="2" charset="77"/>
                        <a:ea typeface="Aptos" panose="020B0004020202020204" pitchFamily="34" charset="0"/>
                        <a:cs typeface="Times New Roman" panose="02020603050405020304" pitchFamily="18" charset="0"/>
                      </a:endParaRP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225425" indent="-225425" algn="l" defTabSz="914400" rtl="0" eaLnBrk="1" fontAlgn="base" latinLnBrk="0" hangingPunct="1">
                        <a:lnSpc>
                          <a:spcPts val="1406"/>
                        </a:lnSpc>
                        <a:buClr>
                          <a:schemeClr val="accent2"/>
                        </a:buClr>
                        <a:buFont typeface="Arial" panose="020B0604020202020204" pitchFamily="34" charset="0"/>
                        <a:buChar char="•"/>
                        <a:tabLst/>
                      </a:pPr>
                      <a:r>
                        <a:rPr lang="en-AU" sz="1200" b="0" i="0" kern="1200" dirty="0">
                          <a:solidFill>
                            <a:schemeClr val="dk1"/>
                          </a:solidFill>
                          <a:effectLst/>
                          <a:latin typeface="Montserrat" pitchFamily="2" charset="77"/>
                          <a:ea typeface="+mn-ea"/>
                          <a:cs typeface="+mn-cs"/>
                        </a:rPr>
                        <a:t>Unified, governed analytics across multiple data sources</a:t>
                      </a:r>
                    </a:p>
                    <a:p>
                      <a:pPr marL="225425" indent="-225425" algn="l" defTabSz="914400" rtl="0" eaLnBrk="1" fontAlgn="base" latinLnBrk="0" hangingPunct="1">
                        <a:lnSpc>
                          <a:spcPts val="1406"/>
                        </a:lnSpc>
                        <a:buClr>
                          <a:schemeClr val="accent2"/>
                        </a:buClr>
                        <a:buFont typeface="Arial" panose="020B0604020202020204" pitchFamily="34" charset="0"/>
                        <a:buChar char="•"/>
                        <a:tabLst/>
                      </a:pPr>
                      <a:r>
                        <a:rPr lang="en-AU" sz="1200" b="0" i="0" kern="1200" dirty="0">
                          <a:solidFill>
                            <a:schemeClr val="dk1"/>
                          </a:solidFill>
                          <a:effectLst/>
                          <a:latin typeface="Montserrat" pitchFamily="2" charset="77"/>
                          <a:ea typeface="+mn-ea"/>
                          <a:cs typeface="+mn-cs"/>
                        </a:rPr>
                        <a:t>Scales reporting and analytics as the business grows</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25425" indent="-225425" algn="l" defTabSz="914400" rtl="0" eaLnBrk="1" fontAlgn="base" latinLnBrk="0" hangingPunct="1">
                        <a:lnSpc>
                          <a:spcPts val="1406"/>
                        </a:lnSpc>
                        <a:buClr>
                          <a:schemeClr val="accent2"/>
                        </a:buClr>
                        <a:buFont typeface="Arial" panose="020B0604020202020204" pitchFamily="34" charset="0"/>
                        <a:buChar char="•"/>
                        <a:tabLst/>
                      </a:pPr>
                      <a:r>
                        <a:rPr lang="en-AU" sz="1200" b="0" i="0" kern="1200" dirty="0">
                          <a:solidFill>
                            <a:schemeClr val="dk1"/>
                          </a:solidFill>
                          <a:effectLst/>
                          <a:latin typeface="Montserrat" pitchFamily="2" charset="77"/>
                          <a:ea typeface="+mn-ea"/>
                          <a:cs typeface="+mn-cs"/>
                        </a:rPr>
                        <a:t>Reduced platform complexity and operational cost</a:t>
                      </a:r>
                    </a:p>
                    <a:p>
                      <a:pPr marL="225425" indent="-225425" algn="l" defTabSz="914400" rtl="0" eaLnBrk="1" fontAlgn="base" latinLnBrk="0" hangingPunct="1">
                        <a:lnSpc>
                          <a:spcPts val="1406"/>
                        </a:lnSpc>
                        <a:buClr>
                          <a:schemeClr val="accent2"/>
                        </a:buClr>
                        <a:buFont typeface="Arial" panose="020B0604020202020204" pitchFamily="34" charset="0"/>
                        <a:buChar char="•"/>
                        <a:tabLst/>
                      </a:pPr>
                      <a:r>
                        <a:rPr lang="en-AU" sz="1200" b="0" i="0" kern="1200" dirty="0">
                          <a:solidFill>
                            <a:schemeClr val="dk1"/>
                          </a:solidFill>
                          <a:effectLst/>
                          <a:latin typeface="Montserrat" pitchFamily="2" charset="77"/>
                          <a:ea typeface="+mn-ea"/>
                          <a:cs typeface="+mn-cs"/>
                        </a:rPr>
                        <a:t>AI-ready analytics foundation aligned to future innovation</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16692023"/>
                  </a:ext>
                </a:extLst>
              </a:tr>
              <a:tr h="1256081">
                <a:tc>
                  <a:txBody>
                    <a:bodyPr/>
                    <a:lstStyle/>
                    <a:p>
                      <a:pPr fontAlgn="base">
                        <a:buNone/>
                      </a:pPr>
                      <a:r>
                        <a:rPr lang="en-AU" sz="1400" b="0" kern="0" dirty="0">
                          <a:effectLst/>
                          <a:latin typeface="Montserrat" pitchFamily="2" charset="77"/>
                        </a:rPr>
                        <a:t>Core Features </a:t>
                      </a:r>
                      <a:endParaRPr lang="en-AU" sz="1400" b="0" i="0" kern="100" dirty="0">
                        <a:effectLst/>
                        <a:latin typeface="Montserrat" pitchFamily="2" charset="77"/>
                        <a:ea typeface="Aptos" panose="020B0004020202020204" pitchFamily="34" charset="0"/>
                        <a:cs typeface="Times New Roman" panose="02020603050405020304" pitchFamily="18" charset="0"/>
                      </a:endParaRP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225425" indent="-219075" algn="l" defTabSz="914400" rtl="0" eaLnBrk="1" fontAlgn="base" latinLnBrk="0" hangingPunct="1">
                        <a:buClr>
                          <a:schemeClr val="accent2"/>
                        </a:buClr>
                        <a:buFont typeface="Wingdings" pitchFamily="2" charset="2"/>
                        <a:buChar char="ü"/>
                        <a:tabLst/>
                      </a:pPr>
                      <a:r>
                        <a:rPr lang="en-AU" sz="1200" kern="0" dirty="0">
                          <a:solidFill>
                            <a:schemeClr val="dk1"/>
                          </a:solidFill>
                          <a:effectLst/>
                          <a:latin typeface="Montserrat" pitchFamily="2" charset="77"/>
                          <a:ea typeface="+mn-ea"/>
                          <a:cs typeface="+mn-cs"/>
                        </a:rPr>
                        <a:t>Microsoft Fabric or Azure Synapse for data integration, analytics and BI</a:t>
                      </a:r>
                    </a:p>
                    <a:p>
                      <a:pPr marL="225425" indent="-219075" algn="l" defTabSz="914400" rtl="0" eaLnBrk="1" fontAlgn="base" latinLnBrk="0" hangingPunct="1">
                        <a:buClr>
                          <a:schemeClr val="accent2"/>
                        </a:buClr>
                        <a:buFont typeface="Wingdings" pitchFamily="2" charset="2"/>
                        <a:buChar char="ü"/>
                        <a:tabLst/>
                      </a:pPr>
                      <a:r>
                        <a:rPr lang="en-AU" sz="1200" kern="0" dirty="0">
                          <a:solidFill>
                            <a:schemeClr val="dk1"/>
                          </a:solidFill>
                          <a:effectLst/>
                          <a:latin typeface="Montserrat" pitchFamily="2" charset="77"/>
                          <a:ea typeface="+mn-ea"/>
                          <a:cs typeface="+mn-cs"/>
                        </a:rPr>
                        <a:t>Azure Data Factory and Power BI for centralised self-service insights</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225425" marR="114300" indent="-219075" algn="l" defTabSz="914400" rtl="0" eaLnBrk="1" fontAlgn="base" latinLnBrk="0" hangingPunct="1">
                        <a:buClr>
                          <a:schemeClr val="accent2"/>
                        </a:buClr>
                        <a:buFont typeface="Wingdings" pitchFamily="2" charset="2"/>
                        <a:buChar char="ü"/>
                        <a:tabLst/>
                      </a:pPr>
                      <a:r>
                        <a:rPr lang="en-AU" sz="1200" kern="0" dirty="0">
                          <a:solidFill>
                            <a:schemeClr val="dk1"/>
                          </a:solidFill>
                          <a:effectLst/>
                          <a:latin typeface="Montserrat" pitchFamily="2" charset="77"/>
                          <a:ea typeface="+mn-ea"/>
                          <a:cs typeface="+mn-cs"/>
                        </a:rPr>
                        <a:t>Microsoft Fabric and Azure Synapse with Data Lake for large-scale analytics and governance</a:t>
                      </a:r>
                    </a:p>
                    <a:p>
                      <a:pPr marL="225425" marR="114300" indent="-219075" algn="l" defTabSz="914400" rtl="0" eaLnBrk="1" fontAlgn="base" latinLnBrk="0" hangingPunct="1">
                        <a:buClr>
                          <a:schemeClr val="accent2"/>
                        </a:buClr>
                        <a:buFont typeface="Wingdings" pitchFamily="2" charset="2"/>
                        <a:buChar char="ü"/>
                        <a:tabLst/>
                      </a:pPr>
                      <a:r>
                        <a:rPr lang="en-AU" sz="1200" kern="0" dirty="0">
                          <a:solidFill>
                            <a:schemeClr val="dk1"/>
                          </a:solidFill>
                          <a:effectLst/>
                          <a:latin typeface="Montserrat" pitchFamily="2" charset="77"/>
                          <a:ea typeface="+mn-ea"/>
                          <a:cs typeface="+mn-cs"/>
                        </a:rPr>
                        <a:t>Deep integration with Power BI, Azure ML and AI services for advanced analytics</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4203124100"/>
                  </a:ext>
                </a:extLst>
              </a:tr>
            </a:tbl>
          </a:graphicData>
        </a:graphic>
      </p:graphicFrame>
    </p:spTree>
    <p:extLst>
      <p:ext uri="{BB962C8B-B14F-4D97-AF65-F5344CB8AC3E}">
        <p14:creationId xmlns:p14="http://schemas.microsoft.com/office/powerpoint/2010/main" val="1814144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A0E20-17C3-F75E-268D-B11FAE6F8BD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EDEBBA-2F2C-4AA4-FA29-D00AAB8E9C3A}"/>
              </a:ext>
            </a:extLst>
          </p:cNvPr>
          <p:cNvPicPr>
            <a:picLocks noChangeAspect="1"/>
          </p:cNvPicPr>
          <p:nvPr/>
        </p:nvPicPr>
        <p:blipFill>
          <a:blip r:embed="rId2">
            <a:extLst>
              <a:ext uri="{28A0092B-C50C-407E-A947-70E740481C1C}">
                <a14:useLocalDpi xmlns:a14="http://schemas.microsoft.com/office/drawing/2010/main" val="0"/>
              </a:ext>
            </a:extLst>
          </a:blip>
          <a:srcRect t="30180" b="-9858"/>
          <a:stretch>
            <a:fillRect/>
          </a:stretch>
        </p:blipFill>
        <p:spPr>
          <a:xfrm>
            <a:off x="4286249" y="0"/>
            <a:ext cx="7905751" cy="4167809"/>
          </a:xfrm>
          <a:prstGeom prst="rect">
            <a:avLst/>
          </a:prstGeom>
        </p:spPr>
      </p:pic>
      <p:sp>
        <p:nvSpPr>
          <p:cNvPr id="2" name="Title 1">
            <a:extLst>
              <a:ext uri="{FF2B5EF4-FFF2-40B4-BE49-F238E27FC236}">
                <a16:creationId xmlns:a16="http://schemas.microsoft.com/office/drawing/2014/main" id="{3F5282EC-0CEF-090A-09A0-28E5F4EB5E6A}"/>
              </a:ext>
            </a:extLst>
          </p:cNvPr>
          <p:cNvSpPr>
            <a:spLocks noGrp="1"/>
          </p:cNvSpPr>
          <p:nvPr>
            <p:ph type="title"/>
          </p:nvPr>
        </p:nvSpPr>
        <p:spPr/>
        <p:txBody>
          <a:bodyPr/>
          <a:lstStyle/>
          <a:p>
            <a:r>
              <a:rPr lang="en-AU" b="1" dirty="0"/>
              <a:t>Know your audience</a:t>
            </a:r>
            <a:endParaRPr lang="en-US" dirty="0">
              <a:latin typeface="Montserrat" pitchFamily="2" charset="77"/>
            </a:endParaRPr>
          </a:p>
        </p:txBody>
      </p:sp>
      <p:sp>
        <p:nvSpPr>
          <p:cNvPr id="3" name="Text Placeholder 2">
            <a:extLst>
              <a:ext uri="{FF2B5EF4-FFF2-40B4-BE49-F238E27FC236}">
                <a16:creationId xmlns:a16="http://schemas.microsoft.com/office/drawing/2014/main" id="{048B84E8-42EF-ED3A-B757-689543298BAB}"/>
              </a:ext>
            </a:extLst>
          </p:cNvPr>
          <p:cNvSpPr>
            <a:spLocks noGrp="1"/>
          </p:cNvSpPr>
          <p:nvPr>
            <p:ph type="body" sz="quarter" idx="16"/>
          </p:nvPr>
        </p:nvSpPr>
        <p:spPr>
          <a:xfrm>
            <a:off x="503817" y="1503137"/>
            <a:ext cx="7905751" cy="491299"/>
          </a:xfrm>
        </p:spPr>
        <p:txBody>
          <a:bodyPr/>
          <a:lstStyle/>
          <a:p>
            <a:pPr marL="0" indent="0">
              <a:spcAft>
                <a:spcPts val="600"/>
              </a:spcAft>
              <a:buNone/>
            </a:pPr>
            <a:r>
              <a:rPr lang="en-US" dirty="0">
                <a:latin typeface="Montserrat" pitchFamily="2" charset="77"/>
              </a:rPr>
              <a:t>User personas and key decision makers</a:t>
            </a:r>
          </a:p>
        </p:txBody>
      </p:sp>
      <p:graphicFrame>
        <p:nvGraphicFramePr>
          <p:cNvPr id="11" name="Table 10">
            <a:extLst>
              <a:ext uri="{FF2B5EF4-FFF2-40B4-BE49-F238E27FC236}">
                <a16:creationId xmlns:a16="http://schemas.microsoft.com/office/drawing/2014/main" id="{4FB9F26C-DBC7-B5FF-1398-82183AE45AEA}"/>
              </a:ext>
            </a:extLst>
          </p:cNvPr>
          <p:cNvGraphicFramePr>
            <a:graphicFrameLocks noGrp="1"/>
          </p:cNvGraphicFramePr>
          <p:nvPr>
            <p:extLst>
              <p:ext uri="{D42A27DB-BD31-4B8C-83A1-F6EECF244321}">
                <p14:modId xmlns:p14="http://schemas.microsoft.com/office/powerpoint/2010/main" val="748004380"/>
              </p:ext>
            </p:extLst>
          </p:nvPr>
        </p:nvGraphicFramePr>
        <p:xfrm>
          <a:off x="515938" y="2047446"/>
          <a:ext cx="11025096" cy="3856305"/>
        </p:xfrm>
        <a:graphic>
          <a:graphicData uri="http://schemas.openxmlformats.org/drawingml/2006/table">
            <a:tbl>
              <a:tblPr firstRow="1" firstCol="1" bandRow="1">
                <a:tableStyleId>{5C22544A-7EE6-4342-B048-85BDC9FD1C3A}</a:tableStyleId>
              </a:tblPr>
              <a:tblGrid>
                <a:gridCol w="2121245">
                  <a:extLst>
                    <a:ext uri="{9D8B030D-6E8A-4147-A177-3AD203B41FA5}">
                      <a16:colId xmlns:a16="http://schemas.microsoft.com/office/drawing/2014/main" val="466818093"/>
                    </a:ext>
                  </a:extLst>
                </a:gridCol>
                <a:gridCol w="4426226">
                  <a:extLst>
                    <a:ext uri="{9D8B030D-6E8A-4147-A177-3AD203B41FA5}">
                      <a16:colId xmlns:a16="http://schemas.microsoft.com/office/drawing/2014/main" val="1862802685"/>
                    </a:ext>
                  </a:extLst>
                </a:gridCol>
                <a:gridCol w="4477625">
                  <a:extLst>
                    <a:ext uri="{9D8B030D-6E8A-4147-A177-3AD203B41FA5}">
                      <a16:colId xmlns:a16="http://schemas.microsoft.com/office/drawing/2014/main" val="3468424170"/>
                    </a:ext>
                  </a:extLst>
                </a:gridCol>
              </a:tblGrid>
              <a:tr h="472071">
                <a:tc>
                  <a:txBody>
                    <a:bodyPr/>
                    <a:lstStyle/>
                    <a:p>
                      <a:pPr algn="l">
                        <a:lnSpc>
                          <a:spcPct val="115000"/>
                        </a:lnSpc>
                        <a:buNone/>
                      </a:pPr>
                      <a:r>
                        <a:rPr lang="en-AU" sz="1400" b="1">
                          <a:solidFill>
                            <a:schemeClr val="bg1"/>
                          </a:solidFill>
                          <a:effectLst/>
                          <a:latin typeface="Montserrat" pitchFamily="2" charset="77"/>
                          <a:ea typeface="Arial" panose="020B0604020202020204" pitchFamily="34" charset="0"/>
                        </a:rPr>
                        <a:t>Persona</a:t>
                      </a:r>
                      <a:endParaRPr lang="en-AU" sz="1400">
                        <a:solidFill>
                          <a:schemeClr val="bg1"/>
                        </a:solidFill>
                        <a:effectLst/>
                        <a:latin typeface="Arial" panose="020B0604020202020204" pitchFamily="34" charset="0"/>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l">
                        <a:lnSpc>
                          <a:spcPct val="115000"/>
                        </a:lnSpc>
                        <a:buNone/>
                      </a:pPr>
                      <a:r>
                        <a:rPr lang="en-AU" sz="1400" b="1" dirty="0">
                          <a:solidFill>
                            <a:schemeClr val="bg1"/>
                          </a:solidFill>
                          <a:effectLst/>
                          <a:latin typeface="Montserrat" pitchFamily="2" charset="77"/>
                          <a:ea typeface="Arial" panose="020B0604020202020204" pitchFamily="34" charset="0"/>
                        </a:rPr>
                        <a:t>Top priorities</a:t>
                      </a:r>
                      <a:endParaRPr lang="en-AU" sz="1400" dirty="0">
                        <a:solidFill>
                          <a:schemeClr val="bg1"/>
                        </a:solidFill>
                        <a:effectLst/>
                        <a:latin typeface="Arial" panose="020B0604020202020204" pitchFamily="34" charset="0"/>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114300" algn="l">
                        <a:lnSpc>
                          <a:spcPct val="115000"/>
                        </a:lnSpc>
                        <a:buNone/>
                      </a:pPr>
                      <a:r>
                        <a:rPr lang="en-AU" sz="1400" b="1" dirty="0">
                          <a:solidFill>
                            <a:schemeClr val="bg1"/>
                          </a:solidFill>
                          <a:effectLst/>
                          <a:latin typeface="Montserrat" pitchFamily="2" charset="77"/>
                          <a:ea typeface="Arial" panose="020B0604020202020204" pitchFamily="34" charset="0"/>
                        </a:rPr>
                        <a:t>Why Microsoft DAP?</a:t>
                      </a:r>
                      <a:endParaRPr lang="en-AU" sz="1400" dirty="0">
                        <a:solidFill>
                          <a:schemeClr val="bg1"/>
                        </a:solidFill>
                        <a:effectLst/>
                        <a:latin typeface="Arial" panose="020B0604020202020204" pitchFamily="34" charset="0"/>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6178249"/>
                  </a:ext>
                </a:extLst>
              </a:tr>
              <a:tr h="657601">
                <a:tc>
                  <a:txBody>
                    <a:bodyPr/>
                    <a:lstStyle/>
                    <a:p>
                      <a:pPr algn="l">
                        <a:lnSpc>
                          <a:spcPct val="125000"/>
                        </a:lnSpc>
                        <a:buNone/>
                      </a:pPr>
                      <a:r>
                        <a:rPr lang="en-AU" sz="1400" b="1" kern="1200" dirty="0">
                          <a:solidFill>
                            <a:srgbClr val="000000"/>
                          </a:solidFill>
                          <a:effectLst/>
                          <a:latin typeface="Montserrat" pitchFamily="2" charset="77"/>
                          <a:cs typeface="+mn-cs"/>
                        </a:rPr>
                        <a:t>Business Decision Maker </a:t>
                      </a:r>
                      <a:r>
                        <a:rPr lang="en-AU" sz="1400" b="0" kern="1200" dirty="0">
                          <a:solidFill>
                            <a:srgbClr val="000000"/>
                          </a:solidFill>
                          <a:effectLst/>
                          <a:latin typeface="Montserrat" pitchFamily="2" charset="77"/>
                          <a:cs typeface="+mn-cs"/>
                        </a:rPr>
                        <a:t>CIO / CTO / Head of IT</a:t>
                      </a:r>
                      <a:endParaRPr lang="en-AU" sz="1400" b="0" kern="1200" dirty="0">
                        <a:solidFill>
                          <a:srgbClr val="000000"/>
                        </a:solidFill>
                        <a:effectLst/>
                        <a:latin typeface="Montserrat" pitchFamily="2" charset="77"/>
                        <a:ea typeface="Arial" panose="020B0604020202020204" pitchFamily="34" charset="0"/>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136525" marR="230505" lvl="0" indent="-136525" algn="l" defTabSz="914400" rtl="0" eaLnBrk="1" latinLnBrk="0" hangingPunct="1">
                        <a:lnSpc>
                          <a:spcPct val="115000"/>
                        </a:lnSpc>
                        <a:buFont typeface="Arial" panose="020B0604020202020204" pitchFamily="34" charset="0"/>
                        <a:buChar char="•"/>
                        <a:tabLst/>
                      </a:pPr>
                      <a:r>
                        <a:rPr lang="en-AU" sz="1200" kern="1200" dirty="0">
                          <a:solidFill>
                            <a:schemeClr val="dk1"/>
                          </a:solidFill>
                          <a:effectLst/>
                          <a:latin typeface="Montserrat" pitchFamily="2" charset="77"/>
                          <a:cs typeface="+mn-cs"/>
                        </a:rPr>
                        <a:t>Simplified, secure analytics platform that reduces tool sprawl</a:t>
                      </a:r>
                    </a:p>
                    <a:p>
                      <a:pPr marL="136525" marR="230505" lvl="0" indent="-136525" algn="l" defTabSz="914400" rtl="0" eaLnBrk="1" latinLnBrk="0" hangingPunct="1">
                        <a:lnSpc>
                          <a:spcPct val="115000"/>
                        </a:lnSpc>
                        <a:buFont typeface="Arial" panose="020B0604020202020204" pitchFamily="34" charset="0"/>
                        <a:buChar char="•"/>
                        <a:tabLst/>
                      </a:pPr>
                      <a:r>
                        <a:rPr lang="en-AU" sz="1200" kern="1200" dirty="0">
                          <a:solidFill>
                            <a:schemeClr val="dk1"/>
                          </a:solidFill>
                          <a:effectLst/>
                          <a:latin typeface="Montserrat" pitchFamily="2" charset="77"/>
                          <a:cs typeface="+mn-cs"/>
                        </a:rPr>
                        <a:t>Confidence the platform will scale and support AI</a:t>
                      </a:r>
                    </a:p>
                    <a:p>
                      <a:pPr marL="136525" marR="230505" lvl="0" indent="-136525" algn="l" defTabSz="914400" rtl="0" eaLnBrk="1" latinLnBrk="0" hangingPunct="1">
                        <a:lnSpc>
                          <a:spcPct val="115000"/>
                        </a:lnSpc>
                        <a:buFont typeface="Arial" panose="020B0604020202020204" pitchFamily="34" charset="0"/>
                        <a:buChar char="•"/>
                        <a:tabLst/>
                      </a:pPr>
                      <a:r>
                        <a:rPr lang="en-AU" sz="1200" kern="1200" dirty="0">
                          <a:solidFill>
                            <a:schemeClr val="dk1"/>
                          </a:solidFill>
                          <a:effectLst/>
                          <a:latin typeface="Montserrat" pitchFamily="2" charset="77"/>
                          <a:cs typeface="+mn-cs"/>
                        </a:rPr>
                        <a:t>Lower operational costs and risk</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36525" marR="230505" lvl="0" indent="-136525" algn="l" defTabSz="914400" rtl="0" eaLnBrk="1" latinLnBrk="0" hangingPunct="1">
                        <a:lnSpc>
                          <a:spcPct val="115000"/>
                        </a:lnSpc>
                        <a:buFont typeface="Arial" panose="020B0604020202020204" pitchFamily="34" charset="0"/>
                        <a:buChar char="•"/>
                        <a:tabLst/>
                      </a:pPr>
                      <a:r>
                        <a:rPr lang="en-AU" sz="1200" kern="1200" dirty="0">
                          <a:solidFill>
                            <a:schemeClr val="dk1"/>
                          </a:solidFill>
                          <a:effectLst/>
                          <a:latin typeface="Montserrat" pitchFamily="2" charset="77"/>
                          <a:ea typeface="+mn-ea"/>
                          <a:cs typeface="+mn-cs"/>
                        </a:rPr>
                        <a:t>Unified analytics platform (Fabric / Synapse) reduces tool sprawl and operational overhead</a:t>
                      </a:r>
                    </a:p>
                    <a:p>
                      <a:pPr marL="136525" marR="230505" lvl="0" indent="-136525" algn="l" defTabSz="914400" rtl="0" eaLnBrk="1" latinLnBrk="0" hangingPunct="1">
                        <a:lnSpc>
                          <a:spcPct val="115000"/>
                        </a:lnSpc>
                        <a:buFont typeface="Arial" panose="020B0604020202020204" pitchFamily="34" charset="0"/>
                        <a:buChar char="•"/>
                        <a:tabLst/>
                      </a:pPr>
                      <a:r>
                        <a:rPr lang="en-AU" sz="1200" kern="1200" dirty="0">
                          <a:solidFill>
                            <a:schemeClr val="dk1"/>
                          </a:solidFill>
                          <a:effectLst/>
                          <a:latin typeface="Montserrat" pitchFamily="2" charset="77"/>
                          <a:ea typeface="+mn-ea"/>
                          <a:cs typeface="+mn-cs"/>
                        </a:rPr>
                        <a:t>Built-in security, governance and Azure integration aligned to enterprise IT standards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562969543"/>
                  </a:ext>
                </a:extLst>
              </a:tr>
              <a:tr h="408974">
                <a:tc>
                  <a:txBody>
                    <a:bodyPr/>
                    <a:lstStyle/>
                    <a:p>
                      <a:pPr algn="l">
                        <a:lnSpc>
                          <a:spcPct val="125000"/>
                        </a:lnSpc>
                        <a:buNone/>
                      </a:pPr>
                      <a:r>
                        <a:rPr lang="en-AU" sz="1400" b="1" kern="1200" dirty="0">
                          <a:solidFill>
                            <a:srgbClr val="000000"/>
                          </a:solidFill>
                          <a:effectLst/>
                          <a:latin typeface="Montserrat" pitchFamily="2" charset="77"/>
                          <a:cs typeface="+mn-cs"/>
                        </a:rPr>
                        <a:t>Data &amp; Analytics Leader</a:t>
                      </a:r>
                      <a:br>
                        <a:rPr lang="en-AU" sz="1400" b="1" kern="1200" dirty="0">
                          <a:solidFill>
                            <a:srgbClr val="000000"/>
                          </a:solidFill>
                          <a:effectLst/>
                          <a:latin typeface="Montserrat" pitchFamily="2" charset="77"/>
                          <a:cs typeface="+mn-cs"/>
                        </a:rPr>
                      </a:br>
                      <a:r>
                        <a:rPr lang="en-AU" sz="1400" b="0" kern="1200" dirty="0">
                          <a:solidFill>
                            <a:srgbClr val="000000"/>
                          </a:solidFill>
                          <a:effectLst/>
                          <a:latin typeface="Montserrat" pitchFamily="2" charset="77"/>
                          <a:cs typeface="+mn-cs"/>
                        </a:rPr>
                        <a:t>CDO / Head of Data / Analytics Manager</a:t>
                      </a:r>
                      <a:endParaRPr lang="en-AU" sz="1400" b="0" kern="1200" dirty="0">
                        <a:solidFill>
                          <a:srgbClr val="000000"/>
                        </a:solidFill>
                        <a:effectLst/>
                        <a:latin typeface="Montserrat" pitchFamily="2" charset="77"/>
                        <a:ea typeface="Arial" panose="020B0604020202020204" pitchFamily="34" charset="0"/>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136525" marR="230505" lvl="0" indent="-136525" algn="l" defTabSz="914400" rtl="0" eaLnBrk="1" latinLnBrk="0" hangingPunct="1">
                        <a:lnSpc>
                          <a:spcPct val="115000"/>
                        </a:lnSpc>
                        <a:buFont typeface="Arial" panose="020B0604020202020204" pitchFamily="34" charset="0"/>
                        <a:buChar char="•"/>
                        <a:tabLst/>
                      </a:pPr>
                      <a:r>
                        <a:rPr lang="en-AU" sz="1200" kern="1200" dirty="0">
                          <a:solidFill>
                            <a:schemeClr val="dk1"/>
                          </a:solidFill>
                          <a:effectLst/>
                          <a:latin typeface="Montserrat" pitchFamily="2" charset="77"/>
                          <a:ea typeface="+mn-ea"/>
                          <a:cs typeface="+mn-cs"/>
                        </a:rPr>
                        <a:t>Trusted, high-quality data available across the business</a:t>
                      </a:r>
                    </a:p>
                    <a:p>
                      <a:pPr marL="136525" marR="230505" lvl="0" indent="-136525" algn="l" defTabSz="914400" rtl="0" eaLnBrk="1" latinLnBrk="0" hangingPunct="1">
                        <a:lnSpc>
                          <a:spcPct val="115000"/>
                        </a:lnSpc>
                        <a:buFont typeface="Arial" panose="020B0604020202020204" pitchFamily="34" charset="0"/>
                        <a:buChar char="•"/>
                        <a:tabLst/>
                      </a:pPr>
                      <a:r>
                        <a:rPr lang="en-AU" sz="1200" kern="1200" dirty="0">
                          <a:solidFill>
                            <a:schemeClr val="dk1"/>
                          </a:solidFill>
                          <a:effectLst/>
                          <a:latin typeface="Montserrat" pitchFamily="2" charset="77"/>
                          <a:ea typeface="+mn-ea"/>
                          <a:cs typeface="+mn-cs"/>
                        </a:rPr>
                        <a:t>Faster delivery of insights without constant </a:t>
                      </a:r>
                      <a:br>
                        <a:rPr lang="en-AU" sz="1200" kern="1200" dirty="0">
                          <a:solidFill>
                            <a:schemeClr val="dk1"/>
                          </a:solidFill>
                          <a:effectLst/>
                          <a:latin typeface="Montserrat" pitchFamily="2" charset="77"/>
                          <a:ea typeface="+mn-ea"/>
                          <a:cs typeface="+mn-cs"/>
                        </a:rPr>
                      </a:br>
                      <a:r>
                        <a:rPr lang="en-AU" sz="1200" kern="1200" dirty="0">
                          <a:solidFill>
                            <a:schemeClr val="dk1"/>
                          </a:solidFill>
                          <a:effectLst/>
                          <a:latin typeface="Montserrat" pitchFamily="2" charset="77"/>
                          <a:ea typeface="+mn-ea"/>
                          <a:cs typeface="+mn-cs"/>
                        </a:rPr>
                        <a:t>re-engineering</a:t>
                      </a:r>
                    </a:p>
                    <a:p>
                      <a:pPr marL="136525" marR="230505" lvl="0" indent="-136525" algn="l" defTabSz="914400" rtl="0" eaLnBrk="1" latinLnBrk="0" hangingPunct="1">
                        <a:lnSpc>
                          <a:spcPct val="115000"/>
                        </a:lnSpc>
                        <a:buFont typeface="Arial" panose="020B0604020202020204" pitchFamily="34" charset="0"/>
                        <a:buChar char="•"/>
                        <a:tabLst/>
                      </a:pPr>
                      <a:r>
                        <a:rPr lang="en-AU" sz="1200" kern="1200" dirty="0">
                          <a:solidFill>
                            <a:schemeClr val="dk1"/>
                          </a:solidFill>
                          <a:effectLst/>
                          <a:latin typeface="Montserrat" pitchFamily="2" charset="77"/>
                          <a:ea typeface="+mn-ea"/>
                          <a:cs typeface="+mn-cs"/>
                        </a:rPr>
                        <a:t>Better collaboration between data engineers, analysts and data scientists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36525" marR="230505" lvl="0" indent="-136525" algn="l" defTabSz="914400" rtl="0" eaLnBrk="1" latinLnBrk="0" hangingPunct="1">
                        <a:lnSpc>
                          <a:spcPct val="115000"/>
                        </a:lnSpc>
                        <a:buFont typeface="Arial" panose="020B0604020202020204" pitchFamily="34" charset="0"/>
                        <a:buChar char="•"/>
                        <a:tabLst/>
                      </a:pPr>
                      <a:r>
                        <a:rPr lang="en-US" sz="1200" kern="1200" dirty="0" err="1">
                          <a:solidFill>
                            <a:schemeClr val="dk1"/>
                          </a:solidFill>
                          <a:effectLst/>
                          <a:latin typeface="Montserrat" pitchFamily="2" charset="77"/>
                          <a:ea typeface="+mn-ea"/>
                          <a:cs typeface="+mn-cs"/>
                        </a:rPr>
                        <a:t>OneLake</a:t>
                      </a:r>
                      <a:r>
                        <a:rPr lang="en-US" sz="1200" kern="1200" dirty="0">
                          <a:solidFill>
                            <a:schemeClr val="dk1"/>
                          </a:solidFill>
                          <a:effectLst/>
                          <a:latin typeface="Montserrat" pitchFamily="2" charset="77"/>
                          <a:ea typeface="+mn-ea"/>
                          <a:cs typeface="+mn-cs"/>
                        </a:rPr>
                        <a:t> provides a single logical data lake shared across all analytics workloads</a:t>
                      </a:r>
                    </a:p>
                    <a:p>
                      <a:pPr marL="136525" marR="230505" lvl="0" indent="-136525" algn="l" defTabSz="914400" rtl="0" eaLnBrk="1" latinLnBrk="0" hangingPunct="1">
                        <a:lnSpc>
                          <a:spcPct val="115000"/>
                        </a:lnSpc>
                        <a:buFont typeface="Arial" panose="020B0604020202020204" pitchFamily="34" charset="0"/>
                        <a:buChar char="•"/>
                        <a:tabLst/>
                      </a:pPr>
                      <a:r>
                        <a:rPr lang="en-US" sz="1200" kern="1200" dirty="0">
                          <a:solidFill>
                            <a:schemeClr val="dk1"/>
                          </a:solidFill>
                          <a:effectLst/>
                          <a:latin typeface="Montserrat" pitchFamily="2" charset="77"/>
                          <a:ea typeface="+mn-ea"/>
                          <a:cs typeface="+mn-cs"/>
                        </a:rPr>
                        <a:t>Persona-based experiences (Data Engineering, Data Science, Power BI) allow teams to work differently on the same data without duplication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16692023"/>
                  </a:ext>
                </a:extLst>
              </a:tr>
              <a:tr h="565993">
                <a:tc>
                  <a:txBody>
                    <a:bodyPr/>
                    <a:lstStyle/>
                    <a:p>
                      <a:pPr algn="l">
                        <a:lnSpc>
                          <a:spcPct val="125000"/>
                        </a:lnSpc>
                        <a:buNone/>
                      </a:pPr>
                      <a:r>
                        <a:rPr lang="en-AU" sz="1400" b="1" kern="1200" dirty="0">
                          <a:solidFill>
                            <a:srgbClr val="000000"/>
                          </a:solidFill>
                          <a:effectLst/>
                          <a:latin typeface="Montserrat" pitchFamily="2" charset="77"/>
                          <a:cs typeface="+mn-cs"/>
                        </a:rPr>
                        <a:t>Business Analyst / Power BI Lead</a:t>
                      </a:r>
                      <a:endParaRPr lang="en-AU" sz="1400" b="1" kern="1200" dirty="0">
                        <a:solidFill>
                          <a:srgbClr val="000000"/>
                        </a:solidFill>
                        <a:effectLst/>
                        <a:latin typeface="Montserrat" pitchFamily="2" charset="77"/>
                        <a:ea typeface="Arial" panose="020B0604020202020204" pitchFamily="34" charset="0"/>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136525" marR="230505" lvl="0" indent="-136525" algn="l" defTabSz="914400" rtl="0" eaLnBrk="1" latinLnBrk="0" hangingPunct="1">
                        <a:lnSpc>
                          <a:spcPct val="115000"/>
                        </a:lnSpc>
                        <a:buFont typeface="Arial" panose="020B0604020202020204" pitchFamily="34" charset="0"/>
                        <a:buChar char="•"/>
                        <a:tabLst/>
                      </a:pPr>
                      <a:r>
                        <a:rPr lang="en-AU" sz="1200" kern="1200" dirty="0">
                          <a:solidFill>
                            <a:schemeClr val="dk1"/>
                          </a:solidFill>
                          <a:effectLst/>
                          <a:latin typeface="Montserrat" pitchFamily="2" charset="77"/>
                          <a:ea typeface="+mn-ea"/>
                          <a:cs typeface="+mn-cs"/>
                        </a:rPr>
                        <a:t>Easy self-service access to trusted data</a:t>
                      </a:r>
                    </a:p>
                    <a:p>
                      <a:pPr marL="136525" marR="230505" lvl="0" indent="-136525" algn="l" defTabSz="914400" rtl="0" eaLnBrk="1" latinLnBrk="0" hangingPunct="1">
                        <a:lnSpc>
                          <a:spcPct val="115000"/>
                        </a:lnSpc>
                        <a:buFont typeface="Arial" panose="020B0604020202020204" pitchFamily="34" charset="0"/>
                        <a:buChar char="•"/>
                        <a:tabLst/>
                      </a:pPr>
                      <a:r>
                        <a:rPr lang="en-AU" sz="1200" kern="1200" dirty="0">
                          <a:solidFill>
                            <a:schemeClr val="dk1"/>
                          </a:solidFill>
                          <a:effectLst/>
                          <a:latin typeface="Montserrat" pitchFamily="2" charset="77"/>
                          <a:ea typeface="+mn-ea"/>
                          <a:cs typeface="+mn-cs"/>
                        </a:rPr>
                        <a:t>Minimal disruption to existing Power BI workflows</a:t>
                      </a:r>
                    </a:p>
                    <a:p>
                      <a:pPr marL="136525" marR="230505" lvl="0" indent="-136525" algn="l" defTabSz="914400" rtl="0" eaLnBrk="1" latinLnBrk="0" hangingPunct="1">
                        <a:lnSpc>
                          <a:spcPct val="115000"/>
                        </a:lnSpc>
                        <a:buFont typeface="Arial" panose="020B0604020202020204" pitchFamily="34" charset="0"/>
                        <a:buChar char="•"/>
                        <a:tabLst/>
                      </a:pPr>
                      <a:r>
                        <a:rPr lang="en-AU" sz="1200" kern="1200" dirty="0">
                          <a:solidFill>
                            <a:schemeClr val="dk1"/>
                          </a:solidFill>
                          <a:effectLst/>
                          <a:latin typeface="Montserrat" pitchFamily="2" charset="77"/>
                          <a:ea typeface="+mn-ea"/>
                          <a:cs typeface="+mn-cs"/>
                        </a:rPr>
                        <a:t>Faster time from data to insight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36525" marR="230505" lvl="0" indent="-136525" algn="l" defTabSz="914400" rtl="0" eaLnBrk="1" latinLnBrk="0" hangingPunct="1">
                        <a:lnSpc>
                          <a:spcPct val="115000"/>
                        </a:lnSpc>
                        <a:buFont typeface="Arial" panose="020B0604020202020204" pitchFamily="34" charset="0"/>
                        <a:buChar char="•"/>
                        <a:tabLst/>
                      </a:pPr>
                      <a:r>
                        <a:rPr lang="en-AU" sz="1200" kern="1200" dirty="0">
                          <a:solidFill>
                            <a:schemeClr val="dk1"/>
                          </a:solidFill>
                          <a:effectLst/>
                          <a:latin typeface="Montserrat" pitchFamily="2" charset="77"/>
                          <a:ea typeface="+mn-ea"/>
                          <a:cs typeface="+mn-cs"/>
                        </a:rPr>
                        <a:t>Power BI is natively embedded in Fabric, preserving familiar tools and skills</a:t>
                      </a:r>
                    </a:p>
                    <a:p>
                      <a:pPr marL="136525" marR="230505" lvl="0" indent="-136525" algn="l" defTabSz="914400" rtl="0" eaLnBrk="1" latinLnBrk="0" hangingPunct="1">
                        <a:lnSpc>
                          <a:spcPct val="115000"/>
                        </a:lnSpc>
                        <a:buFont typeface="Arial" panose="020B0604020202020204" pitchFamily="34" charset="0"/>
                        <a:buChar char="•"/>
                        <a:tabLst/>
                      </a:pPr>
                      <a:r>
                        <a:rPr lang="en-AU" sz="1200" kern="1200" dirty="0">
                          <a:solidFill>
                            <a:schemeClr val="dk1"/>
                          </a:solidFill>
                          <a:effectLst/>
                          <a:latin typeface="Montserrat" pitchFamily="2" charset="77"/>
                          <a:ea typeface="+mn-ea"/>
                          <a:cs typeface="+mn-cs"/>
                        </a:rPr>
                        <a:t>Direct access to governed data in </a:t>
                      </a:r>
                      <a:r>
                        <a:rPr lang="en-AU" sz="1200" kern="1200" dirty="0" err="1">
                          <a:solidFill>
                            <a:schemeClr val="dk1"/>
                          </a:solidFill>
                          <a:effectLst/>
                          <a:latin typeface="Montserrat" pitchFamily="2" charset="77"/>
                          <a:ea typeface="+mn-ea"/>
                          <a:cs typeface="+mn-cs"/>
                        </a:rPr>
                        <a:t>OneLake</a:t>
                      </a:r>
                      <a:r>
                        <a:rPr lang="en-AU" sz="1200" kern="1200" dirty="0">
                          <a:solidFill>
                            <a:schemeClr val="dk1"/>
                          </a:solidFill>
                          <a:effectLst/>
                          <a:latin typeface="Montserrat" pitchFamily="2" charset="77"/>
                          <a:ea typeface="+mn-ea"/>
                          <a:cs typeface="+mn-cs"/>
                        </a:rPr>
                        <a:t> enables fast, consistent insights without manual data preparation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840472216"/>
                  </a:ext>
                </a:extLst>
              </a:tr>
            </a:tbl>
          </a:graphicData>
        </a:graphic>
      </p:graphicFrame>
    </p:spTree>
    <p:extLst>
      <p:ext uri="{BB962C8B-B14F-4D97-AF65-F5344CB8AC3E}">
        <p14:creationId xmlns:p14="http://schemas.microsoft.com/office/powerpoint/2010/main" val="2003390809"/>
      </p:ext>
    </p:extLst>
  </p:cSld>
  <p:clrMapOvr>
    <a:masterClrMapping/>
  </p:clrMapOvr>
</p:sld>
</file>

<file path=ppt/theme/theme1.xml><?xml version="1.0" encoding="utf-8"?>
<a:theme xmlns:a="http://schemas.openxmlformats.org/drawingml/2006/main" name="1_DD+MST theme">
  <a:themeElements>
    <a:clrScheme name="DD+Microsoft colors">
      <a:dk1>
        <a:srgbClr val="000000"/>
      </a:dk1>
      <a:lt1>
        <a:sysClr val="window" lastClr="FFFFFF"/>
      </a:lt1>
      <a:dk2>
        <a:srgbClr val="000000"/>
      </a:dk2>
      <a:lt2>
        <a:srgbClr val="FFFFFF"/>
      </a:lt2>
      <a:accent1>
        <a:srgbClr val="9F00CE"/>
      </a:accent1>
      <a:accent2>
        <a:srgbClr val="F61B71"/>
      </a:accent2>
      <a:accent3>
        <a:srgbClr val="590E91"/>
      </a:accent3>
      <a:accent4>
        <a:srgbClr val="0072C6"/>
      </a:accent4>
      <a:accent5>
        <a:srgbClr val="00BCF2"/>
      </a:accent5>
      <a:accent6>
        <a:srgbClr val="00B294"/>
      </a:accent6>
      <a:hlink>
        <a:srgbClr val="F61B71"/>
      </a:hlink>
      <a:folHlink>
        <a:srgbClr val="F61B71"/>
      </a:folHlink>
    </a:clrScheme>
    <a:fontScheme name="DD+Microsoft fonts">
      <a:majorFont>
        <a:latin typeface="Montserrat 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D+MST theme" id="{C84CA1E6-BFF9-4729-B22B-D4FA2D49DD7C}" vid="{0E2F6944-F4E1-4896-A0A5-A80EF4AF3B5C}"/>
    </a:ext>
  </a:extLst>
</a:theme>
</file>

<file path=ppt/theme/theme2.xml><?xml version="1.0" encoding="utf-8"?>
<a:theme xmlns:a="http://schemas.openxmlformats.org/drawingml/2006/main" name="Dicker Data Theme-2023">
  <a:themeElements>
    <a:clrScheme name="DD+Microsoft colors">
      <a:dk1>
        <a:srgbClr val="000000"/>
      </a:dk1>
      <a:lt1>
        <a:sysClr val="window" lastClr="FFFFFF"/>
      </a:lt1>
      <a:dk2>
        <a:srgbClr val="000000"/>
      </a:dk2>
      <a:lt2>
        <a:srgbClr val="FFFFFF"/>
      </a:lt2>
      <a:accent1>
        <a:srgbClr val="9F00CE"/>
      </a:accent1>
      <a:accent2>
        <a:srgbClr val="F61B71"/>
      </a:accent2>
      <a:accent3>
        <a:srgbClr val="590E91"/>
      </a:accent3>
      <a:accent4>
        <a:srgbClr val="0072C6"/>
      </a:accent4>
      <a:accent5>
        <a:srgbClr val="00BCF2"/>
      </a:accent5>
      <a:accent6>
        <a:srgbClr val="00B294"/>
      </a:accent6>
      <a:hlink>
        <a:srgbClr val="F61B71"/>
      </a:hlink>
      <a:folHlink>
        <a:srgbClr val="F61B71"/>
      </a:folHlink>
    </a:clrScheme>
    <a:fontScheme name="DD+Microsoft fonts">
      <a:majorFont>
        <a:latin typeface="Montserrat 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 Template 2024-START HERE" id="{EEB1C984-350D-458C-B02F-FCD0A6CFA12C}" vid="{84416A49-68CA-4B25-A67A-6BEE4D906AD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CE9D3728B5814FB45CEFA044557808" ma:contentTypeVersion="19" ma:contentTypeDescription="Create a new document." ma:contentTypeScope="" ma:versionID="65d142de00b233aed6266a85186ca42c">
  <xsd:schema xmlns:xsd="http://www.w3.org/2001/XMLSchema" xmlns:xs="http://www.w3.org/2001/XMLSchema" xmlns:p="http://schemas.microsoft.com/office/2006/metadata/properties" xmlns:ns2="097bb821-340d-4a6b-ab9d-4a4be84d8d64" xmlns:ns3="c8e5ee5f-cdc9-400e-abeb-489c00a90ce7" targetNamespace="http://schemas.microsoft.com/office/2006/metadata/properties" ma:root="true" ma:fieldsID="4d208678f1815efb23951adae69eb6fc" ns2:_="" ns3:_="">
    <xsd:import namespace="097bb821-340d-4a6b-ab9d-4a4be84d8d64"/>
    <xsd:import namespace="c8e5ee5f-cdc9-400e-abeb-489c00a90ce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MediaServiceObjectDetectorVersions" minOccurs="0"/>
                <xsd:element ref="ns2:lcf76f155ced4ddcb4097134ff3c332f" minOccurs="0"/>
                <xsd:element ref="ns3:TaxCatchAll"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7bb821-340d-4a6b-ab9d-4a4be84d8d64"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28fa2c3-b102-4787-8df5-b23ef8e8fe5e"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8e5ee5f-cdc9-400e-abeb-489c00a90ce7"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2d36cde7-d4b7-4e1e-aa86-3e0e18ed58bf}" ma:internalName="TaxCatchAll" ma:showField="CatchAllData" ma:web="c8e5ee5f-cdc9-400e-abeb-489c00a90c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8e5ee5f-cdc9-400e-abeb-489c00a90ce7" xsi:nil="true"/>
    <lcf76f155ced4ddcb4097134ff3c332f xmlns="097bb821-340d-4a6b-ab9d-4a4be84d8d6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221CC01-6ED0-478A-B135-947AE835CD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7bb821-340d-4a6b-ab9d-4a4be84d8d64"/>
    <ds:schemaRef ds:uri="c8e5ee5f-cdc9-400e-abeb-489c00a90c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398395B-248B-493B-ADCB-7818D294D1C0}">
  <ds:schemaRefs>
    <ds:schemaRef ds:uri="http://schemas.microsoft.com/sharepoint/v3/contenttype/forms"/>
  </ds:schemaRefs>
</ds:datastoreItem>
</file>

<file path=customXml/itemProps3.xml><?xml version="1.0" encoding="utf-8"?>
<ds:datastoreItem xmlns:ds="http://schemas.openxmlformats.org/officeDocument/2006/customXml" ds:itemID="{D5D48AD2-0CAD-41C7-83C5-4F55D1D83A0A}">
  <ds:schemaRefs>
    <ds:schemaRef ds:uri="http://schemas.microsoft.com/office/2006/metadata/properties"/>
    <ds:schemaRef ds:uri="http://schemas.microsoft.com/office/infopath/2007/PartnerControls"/>
    <ds:schemaRef ds:uri="d5d3d20d-99fc-41b1-970c-90028ee048d3"/>
    <ds:schemaRef ds:uri="456d9ceb-753b-4687-b044-32f2c6a9d264"/>
    <ds:schemaRef ds:uri="99bb67e3-3285-4177-bf4d-f47e13624d19"/>
    <ds:schemaRef ds:uri="000a92e9-8868-4f63-a42b-1d92002267e3"/>
    <ds:schemaRef ds:uri="fdddb3d6-5bd7-4379-986a-b69d31005687"/>
    <ds:schemaRef ds:uri="912a965b-18ab-48f9-afa9-986d97207d9f"/>
    <ds:schemaRef ds:uri="c8e5ee5f-cdc9-400e-abeb-489c00a90ce7"/>
    <ds:schemaRef ds:uri="097bb821-340d-4a6b-ab9d-4a4be84d8d64"/>
  </ds:schemaRefs>
</ds:datastoreItem>
</file>

<file path=docMetadata/LabelInfo.xml><?xml version="1.0" encoding="utf-8"?>
<clbl:labelList xmlns:clbl="http://schemas.microsoft.com/office/2020/mipLabelMetadata">
  <clbl:label id="{f2cd219a-7fef-4855-86b9-76cef3de89bd}" enabled="1" method="Standard" siteId="{6e417ab3-58de-417d-9aaa-da5837716c4c}" removed="0"/>
</clbl:labelList>
</file>

<file path=docProps/app.xml><?xml version="1.0" encoding="utf-8"?>
<Properties xmlns="http://schemas.openxmlformats.org/officeDocument/2006/extended-properties" xmlns:vt="http://schemas.openxmlformats.org/officeDocument/2006/docPropsVTypes">
  <Template>DD+MST theme</Template>
  <TotalTime>4655</TotalTime>
  <Words>3981</Words>
  <Application>Microsoft Office PowerPoint</Application>
  <PresentationFormat>Widescreen</PresentationFormat>
  <Paragraphs>482</Paragraphs>
  <Slides>22</Slides>
  <Notes>7</Notes>
  <HiddenSlides>0</HiddenSlides>
  <MMClips>0</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1_DD+MST theme</vt:lpstr>
      <vt:lpstr>Dicker Data Theme-2023</vt:lpstr>
      <vt:lpstr>PowerPoint Presentation</vt:lpstr>
      <vt:lpstr> Your cloud and AI building blocks </vt:lpstr>
      <vt:lpstr>Unify Your Data  with Analytics and Intelligence</vt:lpstr>
      <vt:lpstr>The opportunity is here and growing  Market drivers creating demand for Microsoft’s Data Analytics Platform (DAP)</vt:lpstr>
      <vt:lpstr>8,311 customers are ready to start!</vt:lpstr>
      <vt:lpstr>Identify your low-hanging fruit  Target customers who are primed for data analytics</vt:lpstr>
      <vt:lpstr>What is Microsoft DAP? Your elevator pitch</vt:lpstr>
      <vt:lpstr>Pitch by customer segment </vt:lpstr>
      <vt:lpstr>Know your audience</vt:lpstr>
      <vt:lpstr>Azure Data Services in action: Industry applications </vt:lpstr>
      <vt:lpstr>Common objections and how to respond  </vt:lpstr>
      <vt:lpstr>Competitive comparison  </vt:lpstr>
      <vt:lpstr>Infrastructure and licensing costs</vt:lpstr>
      <vt:lpstr>A logistics company with 100+ staff replaced manual reporting with real-time analytics in 6 weeks</vt:lpstr>
      <vt:lpstr>Opportunity breakdown </vt:lpstr>
      <vt:lpstr>Complete earnings picture </vt:lpstr>
      <vt:lpstr>Complete earnings picture </vt:lpstr>
      <vt:lpstr>Funding and incentives at every stage </vt:lpstr>
      <vt:lpstr>Start winning deals in three steps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Angela Short</dc:creator>
  <cp:lastModifiedBy>Sonya Aboudargham</cp:lastModifiedBy>
  <cp:revision>186</cp:revision>
  <dcterms:created xsi:type="dcterms:W3CDTF">2024-08-29T05:27:05Z</dcterms:created>
  <dcterms:modified xsi:type="dcterms:W3CDTF">2026-04-14T04:55:36Z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0x01010089CE9D3728B5814FB45CEFA044557808</vt:lpwstr>
  </property>
</Properties>
</file>