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handoutMasterIdLst>
    <p:handoutMasterId r:id="rId7"/>
  </p:handoutMasterIdLst>
  <p:sldIdLst>
    <p:sldId id="214748349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pos="5768" userDrawn="1">
          <p15:clr>
            <a:srgbClr val="A4A3A4"/>
          </p15:clr>
        </p15:guide>
        <p15:guide id="3" orient="horz" pos="8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0B974900-EEA5-7BFF-C35E-94528B76C9FE}" name="Noah Copeland" initials="NC" userId="S::noahcopeland@microsoft.com::034d0c52-d975-4e0b-aa18-46c4620da889" providerId="AD"/>
  <p188:author id="{81B6B903-2FE4-DAD8-1B62-90921435ED6B}" name="Stephanie Kornblum (STEPHANIE V KORNBLUM)" initials="SK" userId="S::v-stkornblum@microsoft.com::f209b3a5-6597-4437-a6d7-ae190683bafd" providerId="AD"/>
  <p188:author id="{6564CD05-9488-030A-9C1F-C0354F884DD7}" name="Hila Grinberger (NAYAMODE INC.)" initials="HG(I" userId="S::v-hilag@microsoft.com::c96dcc3a-7a0d-4776-88c9-6e338f4e062e" providerId="AD"/>
  <p188:author id="{CFEE6308-299C-A719-6053-243834C8237F}" name="Nicholas Albert" initials="NA" userId="S::nialber@microsoft.com::07e9abe8-5b09-442a-902c-0969cd767ca7" providerId="AD"/>
  <p188:author id="{FCD97C0A-8EDC-9B79-36D4-25D149E582FE}" name="Chauncey Larsen" initials="CL" userId="S::chauncel@microsoft.com::58df2384-4eae-4d1f-ad0d-970a7777b5bf" providerId="AD"/>
  <p188:author id="{5333860B-D50B-D815-C8D5-43F22031DE36}" name="Claudia Quian" initials="CQ" userId="S::clquian@microsoft.com::284e327a-165e-41c4-92db-4400aa26c6b9" providerId="AD"/>
  <p188:author id="{08D95D0C-39E1-3A75-A14D-51414EACF22A}" name="Alexis Tenorio" initials="AT" userId="S::alextenorio@microsoft.com::017cb068-250c-4987-b7d0-2b1742d9f06d" providerId="AD"/>
  <p188:author id="{5C94A20C-031D-44B9-400C-1E3006FD3877}" name="Abdulrehman Tariq" initials="AT" userId="S::v-a.tariq@interceptgroup.com::8a498123-e25c-4768-96f7-85ebfc4e2f2d" providerId="AD"/>
  <p188:author id="{C37BC51A-882C-3259-DD70-DDF585288573}" name="Jonna Bell" initials="JB" userId="S::jobell@microsoft.com::a8cc663c-92a9-466d-9c2b-d4e0911ff61d" providerId="AD"/>
  <p188:author id="{535EE31D-07B8-DEA2-166C-860185DC3E6F}" name="Katie Liu" initials="KL" userId="S::katieliu@microsoft.com::755ffc70-796e-4883-b1fa-dca722da495f" providerId="AD"/>
  <p188:author id="{A7B6B837-EF1A-2422-0CEE-0A99EC6DA8C8}" name="Heather Zimmerman" initials="HZ" userId="S::heather_andersenconsultants.com#ext#@microsoft.onmicrosoft.com::90f2c1d3-16f8-48bd-85bd-376c612ae274" providerId="AD"/>
  <p188:author id="{194A7A6C-5B45-650E-5854-AFE55F6E240A}" name="Claudia Chan" initials="CC" userId="S::c.chan@interceptgroup.com::93473b32-9a5b-480c-a5c7-36832fc51abf" providerId="AD"/>
  <p188:author id="{81BD456F-0D6C-BFFA-7F5F-6D494EBF9FCF}" name="Cristina Agardi" initials="CA" userId="S::c.agardi@interceptgroup.com::65799386-ce36-43de-a02c-b5f8fef39968" providerId="AD"/>
  <p188:author id="{9E607572-122D-058B-E481-C90D77E8E635}" name="Alex Fleck" initials="AF" userId="S::a.fleck@interceptgroup.com::b9048adb-2266-4afd-8ad1-f86faef4af2f" providerId="AD"/>
  <p188:author id="{670ECC72-73E7-BD5E-CC89-EFD4EB1D77BC}" name="Malex Guinand" initials="MG" userId="S::mguinand@microsoft.com::8d33ed36-44a0-4896-bfb4-386a8ce58484" providerId="AD"/>
  <p188:author id="{E8852888-15EB-072E-F393-5D55AD72366B}" name="Kate Canfield" initials="KC" userId="S::kacanfie@microsoft.com::bb72d2e0-f382-4f54-aba9-44ddf0d739cc" providerId="AD"/>
  <p188:author id="{769AAA93-C75B-39DF-C5E1-523F4743B49B}" name="Johanna Rostas (NAYAMODE INC.)" initials="JI" userId="S::v-jrostas@microsoft.com::9808c207-786e-4a5e-ab3a-2ae53fbc5c93" providerId="AD"/>
  <p188:author id="{5970739D-572E-FEF3-2E33-5D9CF7501F4E}" name="Dena Tobis" initials="DT" userId="S::denat_andersenconsultants.com#ext#@microsoft.onmicrosoft.com::c4fe2f6a-0e73-41fb-bd20-847edd370976" providerId="AD"/>
  <p188:author id="{049284AB-9714-C175-12A0-8EC1DE6305EC}" name="Jessica Matteazzi" initials="JM" userId="S::j.matteazzi@interceptgroup.com::a9e67b83-af2b-41ca-b73d-93ea668a0af5" providerId="AD"/>
  <p188:author id="{B2914FAE-6C8A-266D-6E71-C98870B86064}" name="Guneet Singh (HE/HIM)" initials="GS" userId="S::gusing@microsoft.com::5fb97acf-c126-46ec-9c18-971790b5e1a2" providerId="AD"/>
  <p188:author id="{FB37B9AF-4DF5-5DA5-9792-F4C6BEDCF44D}" name="Sam Morton (SHE/HER)" initials="S(" userId="S::smorto@microsoft.com::6aebb94d-b2ae-4c11-a30b-21aadff99a85" providerId="AD"/>
  <p188:author id="{234C68C9-4A0A-5627-6417-F3CF8E3F63C2}" name="Dena Tobis" initials="DT" userId="S::denat@andersenconsultants.com::c4072fef-ab04-4c9a-87ab-4d75e7cc88cf" providerId="AD"/>
  <p188:author id="{4D62C7CC-DB80-1867-262D-1E0A690EAF5E}" name="Matt Fontaine (ANDERSEN CONSULTANTS LLC)" initials="" userId="S::v-mfontaine@microsoft.com::8c1674a7-2f5b-464e-a780-20cd8269bc55" providerId="AD"/>
  <p188:author id="{24795CCD-EB80-F8D1-EFF8-E65B6BC05244}" name="Bridget Russel (ANDERSEN CONSULTANTS LLC)" initials="BL" userId="S::v-brrussel@microsoft.com::303e32ca-db18-41a0-b7c2-a42ee31dae82" providerId="AD"/>
  <p188:author id="{99FD95D9-3B69-8B1A-7734-6D7CCDE5A2AD}" name="Jackie Southey (ANDERSEN CONSULTANTS LLC)" initials="JS(CL" userId="S::v-jasouthey@microsoft.com::4b0fafbb-1734-4449-8eff-a725f8478c19" providerId="AD"/>
  <p188:author id="{315B33DA-4AE5-B3B3-9B3C-8B5B137A1171}" name="Bridget Russel" initials="BR" userId="S::bridget@andersenconsultants.com::f40d4d62-f80a-4869-b89c-53abee3bd1b3" providerId="AD"/>
  <p188:author id="{DC41ECE6-8226-5C30-BFB9-FA63F4EC9FAA}" name="Esther Lim" initials="EL" userId="S::esther_andersenconsultants.com#ext#@microsoft.onmicrosoft.com::9aa6f252-ca98-440f-865c-5ab15b9c7d4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D4"/>
    <a:srgbClr val="2F2F2F"/>
    <a:srgbClr val="B1B3B3"/>
    <a:srgbClr val="ED30A0"/>
    <a:srgbClr val="F4F4F4"/>
    <a:srgbClr val="FFFFFF"/>
    <a:srgbClr val="454142"/>
    <a:srgbClr val="505050"/>
    <a:srgbClr val="F2F2F2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55" autoAdjust="0"/>
    <p:restoredTop sz="96306" autoAdjust="0"/>
  </p:normalViewPr>
  <p:slideViewPr>
    <p:cSldViewPr snapToGrid="0">
      <p:cViewPr>
        <p:scale>
          <a:sx n="120" d="100"/>
          <a:sy n="120" d="100"/>
        </p:scale>
        <p:origin x="34" y="-1946"/>
      </p:cViewPr>
      <p:guideLst>
        <p:guide orient="horz" pos="482"/>
        <p:guide pos="5768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83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Agardi" userId="65799386-ce36-43de-a02c-b5f8fef39968" providerId="ADAL" clId="{24B537F1-0381-4AEE-BDC0-54F67CC57AEF}"/>
    <pc:docChg chg="modSld">
      <pc:chgData name="Cristina Agardi" userId="65799386-ce36-43de-a02c-b5f8fef39968" providerId="ADAL" clId="{24B537F1-0381-4AEE-BDC0-54F67CC57AEF}" dt="2025-01-15T19:53:15.040" v="29" actId="34135"/>
      <pc:docMkLst>
        <pc:docMk/>
      </pc:docMkLst>
      <pc:sldChg chg="modSp mod">
        <pc:chgData name="Cristina Agardi" userId="65799386-ce36-43de-a02c-b5f8fef39968" providerId="ADAL" clId="{24B537F1-0381-4AEE-BDC0-54F67CC57AEF}" dt="2025-01-15T19:53:15.040" v="29" actId="34135"/>
        <pc:sldMkLst>
          <pc:docMk/>
          <pc:sldMk cId="90256639" sldId="2147483490"/>
        </pc:sldMkLst>
        <pc:spChg chg="mod ord">
          <ac:chgData name="Cristina Agardi" userId="65799386-ce36-43de-a02c-b5f8fef39968" providerId="ADAL" clId="{24B537F1-0381-4AEE-BDC0-54F67CC57AEF}" dt="2025-01-15T19:53:15.040" v="29" actId="34135"/>
          <ac:spMkLst>
            <pc:docMk/>
            <pc:sldMk cId="90256639" sldId="2147483490"/>
            <ac:spMk id="8" creationId="{0E0D63B7-DD2E-9CE7-264F-CB2708D91318}"/>
          </ac:spMkLst>
        </pc:spChg>
        <pc:spChg chg="mod">
          <ac:chgData name="Cristina Agardi" userId="65799386-ce36-43de-a02c-b5f8fef39968" providerId="ADAL" clId="{24B537F1-0381-4AEE-BDC0-54F67CC57AEF}" dt="2025-01-15T19:53:15.040" v="29" actId="34135"/>
          <ac:spMkLst>
            <pc:docMk/>
            <pc:sldMk cId="90256639" sldId="2147483490"/>
            <ac:spMk id="9" creationId="{929BA3EF-46F8-740F-EDDE-93F19880A337}"/>
          </ac:spMkLst>
        </pc:spChg>
        <pc:spChg chg="mod ord">
          <ac:chgData name="Cristina Agardi" userId="65799386-ce36-43de-a02c-b5f8fef39968" providerId="ADAL" clId="{24B537F1-0381-4AEE-BDC0-54F67CC57AEF}" dt="2025-01-15T19:53:15.040" v="29" actId="34135"/>
          <ac:spMkLst>
            <pc:docMk/>
            <pc:sldMk cId="90256639" sldId="2147483490"/>
            <ac:spMk id="11" creationId="{277B1C47-57F0-37F7-6E71-069C46E69725}"/>
          </ac:spMkLst>
        </pc:spChg>
        <pc:spChg chg="mod ord">
          <ac:chgData name="Cristina Agardi" userId="65799386-ce36-43de-a02c-b5f8fef39968" providerId="ADAL" clId="{24B537F1-0381-4AEE-BDC0-54F67CC57AEF}" dt="2025-01-15T19:52:54.363" v="28"/>
          <ac:spMkLst>
            <pc:docMk/>
            <pc:sldMk cId="90256639" sldId="2147483490"/>
            <ac:spMk id="12" creationId="{0451F3FC-7AFE-4E32-03D4-D6D1B02EBB9A}"/>
          </ac:spMkLst>
        </pc:spChg>
        <pc:graphicFrameChg chg="mod modGraphic">
          <ac:chgData name="Cristina Agardi" userId="65799386-ce36-43de-a02c-b5f8fef39968" providerId="ADAL" clId="{24B537F1-0381-4AEE-BDC0-54F67CC57AEF}" dt="2025-01-15T19:53:15.040" v="29" actId="34135"/>
          <ac:graphicFrameMkLst>
            <pc:docMk/>
            <pc:sldMk cId="90256639" sldId="2147483490"/>
            <ac:graphicFrameMk id="4" creationId="{FA7BC9E1-DB99-E090-E338-CA5E53BD526C}"/>
          </ac:graphicFrameMkLst>
        </pc:graphicFrameChg>
        <pc:graphicFrameChg chg="mod modGraphic">
          <ac:chgData name="Cristina Agardi" userId="65799386-ce36-43de-a02c-b5f8fef39968" providerId="ADAL" clId="{24B537F1-0381-4AEE-BDC0-54F67CC57AEF}" dt="2025-01-15T19:53:15.040" v="29" actId="34135"/>
          <ac:graphicFrameMkLst>
            <pc:docMk/>
            <pc:sldMk cId="90256639" sldId="2147483490"/>
            <ac:graphicFrameMk id="7" creationId="{5005494F-4A37-C692-2F67-492D14DEE501}"/>
          </ac:graphicFrameMkLst>
        </pc:graphicFrameChg>
        <pc:picChg chg="mod">
          <ac:chgData name="Cristina Agardi" userId="65799386-ce36-43de-a02c-b5f8fef39968" providerId="ADAL" clId="{24B537F1-0381-4AEE-BDC0-54F67CC57AEF}" dt="2025-01-15T19:53:15.040" v="29" actId="34135"/>
          <ac:picMkLst>
            <pc:docMk/>
            <pc:sldMk cId="90256639" sldId="2147483490"/>
            <ac:picMk id="5" creationId="{3A118472-678F-3BDF-27F5-5B7E04CC3492}"/>
          </ac:picMkLst>
        </pc:picChg>
        <pc:picChg chg="mod">
          <ac:chgData name="Cristina Agardi" userId="65799386-ce36-43de-a02c-b5f8fef39968" providerId="ADAL" clId="{24B537F1-0381-4AEE-BDC0-54F67CC57AEF}" dt="2025-01-15T19:53:15.040" v="29" actId="34135"/>
          <ac:picMkLst>
            <pc:docMk/>
            <pc:sldMk cId="90256639" sldId="2147483490"/>
            <ac:picMk id="14" creationId="{23351E9F-4A03-C1D7-D431-E2C751FBCAA1}"/>
          </ac:picMkLst>
        </pc:picChg>
        <pc:picChg chg="mod ord">
          <ac:chgData name="Cristina Agardi" userId="65799386-ce36-43de-a02c-b5f8fef39968" providerId="ADAL" clId="{24B537F1-0381-4AEE-BDC0-54F67CC57AEF}" dt="2025-01-15T19:53:15.040" v="29" actId="34135"/>
          <ac:picMkLst>
            <pc:docMk/>
            <pc:sldMk cId="90256639" sldId="2147483490"/>
            <ac:picMk id="22" creationId="{4FB3245E-C3B4-4255-23DA-6A2CA7179D26}"/>
          </ac:picMkLst>
        </pc:picChg>
        <pc:picChg chg="mod ord">
          <ac:chgData name="Cristina Agardi" userId="65799386-ce36-43de-a02c-b5f8fef39968" providerId="ADAL" clId="{24B537F1-0381-4AEE-BDC0-54F67CC57AEF}" dt="2025-01-15T19:53:15.040" v="29" actId="34135"/>
          <ac:picMkLst>
            <pc:docMk/>
            <pc:sldMk cId="90256639" sldId="2147483490"/>
            <ac:picMk id="24" creationId="{77DC43C5-1EA2-8857-77F8-4F9500341686}"/>
          </ac:picMkLst>
        </pc:picChg>
        <pc:cxnChg chg="mod ord">
          <ac:chgData name="Cristina Agardi" userId="65799386-ce36-43de-a02c-b5f8fef39968" providerId="ADAL" clId="{24B537F1-0381-4AEE-BDC0-54F67CC57AEF}" dt="2025-01-15T19:53:15.040" v="29" actId="34135"/>
          <ac:cxnSpMkLst>
            <pc:docMk/>
            <pc:sldMk cId="90256639" sldId="2147483490"/>
            <ac:cxnSpMk id="21" creationId="{AEDB43EE-73FE-9F64-20B9-2BB915A073A8}"/>
          </ac:cxnSpMkLst>
        </pc:cxnChg>
      </pc:sldChg>
    </pc:docChg>
  </pc:docChgLst>
  <pc:docChgLst>
    <pc:chgData name="Bridget Russel (ANDERSEN CONSULTANTS LLC)" userId="303e32ca-db18-41a0-b7c2-a42ee31dae82" providerId="ADAL" clId="{A8EBD8D7-93D1-411C-9F48-A1A7CC77F957}"/>
    <pc:docChg chg="modSld">
      <pc:chgData name="Bridget Russel (ANDERSEN CONSULTANTS LLC)" userId="303e32ca-db18-41a0-b7c2-a42ee31dae82" providerId="ADAL" clId="{A8EBD8D7-93D1-411C-9F48-A1A7CC77F957}" dt="2025-01-16T00:01:05.167" v="5" actId="34135"/>
      <pc:docMkLst>
        <pc:docMk/>
      </pc:docMkLst>
      <pc:sldChg chg="modSp mod">
        <pc:chgData name="Bridget Russel (ANDERSEN CONSULTANTS LLC)" userId="303e32ca-db18-41a0-b7c2-a42ee31dae82" providerId="ADAL" clId="{A8EBD8D7-93D1-411C-9F48-A1A7CC77F957}" dt="2025-01-16T00:01:05.167" v="5" actId="34135"/>
        <pc:sldMkLst>
          <pc:docMk/>
          <pc:sldMk cId="90256639" sldId="2147483490"/>
        </pc:sldMkLst>
        <pc:spChg chg="mod">
          <ac:chgData name="Bridget Russel (ANDERSEN CONSULTANTS LLC)" userId="303e32ca-db18-41a0-b7c2-a42ee31dae82" providerId="ADAL" clId="{A8EBD8D7-93D1-411C-9F48-A1A7CC77F957}" dt="2025-01-16T00:01:05.167" v="5" actId="34135"/>
          <ac:spMkLst>
            <pc:docMk/>
            <pc:sldMk cId="90256639" sldId="2147483490"/>
            <ac:spMk id="9" creationId="{929BA3EF-46F8-740F-EDDE-93F19880A337}"/>
          </ac:spMkLst>
        </pc:spChg>
      </pc:sldChg>
    </pc:docChg>
  </pc:docChgLst>
  <pc:docChgLst>
    <pc:chgData name="Cristina Agardi" userId="65799386-ce36-43de-a02c-b5f8fef39968" providerId="ADAL" clId="{2A66D0B4-6686-4C2B-9FD0-E8826BF0E10E}"/>
    <pc:docChg chg="delSld">
      <pc:chgData name="Cristina Agardi" userId="65799386-ce36-43de-a02c-b5f8fef39968" providerId="ADAL" clId="{2A66D0B4-6686-4C2B-9FD0-E8826BF0E10E}" dt="2025-01-13T19:09:58.100" v="0" actId="47"/>
      <pc:docMkLst>
        <pc:docMk/>
      </pc:docMkLst>
      <pc:sldChg chg="del">
        <pc:chgData name="Cristina Agardi" userId="65799386-ce36-43de-a02c-b5f8fef39968" providerId="ADAL" clId="{2A66D0B4-6686-4C2B-9FD0-E8826BF0E10E}" dt="2025-01-13T19:09:58.100" v="0" actId="47"/>
        <pc:sldMkLst>
          <pc:docMk/>
          <pc:sldMk cId="520833961" sldId="2147479311"/>
        </pc:sldMkLst>
      </pc:sldChg>
    </pc:docChg>
  </pc:docChgLst>
  <pc:docChgLst>
    <pc:chgData name="Jessica Matteazzi" userId="a9e67b83-af2b-41ca-b73d-93ea668a0af5" providerId="ADAL" clId="{7FDB3EAA-4E71-AC4A-8562-C4B50740043A}"/>
    <pc:docChg chg="custSel modSld delMainMaster modMainMaster">
      <pc:chgData name="Jessica Matteazzi" userId="a9e67b83-af2b-41ca-b73d-93ea668a0af5" providerId="ADAL" clId="{7FDB3EAA-4E71-AC4A-8562-C4B50740043A}" dt="2025-01-13T19:34:04.161" v="8" actId="478"/>
      <pc:docMkLst>
        <pc:docMk/>
      </pc:docMkLst>
      <pc:sldChg chg="delSp modSp mod">
        <pc:chgData name="Jessica Matteazzi" userId="a9e67b83-af2b-41ca-b73d-93ea668a0af5" providerId="ADAL" clId="{7FDB3EAA-4E71-AC4A-8562-C4B50740043A}" dt="2025-01-13T19:34:04.161" v="8" actId="478"/>
        <pc:sldMkLst>
          <pc:docMk/>
          <pc:sldMk cId="90256639" sldId="2147483490"/>
        </pc:sldMkLst>
        <pc:spChg chg="mod">
          <ac:chgData name="Jessica Matteazzi" userId="a9e67b83-af2b-41ca-b73d-93ea668a0af5" providerId="ADAL" clId="{7FDB3EAA-4E71-AC4A-8562-C4B50740043A}" dt="2025-01-13T19:16:43.278" v="1" actId="34135"/>
          <ac:spMkLst>
            <pc:docMk/>
            <pc:sldMk cId="90256639" sldId="2147483490"/>
            <ac:spMk id="8" creationId="{0E0D63B7-DD2E-9CE7-264F-CB2708D91318}"/>
          </ac:spMkLst>
        </pc:spChg>
        <pc:spChg chg="mod">
          <ac:chgData name="Jessica Matteazzi" userId="a9e67b83-af2b-41ca-b73d-93ea668a0af5" providerId="ADAL" clId="{7FDB3EAA-4E71-AC4A-8562-C4B50740043A}" dt="2025-01-13T19:16:43.278" v="1" actId="34135"/>
          <ac:spMkLst>
            <pc:docMk/>
            <pc:sldMk cId="90256639" sldId="2147483490"/>
            <ac:spMk id="9" creationId="{929BA3EF-46F8-740F-EDDE-93F19880A337}"/>
          </ac:spMkLst>
        </pc:spChg>
        <pc:spChg chg="mod">
          <ac:chgData name="Jessica Matteazzi" userId="a9e67b83-af2b-41ca-b73d-93ea668a0af5" providerId="ADAL" clId="{7FDB3EAA-4E71-AC4A-8562-C4B50740043A}" dt="2025-01-13T19:16:43.278" v="1" actId="34135"/>
          <ac:spMkLst>
            <pc:docMk/>
            <pc:sldMk cId="90256639" sldId="2147483490"/>
            <ac:spMk id="11" creationId="{277B1C47-57F0-37F7-6E71-069C46E69725}"/>
          </ac:spMkLst>
        </pc:spChg>
        <pc:spChg chg="mod">
          <ac:chgData name="Jessica Matteazzi" userId="a9e67b83-af2b-41ca-b73d-93ea668a0af5" providerId="ADAL" clId="{7FDB3EAA-4E71-AC4A-8562-C4B50740043A}" dt="2025-01-13T19:16:43.278" v="1" actId="34135"/>
          <ac:spMkLst>
            <pc:docMk/>
            <pc:sldMk cId="90256639" sldId="2147483490"/>
            <ac:spMk id="12" creationId="{0451F3FC-7AFE-4E32-03D4-D6D1B02EBB9A}"/>
          </ac:spMkLst>
        </pc:spChg>
        <pc:graphicFrameChg chg="mod">
          <ac:chgData name="Jessica Matteazzi" userId="a9e67b83-af2b-41ca-b73d-93ea668a0af5" providerId="ADAL" clId="{7FDB3EAA-4E71-AC4A-8562-C4B50740043A}" dt="2025-01-13T19:16:43.278" v="1" actId="34135"/>
          <ac:graphicFrameMkLst>
            <pc:docMk/>
            <pc:sldMk cId="90256639" sldId="2147483490"/>
            <ac:graphicFrameMk id="7" creationId="{5005494F-4A37-C692-2F67-492D14DEE501}"/>
          </ac:graphicFrameMkLst>
        </pc:graphicFrameChg>
        <pc:picChg chg="mod">
          <ac:chgData name="Jessica Matteazzi" userId="a9e67b83-af2b-41ca-b73d-93ea668a0af5" providerId="ADAL" clId="{7FDB3EAA-4E71-AC4A-8562-C4B50740043A}" dt="2025-01-13T19:16:43.278" v="1" actId="34135"/>
          <ac:picMkLst>
            <pc:docMk/>
            <pc:sldMk cId="90256639" sldId="2147483490"/>
            <ac:picMk id="5" creationId="{3A118472-678F-3BDF-27F5-5B7E04CC3492}"/>
          </ac:picMkLst>
        </pc:picChg>
        <pc:picChg chg="mod">
          <ac:chgData name="Jessica Matteazzi" userId="a9e67b83-af2b-41ca-b73d-93ea668a0af5" providerId="ADAL" clId="{7FDB3EAA-4E71-AC4A-8562-C4B50740043A}" dt="2025-01-13T19:16:43.278" v="1" actId="34135"/>
          <ac:picMkLst>
            <pc:docMk/>
            <pc:sldMk cId="90256639" sldId="2147483490"/>
            <ac:picMk id="14" creationId="{23351E9F-4A03-C1D7-D431-E2C751FBCAA1}"/>
          </ac:picMkLst>
        </pc:picChg>
        <pc:picChg chg="mod">
          <ac:chgData name="Jessica Matteazzi" userId="a9e67b83-af2b-41ca-b73d-93ea668a0af5" providerId="ADAL" clId="{7FDB3EAA-4E71-AC4A-8562-C4B50740043A}" dt="2025-01-13T19:16:43.278" v="1" actId="34135"/>
          <ac:picMkLst>
            <pc:docMk/>
            <pc:sldMk cId="90256639" sldId="2147483490"/>
            <ac:picMk id="22" creationId="{4FB3245E-C3B4-4255-23DA-6A2CA7179D26}"/>
          </ac:picMkLst>
        </pc:picChg>
        <pc:picChg chg="mod">
          <ac:chgData name="Jessica Matteazzi" userId="a9e67b83-af2b-41ca-b73d-93ea668a0af5" providerId="ADAL" clId="{7FDB3EAA-4E71-AC4A-8562-C4B50740043A}" dt="2025-01-13T19:16:43.278" v="1" actId="34135"/>
          <ac:picMkLst>
            <pc:docMk/>
            <pc:sldMk cId="90256639" sldId="2147483490"/>
            <ac:picMk id="24" creationId="{77DC43C5-1EA2-8857-77F8-4F9500341686}"/>
          </ac:picMkLst>
        </pc:picChg>
      </pc:sldChg>
      <pc:sldMasterChg chg="addSp modSp modSldLayout">
        <pc:chgData name="Jessica Matteazzi" userId="a9e67b83-af2b-41ca-b73d-93ea668a0af5" providerId="ADAL" clId="{7FDB3EAA-4E71-AC4A-8562-C4B50740043A}" dt="2025-01-13T19:21:53.415" v="3"/>
        <pc:sldMasterMkLst>
          <pc:docMk/>
          <pc:sldMasterMk cId="1155865881" sldId="2147483672"/>
        </pc:sldMasterMkLst>
        <pc:spChg chg="add mod">
          <ac:chgData name="Jessica Matteazzi" userId="a9e67b83-af2b-41ca-b73d-93ea668a0af5" providerId="ADAL" clId="{7FDB3EAA-4E71-AC4A-8562-C4B50740043A}" dt="2025-01-13T19:21:53.415" v="3"/>
          <ac:spMkLst>
            <pc:docMk/>
            <pc:sldMasterMk cId="1155865881" sldId="2147483672"/>
            <ac:spMk id="4" creationId="{D9D3CB33-592C-F8F3-9EEA-2B652009D728}"/>
          </ac:spMkLst>
        </pc:spChg>
        <pc:picChg chg="add mod">
          <ac:chgData name="Jessica Matteazzi" userId="a9e67b83-af2b-41ca-b73d-93ea668a0af5" providerId="ADAL" clId="{7FDB3EAA-4E71-AC4A-8562-C4B50740043A}" dt="2025-01-13T19:21:53.415" v="3"/>
          <ac:picMkLst>
            <pc:docMk/>
            <pc:sldMasterMk cId="1155865881" sldId="2147483672"/>
            <ac:picMk id="2" creationId="{AFB92D24-04CF-1F42-DE18-2382FB7AD2B6}"/>
          </ac:picMkLst>
        </pc:picChg>
        <pc:sldLayoutChg chg="delSp mod">
          <pc:chgData name="Jessica Matteazzi" userId="a9e67b83-af2b-41ca-b73d-93ea668a0af5" providerId="ADAL" clId="{7FDB3EAA-4E71-AC4A-8562-C4B50740043A}" dt="2025-01-13T19:21:52.198" v="2" actId="21"/>
          <pc:sldLayoutMkLst>
            <pc:docMk/>
            <pc:sldMasterMk cId="1155865881" sldId="2147483672"/>
            <pc:sldLayoutMk cId="1016420710" sldId="2147483682"/>
          </pc:sldLayoutMkLst>
        </pc:sldLayoutChg>
      </pc:sldMasterChg>
      <pc:sldMasterChg chg="del">
        <pc:chgData name="Jessica Matteazzi" userId="a9e67b83-af2b-41ca-b73d-93ea668a0af5" providerId="ADAL" clId="{7FDB3EAA-4E71-AC4A-8562-C4B50740043A}" dt="2025-01-13T19:22:01.961" v="4" actId="2696"/>
        <pc:sldMasterMkLst>
          <pc:docMk/>
          <pc:sldMasterMk cId="3977673583" sldId="2147483684"/>
        </pc:sldMasterMkLst>
      </pc:sldMasterChg>
      <pc:sldMasterChg chg="del">
        <pc:chgData name="Jessica Matteazzi" userId="a9e67b83-af2b-41ca-b73d-93ea668a0af5" providerId="ADAL" clId="{7FDB3EAA-4E71-AC4A-8562-C4B50740043A}" dt="2025-01-13T19:22:02.557" v="5" actId="2696"/>
        <pc:sldMasterMkLst>
          <pc:docMk/>
          <pc:sldMasterMk cId="125569737" sldId="2147483692"/>
        </pc:sldMasterMkLst>
      </pc:sldMasterChg>
      <pc:sldMasterChg chg="del">
        <pc:chgData name="Jessica Matteazzi" userId="a9e67b83-af2b-41ca-b73d-93ea668a0af5" providerId="ADAL" clId="{7FDB3EAA-4E71-AC4A-8562-C4B50740043A}" dt="2025-01-13T19:22:03.205" v="6" actId="2696"/>
        <pc:sldMasterMkLst>
          <pc:docMk/>
          <pc:sldMasterMk cId="1814689571" sldId="2147483697"/>
        </pc:sldMasterMkLst>
      </pc:sldMasterChg>
      <pc:sldMasterChg chg="del">
        <pc:chgData name="Jessica Matteazzi" userId="a9e67b83-af2b-41ca-b73d-93ea668a0af5" providerId="ADAL" clId="{7FDB3EAA-4E71-AC4A-8562-C4B50740043A}" dt="2025-01-13T19:22:03.841" v="7" actId="2696"/>
        <pc:sldMasterMkLst>
          <pc:docMk/>
          <pc:sldMasterMk cId="167823382" sldId="2147483699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088383-64B9-5212-CD95-5930086A2C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D48765-0C64-FB56-2753-1844956C33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6B277-4CDE-FB40-9621-62C71CE4CA3F}" type="datetimeFigureOut">
              <a:rPr lang="en-US" smtClean="0"/>
              <a:t>1/15/2025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5E19BF-F03B-0984-F65A-896A6B6BF8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EB1233-C05F-D3BD-B428-AAB5111E2E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F0133-A929-6041-9AA7-74880070EF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333655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27A8B-9606-4305-9E3C-8F7263E05545}" type="datetimeFigureOut">
              <a:rPr lang="en-CA" smtClean="0"/>
              <a:t>2025-01-15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8BB24E-F029-4CBC-BAA3-1E6F177D8D8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1705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18D219-4247-252C-3C43-7D01861B9C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A978EA1-C8FD-2687-FB29-81855A491C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D644B4F-A1CA-C9CB-03D8-02753D33D3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8ABCA8-2B03-EC95-3349-BEA55643A88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F952B2-087E-470B-A8A5-FC9777CEFEB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838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6420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 userDrawn="1"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 userDrawn="1"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 userDrawn="1"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 userDrawn="1"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 userDrawn="1"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 userDrawn="1"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 userDrawn="1"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 userDrawn="1"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 userDrawn="1"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 userDrawn="1"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2" name="Picture 1" descr="Microsoft Surface logo">
            <a:extLst>
              <a:ext uri="{FF2B5EF4-FFF2-40B4-BE49-F238E27FC236}">
                <a16:creationId xmlns:a16="http://schemas.microsoft.com/office/drawing/2014/main" id="{AFB92D24-04CF-1F42-DE18-2382FB7AD2B6}"/>
              </a:ext>
            </a:extLst>
          </p:cNvPr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2771" y="96322"/>
            <a:ext cx="1984478" cy="618538"/>
          </a:xfrm>
          <a:prstGeom prst="rect">
            <a:avLst/>
          </a:prstGeom>
        </p:spPr>
      </p:pic>
      <p:sp>
        <p:nvSpPr>
          <p:cNvPr id="4" name="Rectangle 18">
            <a:extLst>
              <a:ext uri="{FF2B5EF4-FFF2-40B4-BE49-F238E27FC236}">
                <a16:creationId xmlns:a16="http://schemas.microsoft.com/office/drawing/2014/main" id="{D9D3CB33-592C-F8F3-9EEA-2B652009D728}"/>
              </a:ext>
            </a:extLst>
          </p:cNvPr>
          <p:cNvSpPr/>
          <p:nvPr userDrawn="1"/>
        </p:nvSpPr>
        <p:spPr bwMode="auto">
          <a:xfrm>
            <a:off x="0" y="3041041"/>
            <a:ext cx="12192000" cy="3816959"/>
          </a:xfrm>
          <a:custGeom>
            <a:avLst/>
            <a:gdLst>
              <a:gd name="connsiteX0" fmla="*/ 0 w 12192000"/>
              <a:gd name="connsiteY0" fmla="*/ 0 h 1972399"/>
              <a:gd name="connsiteX1" fmla="*/ 12192000 w 12192000"/>
              <a:gd name="connsiteY1" fmla="*/ 0 h 1972399"/>
              <a:gd name="connsiteX2" fmla="*/ 12192000 w 12192000"/>
              <a:gd name="connsiteY2" fmla="*/ 1972399 h 1972399"/>
              <a:gd name="connsiteX3" fmla="*/ 0 w 12192000"/>
              <a:gd name="connsiteY3" fmla="*/ 1972399 h 1972399"/>
              <a:gd name="connsiteX4" fmla="*/ 0 w 12192000"/>
              <a:gd name="connsiteY4" fmla="*/ 0 h 1972399"/>
              <a:gd name="connsiteX0" fmla="*/ 0 w 12192000"/>
              <a:gd name="connsiteY0" fmla="*/ 0 h 1972399"/>
              <a:gd name="connsiteX1" fmla="*/ 12192000 w 12192000"/>
              <a:gd name="connsiteY1" fmla="*/ 0 h 1972399"/>
              <a:gd name="connsiteX2" fmla="*/ 12192000 w 12192000"/>
              <a:gd name="connsiteY2" fmla="*/ 1972399 h 1972399"/>
              <a:gd name="connsiteX3" fmla="*/ 0 w 12192000"/>
              <a:gd name="connsiteY3" fmla="*/ 1972399 h 1972399"/>
              <a:gd name="connsiteX4" fmla="*/ 0 w 12192000"/>
              <a:gd name="connsiteY4" fmla="*/ 787612 h 1972399"/>
              <a:gd name="connsiteX5" fmla="*/ 0 w 12192000"/>
              <a:gd name="connsiteY5" fmla="*/ 0 h 1972399"/>
              <a:gd name="connsiteX0" fmla="*/ 0 w 12192000"/>
              <a:gd name="connsiteY0" fmla="*/ 787612 h 1972399"/>
              <a:gd name="connsiteX1" fmla="*/ 12192000 w 12192000"/>
              <a:gd name="connsiteY1" fmla="*/ 0 h 1972399"/>
              <a:gd name="connsiteX2" fmla="*/ 12192000 w 12192000"/>
              <a:gd name="connsiteY2" fmla="*/ 1972399 h 1972399"/>
              <a:gd name="connsiteX3" fmla="*/ 0 w 12192000"/>
              <a:gd name="connsiteY3" fmla="*/ 1972399 h 1972399"/>
              <a:gd name="connsiteX4" fmla="*/ 0 w 12192000"/>
              <a:gd name="connsiteY4" fmla="*/ 787612 h 1972399"/>
              <a:gd name="connsiteX0" fmla="*/ 10160 w 12202160"/>
              <a:gd name="connsiteY0" fmla="*/ 787612 h 1972399"/>
              <a:gd name="connsiteX1" fmla="*/ 12202160 w 12202160"/>
              <a:gd name="connsiteY1" fmla="*/ 0 h 1972399"/>
              <a:gd name="connsiteX2" fmla="*/ 12202160 w 12202160"/>
              <a:gd name="connsiteY2" fmla="*/ 1972399 h 1972399"/>
              <a:gd name="connsiteX3" fmla="*/ 10160 w 12202160"/>
              <a:gd name="connsiteY3" fmla="*/ 1972399 h 1972399"/>
              <a:gd name="connsiteX4" fmla="*/ 0 w 12202160"/>
              <a:gd name="connsiteY4" fmla="*/ 1255302 h 1972399"/>
              <a:gd name="connsiteX5" fmla="*/ 10160 w 12202160"/>
              <a:gd name="connsiteY5" fmla="*/ 787612 h 1972399"/>
              <a:gd name="connsiteX0" fmla="*/ 0 w 12202160"/>
              <a:gd name="connsiteY0" fmla="*/ 1255302 h 1972399"/>
              <a:gd name="connsiteX1" fmla="*/ 12202160 w 12202160"/>
              <a:gd name="connsiteY1" fmla="*/ 0 h 1972399"/>
              <a:gd name="connsiteX2" fmla="*/ 12202160 w 12202160"/>
              <a:gd name="connsiteY2" fmla="*/ 1972399 h 1972399"/>
              <a:gd name="connsiteX3" fmla="*/ 10160 w 12202160"/>
              <a:gd name="connsiteY3" fmla="*/ 1972399 h 1972399"/>
              <a:gd name="connsiteX4" fmla="*/ 0 w 12202160"/>
              <a:gd name="connsiteY4" fmla="*/ 1255302 h 1972399"/>
              <a:gd name="connsiteX0" fmla="*/ 0 w 12224757"/>
              <a:gd name="connsiteY0" fmla="*/ 861545 h 1972399"/>
              <a:gd name="connsiteX1" fmla="*/ 12224757 w 12224757"/>
              <a:gd name="connsiteY1" fmla="*/ 0 h 1972399"/>
              <a:gd name="connsiteX2" fmla="*/ 12224757 w 12224757"/>
              <a:gd name="connsiteY2" fmla="*/ 1972399 h 1972399"/>
              <a:gd name="connsiteX3" fmla="*/ 32757 w 12224757"/>
              <a:gd name="connsiteY3" fmla="*/ 1972399 h 1972399"/>
              <a:gd name="connsiteX4" fmla="*/ 0 w 12224757"/>
              <a:gd name="connsiteY4" fmla="*/ 861545 h 1972399"/>
              <a:gd name="connsiteX0" fmla="*/ 0 w 12202160"/>
              <a:gd name="connsiteY0" fmla="*/ 818196 h 1972399"/>
              <a:gd name="connsiteX1" fmla="*/ 12202160 w 12202160"/>
              <a:gd name="connsiteY1" fmla="*/ 0 h 1972399"/>
              <a:gd name="connsiteX2" fmla="*/ 12202160 w 12202160"/>
              <a:gd name="connsiteY2" fmla="*/ 1972399 h 1972399"/>
              <a:gd name="connsiteX3" fmla="*/ 10160 w 12202160"/>
              <a:gd name="connsiteY3" fmla="*/ 1972399 h 1972399"/>
              <a:gd name="connsiteX4" fmla="*/ 0 w 12202160"/>
              <a:gd name="connsiteY4" fmla="*/ 818196 h 1972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2160" h="1972399">
                <a:moveTo>
                  <a:pt x="0" y="818196"/>
                </a:moveTo>
                <a:lnTo>
                  <a:pt x="12202160" y="0"/>
                </a:lnTo>
                <a:lnTo>
                  <a:pt x="12202160" y="1972399"/>
                </a:lnTo>
                <a:lnTo>
                  <a:pt x="10160" y="1972399"/>
                </a:lnTo>
                <a:cubicBezTo>
                  <a:pt x="6773" y="1587665"/>
                  <a:pt x="3387" y="1202930"/>
                  <a:pt x="0" y="818196"/>
                </a:cubicBezTo>
                <a:close/>
              </a:path>
            </a:pathLst>
          </a:custGeom>
          <a:gradFill>
            <a:gsLst>
              <a:gs pos="45000">
                <a:schemeClr val="bg2">
                  <a:alpha val="46000"/>
                </a:schemeClr>
              </a:gs>
              <a:gs pos="0">
                <a:schemeClr val="bg1">
                  <a:alpha val="0"/>
                </a:scheme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IN" sz="1000" b="0" i="0" u="none" strike="noStrike" kern="1200" cap="none" spc="0" normalizeH="0" baseline="0" noProof="0" err="1">
              <a:ln>
                <a:noFill/>
              </a:ln>
              <a:solidFill>
                <a:srgbClr val="50505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586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ransition>
    <p:fade/>
  </p:transition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1600" b="0" kern="1200" cap="none" spc="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b="0" i="0" kern="1200" spc="0" baseline="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b="0" i="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200" b="0" i="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0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800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8">
          <p15:clr>
            <a:srgbClr val="C35EA4"/>
          </p15:clr>
        </p15:guide>
        <p15:guide id="17" pos="7308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85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95">
          <p15:clr>
            <a:srgbClr val="A4A3A4"/>
          </p15:clr>
        </p15:guide>
        <p15:guide id="31" orient="horz" pos="546" userDrawn="1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aka.ms/SurfaceBatteryPerformance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aka.ms/keysuppor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5AEBF5-E673-2122-94F4-7303AEE16F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277B1C47-57F0-37F7-6E71-069C46E6972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4199" y="994758"/>
            <a:ext cx="1934347" cy="801619"/>
          </a:xfrm>
          <a:prstGeom prst="rect">
            <a:avLst/>
          </a:prstGeom>
          <a:noFill/>
        </p:spPr>
        <p:txBody>
          <a:bodyPr wrap="square" lIns="0" tIns="31173" rIns="0" bIns="31173" anchor="b">
            <a:spAutoFit/>
          </a:bodyPr>
          <a:lstStyle/>
          <a:p>
            <a:pPr defTabSz="311719"/>
            <a:r>
              <a:rPr lang="da-DK" sz="2400" dirty="0">
                <a:ln w="3175">
                  <a:noFill/>
                </a:ln>
                <a:solidFill>
                  <a:srgbClr val="2F2F2F"/>
                </a:solidFill>
                <a:latin typeface="Segoe Sans Display Semilight" pitchFamily="2" charset="0"/>
                <a:cs typeface="Segoe Sans Display Semilight" pitchFamily="2" charset="0"/>
              </a:rPr>
              <a:t>Surface Keyboards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9BA3EF-46F8-740F-EDDE-93F19880A3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4199" y="1946954"/>
            <a:ext cx="2286000" cy="3055382"/>
          </a:xfrm>
          <a:prstGeom prst="rect">
            <a:avLst/>
          </a:prstGeom>
          <a:noFill/>
        </p:spPr>
        <p:txBody>
          <a:bodyPr wrap="square" lIns="0" tIns="0" rIns="62345" bIns="31173" anchor="t">
            <a:spAutoFit/>
          </a:bodyPr>
          <a:lstStyle/>
          <a:p>
            <a:pPr defTabSz="311719">
              <a:spcAft>
                <a:spcPts val="300"/>
              </a:spcAft>
            </a:pPr>
            <a:r>
              <a:rPr lang="en-US" sz="1000" dirty="0">
                <a:solidFill>
                  <a:srgbClr val="2F2F2F"/>
                </a:solidFill>
                <a:latin typeface="Segoe Sans Text"/>
                <a:cs typeface="Segoe Sans Text"/>
              </a:rPr>
              <a:t>Give employees flexibility and control over how they engage with their Surface devices. </a:t>
            </a:r>
            <a:r>
              <a:rPr lang="en-US" sz="100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Surface keyboards are precisely engineered for comfortable, accurate typing. Optimized key travel, shape, texture, and alignment support efficiency and focus throughout </a:t>
            </a:r>
            <a:br>
              <a:rPr lang="en-US" sz="100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</a:br>
            <a:r>
              <a:rPr lang="en-US" sz="100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the workday.</a:t>
            </a:r>
          </a:p>
          <a:p>
            <a:pPr defTabSz="311719">
              <a:spcAft>
                <a:spcPts val="300"/>
              </a:spcAft>
            </a:pPr>
            <a:endParaRPr lang="da-DK" sz="1000" dirty="0">
              <a:solidFill>
                <a:srgbClr val="2F2F2F"/>
              </a:solidFill>
              <a:latin typeface="Segoe Sans Text Semibold" pitchFamily="2" charset="0"/>
              <a:cs typeface="Segoe Sans Text Semibold" pitchFamily="2" charset="0"/>
            </a:endParaRPr>
          </a:p>
          <a:p>
            <a:pPr defTabSz="311719">
              <a:spcAft>
                <a:spcPts val="600"/>
              </a:spcAft>
            </a:pPr>
            <a:r>
              <a:rPr lang="en-US" sz="1000" dirty="0">
                <a:solidFill>
                  <a:srgbClr val="2F2F2F"/>
                </a:solidFill>
                <a:latin typeface="Segoe Sans Text Semibold" pitchFamily="2" charset="0"/>
                <a:cs typeface="Segoe Sans Text Semibold" pitchFamily="2" charset="0"/>
              </a:rPr>
              <a:t>These Surface keyboards feature:</a:t>
            </a:r>
          </a:p>
          <a:p>
            <a:pPr marL="171450" indent="-171450" defTabSz="31171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Seamless connectivity and compatibility </a:t>
            </a:r>
            <a:b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</a:b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with select Surface Devices</a:t>
            </a:r>
          </a:p>
          <a:p>
            <a:pPr marL="171450" indent="-171450" defTabSz="31171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Premium, modern design and </a:t>
            </a:r>
            <a:b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</a:b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durable construction</a:t>
            </a:r>
          </a:p>
          <a:p>
            <a:pPr marL="171450" indent="-171450" defTabSz="31171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Full mechanical keyset with backlit keys </a:t>
            </a:r>
            <a:b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</a:b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and ideal spacing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Copilot key for one-touch Copilot access</a:t>
            </a:r>
            <a:r>
              <a:rPr lang="en-US" sz="850" b="0" i="0" baseline="3000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9</a:t>
            </a:r>
            <a:endParaRPr lang="en-US" sz="850" kern="1200" dirty="0">
              <a:solidFill>
                <a:srgbClr val="2F2F2F"/>
              </a:solidFill>
              <a:latin typeface="Segoe Sans Text" pitchFamily="2" charset="0"/>
              <a:cs typeface="Segoe Sans Text" pitchFamily="2" charset="0"/>
            </a:endParaRPr>
          </a:p>
          <a:p>
            <a:pPr marL="171450" indent="-171450" defTabSz="311719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Improved productivity with dedicated keys for Call Mute,</a:t>
            </a:r>
            <a:r>
              <a:rPr lang="en-US" sz="850" baseline="3000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11 </a:t>
            </a:r>
            <a:r>
              <a:rPr lang="en-US" sz="850" dirty="0">
                <a:solidFill>
                  <a:srgbClr val="2F2F2F"/>
                </a:solidFill>
                <a:latin typeface="Segoe Sans Text" pitchFamily="2" charset="0"/>
                <a:cs typeface="Segoe Sans Text" pitchFamily="2" charset="0"/>
              </a:rPr>
              <a:t>Snip &amp; Sketch, and more</a:t>
            </a:r>
            <a:endParaRPr lang="en-US" sz="850" baseline="30000" dirty="0">
              <a:solidFill>
                <a:srgbClr val="2F2F2F"/>
              </a:solidFill>
              <a:latin typeface="Segoe Sans Text" pitchFamily="2" charset="0"/>
              <a:cs typeface="Segoe Sans Text" pitchFamily="2" charset="0"/>
            </a:endParaRPr>
          </a:p>
        </p:txBody>
      </p:sp>
      <p:pic>
        <p:nvPicPr>
          <p:cNvPr id="5" name="Picture 4" descr="A close-up of a keyboard">
            <a:extLst>
              <a:ext uri="{FF2B5EF4-FFF2-40B4-BE49-F238E27FC236}">
                <a16:creationId xmlns:a16="http://schemas.microsoft.com/office/drawing/2014/main" id="{3A118472-678F-3BDF-27F5-5B7E04CC349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1826" y="1204258"/>
            <a:ext cx="2156000" cy="723878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A7BC9E1-DB99-E090-E338-CA5E53BD526C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045894376"/>
              </p:ext>
            </p:extLst>
          </p:nvPr>
        </p:nvGraphicFramePr>
        <p:xfrm>
          <a:off x="3206139" y="1940836"/>
          <a:ext cx="1920240" cy="2424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0240">
                  <a:extLst>
                    <a:ext uri="{9D8B030D-6E8A-4147-A177-3AD203B41FA5}">
                      <a16:colId xmlns:a16="http://schemas.microsoft.com/office/drawing/2014/main" val="40301216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cap="none" baseline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Surface Keyboard</a:t>
                      </a:r>
                    </a:p>
                  </a:txBody>
                  <a:tcPr marL="0" marR="72000" marT="0" marB="72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222221"/>
                  </a:ext>
                </a:extLst>
              </a:tr>
              <a:tr h="1555047">
                <a:tc>
                  <a:txBody>
                    <a:bodyPr/>
                    <a:lstStyle/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Sleek and modern design to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match Surface devices and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other accessories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Built-in number pad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Optimized feedback and return force to ensure a comfortable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and responsive typing experience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Reliable wireless connection through wireless Bluetooth 4.0 with a range of up to 16 feet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Battery power lasting up to a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full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 </a:t>
                      </a: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year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10</a:t>
                      </a:r>
                    </a:p>
                  </a:txBody>
                  <a:tcPr marL="0" marR="72000" marT="0" marB="108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738890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E0D63B7-DD2E-9CE7-264F-CB2708D9131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755641" y="524532"/>
            <a:ext cx="1319216" cy="193760"/>
          </a:xfrm>
          <a:prstGeom prst="rect">
            <a:avLst/>
          </a:prstGeom>
          <a:noFill/>
        </p:spPr>
        <p:txBody>
          <a:bodyPr wrap="square" lIns="0" tIns="31173" rIns="0" bIns="31173" anchor="b">
            <a:spAutoFit/>
          </a:bodyPr>
          <a:lstStyle/>
          <a:p>
            <a:pPr defTabSz="932742">
              <a:spcAft>
                <a:spcPts val="300"/>
              </a:spcAft>
              <a:defRPr/>
            </a:pPr>
            <a:r>
              <a:rPr lang="da-DK" sz="850" i="1" dirty="0">
                <a:solidFill>
                  <a:srgbClr val="2F2F2F"/>
                </a:solidFill>
                <a:latin typeface="Segoe Sans Text Semibold" pitchFamily="2" charset="0"/>
                <a:cs typeface="Segoe Sans Text Semibold" pitchFamily="2" charset="0"/>
              </a:rPr>
              <a:t>Designed for Surface Pro</a:t>
            </a:r>
          </a:p>
        </p:txBody>
      </p:sp>
      <p:pic>
        <p:nvPicPr>
          <p:cNvPr id="14" name="Picture 13" descr="A black keyboard with white letters">
            <a:extLst>
              <a:ext uri="{FF2B5EF4-FFF2-40B4-BE49-F238E27FC236}">
                <a16:creationId xmlns:a16="http://schemas.microsoft.com/office/drawing/2014/main" id="{23351E9F-4A03-C1D7-D431-E2C751FBCAA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5224" y="823967"/>
            <a:ext cx="1809576" cy="1123219"/>
          </a:xfrm>
          <a:prstGeom prst="rect">
            <a:avLst/>
          </a:prstGeom>
        </p:spPr>
      </p:pic>
      <p:pic>
        <p:nvPicPr>
          <p:cNvPr id="22" name="Picture 21" descr="A grey computer keyboard with a black background">
            <a:extLst>
              <a:ext uri="{FF2B5EF4-FFF2-40B4-BE49-F238E27FC236}">
                <a16:creationId xmlns:a16="http://schemas.microsoft.com/office/drawing/2014/main" id="{4FB3245E-C3B4-4255-23DA-6A2CA7179D2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25752" y="778537"/>
            <a:ext cx="1567597" cy="1167323"/>
          </a:xfrm>
          <a:prstGeom prst="rect">
            <a:avLst/>
          </a:prstGeom>
        </p:spPr>
      </p:pic>
      <p:pic>
        <p:nvPicPr>
          <p:cNvPr id="24" name="Picture 23" descr="A black computer with a touch screen">
            <a:extLst>
              <a:ext uri="{FF2B5EF4-FFF2-40B4-BE49-F238E27FC236}">
                <a16:creationId xmlns:a16="http://schemas.microsoft.com/office/drawing/2014/main" id="{77DC43C5-1EA2-8857-77F8-4F950034168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755262" y="807959"/>
            <a:ext cx="1508370" cy="1137768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005494F-4A37-C692-2F67-492D14DEE501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44049708"/>
              </p:ext>
            </p:extLst>
          </p:nvPr>
        </p:nvGraphicFramePr>
        <p:xfrm>
          <a:off x="5755640" y="1945727"/>
          <a:ext cx="5998209" cy="34074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2443">
                  <a:extLst>
                    <a:ext uri="{9D8B030D-6E8A-4147-A177-3AD203B41FA5}">
                      <a16:colId xmlns:a16="http://schemas.microsoft.com/office/drawing/2014/main" val="4015636272"/>
                    </a:ext>
                  </a:extLst>
                </a:gridCol>
                <a:gridCol w="2030163">
                  <a:extLst>
                    <a:ext uri="{9D8B030D-6E8A-4147-A177-3AD203B41FA5}">
                      <a16:colId xmlns:a16="http://schemas.microsoft.com/office/drawing/2014/main" val="2843570984"/>
                    </a:ext>
                  </a:extLst>
                </a:gridCol>
                <a:gridCol w="1845603">
                  <a:extLst>
                    <a:ext uri="{9D8B030D-6E8A-4147-A177-3AD203B41FA5}">
                      <a16:colId xmlns:a16="http://schemas.microsoft.com/office/drawing/2014/main" val="409246147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Surface Pro Flex </a:t>
                      </a:r>
                      <a:b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</a:br>
                      <a: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Keyboard</a:t>
                      </a:r>
                    </a:p>
                  </a:txBody>
                  <a:tcPr marL="0" marR="72000" marT="0" marB="72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Surface Pro Keyboard </a:t>
                      </a:r>
                      <a:b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</a:br>
                      <a: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with pen storage</a:t>
                      </a:r>
                    </a:p>
                  </a:txBody>
                  <a:tcPr marL="0" marR="72000" marT="0" marB="72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rtl="0" fontAlgn="base">
                        <a:lnSpc>
                          <a:spcPct val="100000"/>
                        </a:lnSpc>
                        <a:spcAft>
                          <a:spcPts val="3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cap="none" baseline="0" dirty="0">
                          <a:solidFill>
                            <a:srgbClr val="2F2F2F"/>
                          </a:solidFill>
                          <a:effectLst/>
                          <a:latin typeface="Segoe Sans Text Semibold" pitchFamily="2" charset="0"/>
                          <a:ea typeface="+mn-ea"/>
                          <a:cs typeface="Segoe Sans Text Semibold" pitchFamily="2" charset="0"/>
                        </a:rPr>
                        <a:t>Surface Pro Keyboard</a:t>
                      </a:r>
                    </a:p>
                  </a:txBody>
                  <a:tcPr marL="0" marR="72000" marT="0" marB="72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6222221"/>
                  </a:ext>
                </a:extLst>
              </a:tr>
              <a:tr h="1555047"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Attached or detached use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8 </a:t>
                      </a: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with </a:t>
                      </a:r>
                      <a:b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u</a:t>
                      </a: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p to 32.8 feet of connectivity in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open air or 16.4 feet in a typical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office environment and up to 41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hours of continuous battery life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10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Secure storage, constant visibility,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and wireless charging for Surface Slim Pen</a:t>
                      </a:r>
                      <a:r>
                        <a:rPr lang="en-US" sz="850" b="0" i="0" strike="noStrike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6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Stabilized with five layers of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carbon fiber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Optional bold keyset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36 </a:t>
                      </a: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with subtle accessibility features, including larger, bold font, high contrast,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and brighter backlighting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​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Wide, customizable precision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haptic touchpad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128-bit encryption technology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secures data between keyboard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and device</a:t>
                      </a:r>
                    </a:p>
                  </a:txBody>
                  <a:tcPr marL="0" marR="182880" marT="0" marB="108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Quick and secure attachment </a:t>
                      </a:r>
                      <a:b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to Surface Pro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Secure storage and wireless charging for Surface Slim Pen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6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Alcantara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®</a:t>
                      </a: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 material for a warm, comfortable touch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Optional bold keyset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36</a:t>
                      </a: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 with subtle accessibility features, including larger, bold font, high contrast, and brighter backlighting</a:t>
                      </a:r>
                      <a:r>
                        <a:rPr lang="en-US" sz="850" b="0" i="0" baseline="3000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​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Large glass touchpad for </a:t>
                      </a:r>
                      <a:b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</a:b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precise control and navigation</a:t>
                      </a:r>
                    </a:p>
                  </a:txBody>
                  <a:tcPr marL="0" marR="182880" marT="0" marB="108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baseline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Quick and secure attachment to Surface Pro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Durable, stain-resistant material that easily wipes clean</a:t>
                      </a:r>
                    </a:p>
                    <a:p>
                      <a:pPr marL="171450" marR="0" lvl="0" indent="-171450" algn="l" defTabSz="93274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50" b="0" i="0" dirty="0">
                          <a:solidFill>
                            <a:srgbClr val="2F2F2F"/>
                          </a:solidFill>
                          <a:latin typeface="Segoe Sans Text" pitchFamily="2" charset="0"/>
                          <a:cs typeface="Segoe Sans Text" pitchFamily="2" charset="0"/>
                        </a:rPr>
                        <a:t>Large glass touchpad for precise control and navigation</a:t>
                      </a:r>
                    </a:p>
                  </a:txBody>
                  <a:tcPr marL="0" marR="182880" marT="0" marB="108000">
                    <a:lnL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9738890"/>
                  </a:ext>
                </a:extLst>
              </a:tr>
            </a:tbl>
          </a:graphicData>
        </a:graphic>
      </p:graphicFrame>
      <p:sp>
        <p:nvSpPr>
          <p:cNvPr id="12" name="object 19">
            <a:extLst>
              <a:ext uri="{FF2B5EF4-FFF2-40B4-BE49-F238E27FC236}">
                <a16:creationId xmlns:a16="http://schemas.microsoft.com/office/drawing/2014/main" id="{0451F3FC-7AFE-4E32-03D4-D6D1B02EBB9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4201" y="6125999"/>
            <a:ext cx="10010036" cy="455171"/>
          </a:xfrm>
          <a:prstGeom prst="rect">
            <a:avLst/>
          </a:prstGeom>
        </p:spPr>
        <p:txBody>
          <a:bodyPr vert="horz" wrap="square" lIns="0" tIns="12700" rIns="0" bIns="0" rtlCol="0" anchor="b">
            <a:noAutofit/>
          </a:bodyPr>
          <a:lstStyle/>
          <a:p>
            <a:pPr marR="0">
              <a:spcBef>
                <a:spcPts val="0"/>
              </a:spcBef>
              <a:tabLst>
                <a:tab pos="756920" algn="l"/>
              </a:tabLst>
            </a:pPr>
            <a:r>
              <a:rPr lang="en-US" sz="450" baseline="30000" dirty="0">
                <a:solidFill>
                  <a:srgbClr val="2F2F2F"/>
                </a:solidFill>
                <a:latin typeface="Segoe Sans Text" pitchFamily="2" charset="0"/>
                <a:ea typeface="Aptos" panose="020B0004020202020204" pitchFamily="34" charset="0"/>
              </a:rPr>
              <a:t>6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Sold separately. </a:t>
            </a:r>
            <a:r>
              <a:rPr lang="en-US" sz="450" baseline="30000" dirty="0">
                <a:solidFill>
                  <a:srgbClr val="2F2F2F"/>
                </a:solidFill>
                <a:latin typeface="Segoe Sans Text" pitchFamily="2" charset="0"/>
                <a:ea typeface="Aptos" panose="020B0004020202020204" pitchFamily="34" charset="0"/>
              </a:rPr>
              <a:t>8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Detached use requires Windows 11. </a:t>
            </a:r>
            <a:r>
              <a:rPr lang="en-US" sz="450" baseline="3000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9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Copilot key feature availability varies by market, see </a:t>
            </a:r>
            <a:r>
              <a:rPr lang="en-US" sz="450" u="sng" dirty="0">
                <a:solidFill>
                  <a:srgbClr val="467886"/>
                </a:solidFill>
                <a:effectLst/>
                <a:latin typeface="Segoe Sans Text" pitchFamily="2" charset="0"/>
                <a:ea typeface="Aptos" panose="020B0004020202020204" pitchFamily="34" charset="0"/>
                <a:cs typeface="Arial" panose="020B0604020202020204" pitchFamily="34" charset="0"/>
                <a:hlinkClick r:id="rId7"/>
              </a:rPr>
              <a:t>aka.ms/</a:t>
            </a:r>
            <a:r>
              <a:rPr lang="en-US" sz="450" u="sng" dirty="0" err="1">
                <a:solidFill>
                  <a:srgbClr val="467886"/>
                </a:solidFill>
                <a:effectLst/>
                <a:latin typeface="Segoe Sans Text" pitchFamily="2" charset="0"/>
                <a:ea typeface="Aptos" panose="020B0004020202020204" pitchFamily="34" charset="0"/>
                <a:cs typeface="Arial" panose="020B0604020202020204" pitchFamily="34" charset="0"/>
                <a:hlinkClick r:id="rId7"/>
              </a:rPr>
              <a:t>keysupport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. </a:t>
            </a:r>
            <a:r>
              <a:rPr lang="en-US" sz="450" baseline="3000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10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Requires Windows 11. Battery life varies significantly based on usage, network and feature configuration, signal strength, settings, and other factors. See </a:t>
            </a:r>
            <a:r>
              <a:rPr lang="en-US" sz="450" u="sng" dirty="0">
                <a:solidFill>
                  <a:srgbClr val="467886"/>
                </a:solidFill>
                <a:effectLst/>
                <a:latin typeface="Segoe Sans Text" pitchFamily="2" charset="0"/>
                <a:ea typeface="Aptos" panose="020B0004020202020204" pitchFamily="34" charset="0"/>
                <a:hlinkClick r:id="rId8"/>
              </a:rPr>
              <a:t>Surface Battery Performance</a:t>
            </a:r>
            <a:r>
              <a:rPr lang="en-US" sz="450" dirty="0">
                <a:effectLst/>
                <a:latin typeface="Segoe Sans Text" pitchFamily="2" charset="0"/>
                <a:ea typeface="Aptos" panose="020B0004020202020204" pitchFamily="34" charset="0"/>
              </a:rPr>
              <a:t> 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for details. </a:t>
            </a:r>
            <a:r>
              <a:rPr lang="en-US" sz="450" baseline="30000" dirty="0">
                <a:solidFill>
                  <a:srgbClr val="2F2F2F"/>
                </a:solidFill>
                <a:latin typeface="Segoe Sans Text" pitchFamily="2" charset="0"/>
              </a:rPr>
              <a:t>11</a:t>
            </a:r>
            <a:r>
              <a:rPr lang="en-US" sz="450" dirty="0">
                <a:solidFill>
                  <a:srgbClr val="2F2F2F"/>
                </a:solidFill>
                <a:latin typeface="Segoe Sans Text" pitchFamily="2" charset="0"/>
              </a:rPr>
              <a:t>Call Mute and Widgets hot keys require Windows 11. </a:t>
            </a:r>
            <a:r>
              <a:rPr lang="en-US" sz="450" baseline="3000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36</a:t>
            </a:r>
            <a:r>
              <a:rPr lang="en-US" sz="450" dirty="0">
                <a:solidFill>
                  <a:srgbClr val="2F2F2F"/>
                </a:solidFill>
                <a:effectLst/>
                <a:latin typeface="Segoe Sans Text" pitchFamily="2" charset="0"/>
                <a:ea typeface="Aptos" panose="020B0004020202020204" pitchFamily="34" charset="0"/>
              </a:rPr>
              <a:t>Surface Pro Keyboard with optional bold keyset version available only in US English.</a:t>
            </a:r>
            <a:endParaRPr lang="en-US" sz="450" kern="0" baseline="30000" dirty="0">
              <a:solidFill>
                <a:srgbClr val="2F2F2F"/>
              </a:solidFill>
              <a:effectLst/>
              <a:highlight>
                <a:srgbClr val="FFFF00"/>
              </a:highlight>
              <a:latin typeface="Segoe Sans Small" pitchFamily="2" charset="0"/>
              <a:ea typeface="Times New Roman" panose="02020603050405020304" pitchFamily="18" charset="0"/>
              <a:cs typeface="Segoe Sans Small" pitchFamily="2" charset="0"/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EDB43EE-73FE-9F64-20B9-2BB915A07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5750605" y="732001"/>
            <a:ext cx="5850845" cy="0"/>
          </a:xfrm>
          <a:prstGeom prst="line">
            <a:avLst/>
          </a:prstGeom>
          <a:ln w="6350"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5663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Surface template">
  <a:themeElements>
    <a:clrScheme name="Microsoft Surface Palette - Rich Black">
      <a:dk1>
        <a:srgbClr val="000000"/>
      </a:dk1>
      <a:lt1>
        <a:srgbClr val="FFFFFF"/>
      </a:lt1>
      <a:dk2>
        <a:srgbClr val="0D0D0D"/>
      </a:dk2>
      <a:lt2>
        <a:srgbClr val="E6E6E6"/>
      </a:lt2>
      <a:accent1>
        <a:srgbClr val="0078D4"/>
      </a:accent1>
      <a:accent2>
        <a:srgbClr val="FFFFFF"/>
      </a:accent2>
      <a:accent3>
        <a:srgbClr val="E6E6E6"/>
      </a:accent3>
      <a:accent4>
        <a:srgbClr val="737373"/>
      </a:accent4>
      <a:accent5>
        <a:srgbClr val="505050"/>
      </a:accent5>
      <a:accent6>
        <a:srgbClr val="000000"/>
      </a:accent6>
      <a:hlink>
        <a:srgbClr val="0078D4"/>
      </a:hlink>
      <a:folHlink>
        <a:srgbClr val="0078D4"/>
      </a:folHlink>
    </a:clrScheme>
    <a:fontScheme name="Custom 3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 algn="l">
          <a:defRPr sz="18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Microsoft Surface PowerPoint Template June 2022" id="{35749D72-EEAD-47CA-B43A-52A02FD24170}" vid="{D6539849-05AD-404C-9025-087FE055A5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d6088ce7-3766-420d-82dd-652472fcd688">
      <Terms xmlns="http://schemas.microsoft.com/office/infopath/2007/PartnerControls"/>
    </lcf76f155ced4ddcb4097134ff3c332f>
    <TaxCatchAll xmlns="230e9df3-be65-4c73-a93b-d1236ebd677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3D5142BF05D44813E2DC99C686ABA" ma:contentTypeVersion="15" ma:contentTypeDescription="Create a new document." ma:contentTypeScope="" ma:versionID="bdeffd226dc5b7cf5fe35b14c7774d75">
  <xsd:schema xmlns:xsd="http://www.w3.org/2001/XMLSchema" xmlns:xs="http://www.w3.org/2001/XMLSchema" xmlns:p="http://schemas.microsoft.com/office/2006/metadata/properties" xmlns:ns1="http://schemas.microsoft.com/sharepoint/v3" xmlns:ns2="d6088ce7-3766-420d-82dd-652472fcd688" xmlns:ns3="230e9df3-be65-4c73-a93b-d1236ebd677e" targetNamespace="http://schemas.microsoft.com/office/2006/metadata/properties" ma:root="true" ma:fieldsID="c1839d37411716f1d1e54ae58fb0ce22" ns1:_="" ns2:_="" ns3:_="">
    <xsd:import namespace="http://schemas.microsoft.com/sharepoint/v3"/>
    <xsd:import namespace="d6088ce7-3766-420d-82dd-652472fcd688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088ce7-3766-420d-82dd-652472fcd68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d3e80c6-30f0-4f46-97ff-8c3c7bafd514}" ma:internalName="TaxCatchAll" ma:showField="CatchAllData" ma:web="11e31a66-3d01-4b8f-b89a-1e61ecdea2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4E077E-F0FA-4190-9E77-ECDCE8B32060}">
  <ds:schemaRefs>
    <ds:schemaRef ds:uri="http://purl.org/dc/elements/1.1/"/>
    <ds:schemaRef ds:uri="http://purl.org/dc/dcmitype/"/>
    <ds:schemaRef ds:uri="http://schemas.openxmlformats.org/package/2006/metadata/core-properties"/>
    <ds:schemaRef ds:uri="65a5a7d6-5ed8-4de0-a7f3-cc6a8c8d05a6"/>
    <ds:schemaRef ds:uri="http://purl.org/dc/terms/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8BFC2A5-6919-4F88-B89B-B69A55B6DC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23E404A-E1B1-45E0-B014-779C8916D1AC}"/>
</file>

<file path=docMetadata/LabelInfo.xml><?xml version="1.0" encoding="utf-8"?>
<clbl:labelList xmlns:clbl="http://schemas.microsoft.com/office/2020/mipLabelMetadata">
  <clbl:label id="{b7b9f8f9-3cae-48b6-8b79-2f3f184fa0ea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4945</TotalTime>
  <Words>433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Aptos</vt:lpstr>
      <vt:lpstr>Arial</vt:lpstr>
      <vt:lpstr>Calibri</vt:lpstr>
      <vt:lpstr>Segoe Sans Display Semilight</vt:lpstr>
      <vt:lpstr>Segoe Sans Small</vt:lpstr>
      <vt:lpstr>Segoe Sans Text</vt:lpstr>
      <vt:lpstr>Segoe Sans Text Semibold</vt:lpstr>
      <vt:lpstr>Segoe UI</vt:lpstr>
      <vt:lpstr>Wingdings</vt:lpstr>
      <vt:lpstr>Surface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 Agardi</dc:creator>
  <cp:lastModifiedBy>Bridget Russel (ANDERSEN CONSULTANTS LLC)</cp:lastModifiedBy>
  <cp:revision>4</cp:revision>
  <dcterms:created xsi:type="dcterms:W3CDTF">2024-01-26T16:36:30Z</dcterms:created>
  <dcterms:modified xsi:type="dcterms:W3CDTF">2025-01-16T00:01:09Z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Order">
    <vt:lpwstr>96400.0000000000</vt:lpwstr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lpwstr/>
  </property>
  <property fmtid="{D5CDD505-2E9C-101B-9397-08002B2CF9AE}" pid="10" name="ContentTypeId">
    <vt:lpwstr>0x010100DEE3D5142BF05D44813E2DC99C686ABA</vt:lpwstr>
  </property>
</Properties>
</file>